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4.xml" ContentType="application/vnd.openxmlformats-officedocument.presentationml.tags+xml"/>
  <Override PartName="/ppt/tags/tag2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6.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8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256" r:id="rId2"/>
    <p:sldId id="272" r:id="rId3"/>
    <p:sldId id="539" r:id="rId4"/>
    <p:sldId id="267" r:id="rId5"/>
    <p:sldId id="273" r:id="rId6"/>
    <p:sldId id="478" r:id="rId7"/>
    <p:sldId id="479" r:id="rId8"/>
    <p:sldId id="480" r:id="rId9"/>
    <p:sldId id="481" r:id="rId10"/>
    <p:sldId id="461" r:id="rId11"/>
    <p:sldId id="482" r:id="rId12"/>
    <p:sldId id="483" r:id="rId13"/>
    <p:sldId id="484" r:id="rId14"/>
    <p:sldId id="485" r:id="rId15"/>
    <p:sldId id="486" r:id="rId16"/>
    <p:sldId id="487" r:id="rId17"/>
    <p:sldId id="488" r:id="rId18"/>
    <p:sldId id="489" r:id="rId19"/>
    <p:sldId id="490" r:id="rId20"/>
    <p:sldId id="491" r:id="rId21"/>
    <p:sldId id="492" r:id="rId22"/>
    <p:sldId id="493" r:id="rId23"/>
    <p:sldId id="494" r:id="rId24"/>
    <p:sldId id="495" r:id="rId25"/>
    <p:sldId id="496" r:id="rId26"/>
    <p:sldId id="497" r:id="rId27"/>
    <p:sldId id="498" r:id="rId28"/>
    <p:sldId id="499" r:id="rId29"/>
    <p:sldId id="500" r:id="rId30"/>
    <p:sldId id="501" r:id="rId31"/>
    <p:sldId id="502" r:id="rId32"/>
    <p:sldId id="503" r:id="rId33"/>
    <p:sldId id="504" r:id="rId34"/>
    <p:sldId id="505" r:id="rId35"/>
    <p:sldId id="508" r:id="rId36"/>
    <p:sldId id="506" r:id="rId37"/>
    <p:sldId id="507" r:id="rId38"/>
    <p:sldId id="509" r:id="rId39"/>
    <p:sldId id="510" r:id="rId40"/>
    <p:sldId id="511" r:id="rId41"/>
    <p:sldId id="512" r:id="rId42"/>
    <p:sldId id="513" r:id="rId43"/>
    <p:sldId id="514" r:id="rId44"/>
    <p:sldId id="515" r:id="rId45"/>
    <p:sldId id="516" r:id="rId46"/>
    <p:sldId id="517" r:id="rId47"/>
    <p:sldId id="518" r:id="rId48"/>
    <p:sldId id="519" r:id="rId49"/>
    <p:sldId id="520" r:id="rId50"/>
    <p:sldId id="521" r:id="rId51"/>
    <p:sldId id="522" r:id="rId52"/>
    <p:sldId id="523" r:id="rId53"/>
    <p:sldId id="524" r:id="rId54"/>
    <p:sldId id="525" r:id="rId55"/>
    <p:sldId id="526" r:id="rId56"/>
    <p:sldId id="527" r:id="rId57"/>
    <p:sldId id="528" r:id="rId58"/>
    <p:sldId id="529" r:id="rId59"/>
    <p:sldId id="530" r:id="rId60"/>
    <p:sldId id="531" r:id="rId61"/>
    <p:sldId id="532" r:id="rId62"/>
    <p:sldId id="533" r:id="rId63"/>
    <p:sldId id="534" r:id="rId64"/>
    <p:sldId id="257" r:id="rId65"/>
    <p:sldId id="308" r:id="rId66"/>
    <p:sldId id="259" r:id="rId67"/>
    <p:sldId id="260" r:id="rId68"/>
    <p:sldId id="309" r:id="rId69"/>
    <p:sldId id="261" r:id="rId70"/>
    <p:sldId id="262" r:id="rId71"/>
    <p:sldId id="263" r:id="rId72"/>
    <p:sldId id="310" r:id="rId73"/>
    <p:sldId id="264" r:id="rId74"/>
    <p:sldId id="536" r:id="rId75"/>
    <p:sldId id="274" r:id="rId76"/>
    <p:sldId id="275" r:id="rId77"/>
    <p:sldId id="276" r:id="rId78"/>
    <p:sldId id="270" r:id="rId79"/>
    <p:sldId id="269" r:id="rId80"/>
    <p:sldId id="277" r:id="rId81"/>
    <p:sldId id="537" r:id="rId82"/>
    <p:sldId id="271" r:id="rId83"/>
    <p:sldId id="538" r:id="rId84"/>
    <p:sldId id="278" r:id="rId85"/>
    <p:sldId id="279" r:id="rId86"/>
    <p:sldId id="280" r:id="rId87"/>
    <p:sldId id="281" r:id="rId88"/>
    <p:sldId id="282" r:id="rId89"/>
    <p:sldId id="298" r:id="rId90"/>
    <p:sldId id="283" r:id="rId91"/>
    <p:sldId id="284" r:id="rId92"/>
    <p:sldId id="286" r:id="rId93"/>
    <p:sldId id="285" r:id="rId94"/>
    <p:sldId id="287" r:id="rId95"/>
    <p:sldId id="288" r:id="rId96"/>
    <p:sldId id="296" r:id="rId97"/>
    <p:sldId id="297" r:id="rId98"/>
    <p:sldId id="299" r:id="rId99"/>
    <p:sldId id="301" r:id="rId100"/>
    <p:sldId id="300" r:id="rId101"/>
    <p:sldId id="302" r:id="rId102"/>
    <p:sldId id="303" r:id="rId103"/>
    <p:sldId id="304" r:id="rId104"/>
    <p:sldId id="305" r:id="rId105"/>
    <p:sldId id="289" r:id="rId106"/>
    <p:sldId id="290" r:id="rId107"/>
    <p:sldId id="291" r:id="rId108"/>
    <p:sldId id="292" r:id="rId109"/>
    <p:sldId id="293" r:id="rId110"/>
    <p:sldId id="294" r:id="rId111"/>
    <p:sldId id="295" r:id="rId112"/>
    <p:sldId id="306" r:id="rId113"/>
    <p:sldId id="535"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6018"/>
    <a:srgbClr val="22527F"/>
    <a:srgbClr val="003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FD7089-A955-4EC8-8601-E124E59E018E}" v="27" dt="2021-02-18T01:49:56.510"/>
    <p1510:client id="{D3D70E98-FA0F-4785-A8FE-D392B63CCBA5}" v="32" dt="2021-03-03T18:53:20.757"/>
    <p1510:client id="{D7CA1C33-B9E1-44F1-8A83-451A18B3606D}" v="1" dt="2021-03-04T15:07:20.8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84606" autoAdjust="0"/>
  </p:normalViewPr>
  <p:slideViewPr>
    <p:cSldViewPr snapToGrid="0">
      <p:cViewPr varScale="1">
        <p:scale>
          <a:sx n="93" d="100"/>
          <a:sy n="93" d="100"/>
        </p:scale>
        <p:origin x="21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Kaufmann" userId="934340720f57f02e" providerId="LiveId" clId="{906E7261-0F0E-4DB9-8D83-A67BF29DC418}"/>
    <pc:docChg chg="undo custSel mod addSld delSld modSld sldOrd">
      <pc:chgData name="Daniel Kaufmann" userId="934340720f57f02e" providerId="LiveId" clId="{906E7261-0F0E-4DB9-8D83-A67BF29DC418}" dt="2020-11-14T16:21:50.949" v="15867" actId="14861"/>
      <pc:docMkLst>
        <pc:docMk/>
      </pc:docMkLst>
      <pc:sldChg chg="delSp modSp mod">
        <pc:chgData name="Daniel Kaufmann" userId="934340720f57f02e" providerId="LiveId" clId="{906E7261-0F0E-4DB9-8D83-A67BF29DC418}" dt="2020-11-02T17:49:30.790" v="6137"/>
        <pc:sldMkLst>
          <pc:docMk/>
          <pc:sldMk cId="3940935841" sldId="256"/>
        </pc:sldMkLst>
        <pc:spChg chg="del mod">
          <ac:chgData name="Daniel Kaufmann" userId="934340720f57f02e" providerId="LiveId" clId="{906E7261-0F0E-4DB9-8D83-A67BF29DC418}" dt="2020-11-02T17:49:30.790" v="6137"/>
          <ac:spMkLst>
            <pc:docMk/>
            <pc:sldMk cId="3940935841" sldId="256"/>
            <ac:spMk id="2" creationId="{C1332951-1D15-47C6-8F97-2765A8EBA8BE}"/>
          </ac:spMkLst>
        </pc:spChg>
      </pc:sldChg>
      <pc:sldChg chg="addSp delSp modSp del mod setBg modClrScheme chgLayout">
        <pc:chgData name="Daniel Kaufmann" userId="934340720f57f02e" providerId="LiveId" clId="{906E7261-0F0E-4DB9-8D83-A67BF29DC418}" dt="2020-10-20T22:18:24.980" v="1213" actId="47"/>
        <pc:sldMkLst>
          <pc:docMk/>
          <pc:sldMk cId="298127806" sldId="258"/>
        </pc:sldMkLst>
        <pc:spChg chg="mod ord">
          <ac:chgData name="Daniel Kaufmann" userId="934340720f57f02e" providerId="LiveId" clId="{906E7261-0F0E-4DB9-8D83-A67BF29DC418}" dt="2020-10-20T22:14:29.748" v="1093" actId="26606"/>
          <ac:spMkLst>
            <pc:docMk/>
            <pc:sldMk cId="298127806" sldId="258"/>
            <ac:spMk id="2" creationId="{B760D44B-D2D3-4898-AE63-5E0E9332087F}"/>
          </ac:spMkLst>
        </pc:spChg>
        <pc:spChg chg="add del mod ord">
          <ac:chgData name="Daniel Kaufmann" userId="934340720f57f02e" providerId="LiveId" clId="{906E7261-0F0E-4DB9-8D83-A67BF29DC418}" dt="2020-10-20T22:14:18.490" v="1091" actId="700"/>
          <ac:spMkLst>
            <pc:docMk/>
            <pc:sldMk cId="298127806" sldId="258"/>
            <ac:spMk id="4" creationId="{A2C4C7AF-95E2-4EE0-B7FB-F582FF0977E0}"/>
          </ac:spMkLst>
        </pc:spChg>
        <pc:spChg chg="add del mod">
          <ac:chgData name="Daniel Kaufmann" userId="934340720f57f02e" providerId="LiveId" clId="{906E7261-0F0E-4DB9-8D83-A67BF29DC418}" dt="2020-10-20T22:14:18.490" v="1091" actId="700"/>
          <ac:spMkLst>
            <pc:docMk/>
            <pc:sldMk cId="298127806" sldId="258"/>
            <ac:spMk id="6" creationId="{692347FC-A10B-4CED-AB8E-A93663F68885}"/>
          </ac:spMkLst>
        </pc:spChg>
        <pc:spChg chg="add del mod">
          <ac:chgData name="Daniel Kaufmann" userId="934340720f57f02e" providerId="LiveId" clId="{906E7261-0F0E-4DB9-8D83-A67BF29DC418}" dt="2020-10-20T22:14:18.490" v="1091" actId="700"/>
          <ac:spMkLst>
            <pc:docMk/>
            <pc:sldMk cId="298127806" sldId="258"/>
            <ac:spMk id="8" creationId="{3068431B-8A82-410E-B7A9-8A267B0C31E5}"/>
          </ac:spMkLst>
        </pc:spChg>
        <pc:spChg chg="add del mod">
          <ac:chgData name="Daniel Kaufmann" userId="934340720f57f02e" providerId="LiveId" clId="{906E7261-0F0E-4DB9-8D83-A67BF29DC418}" dt="2020-10-20T22:14:18.490" v="1091" actId="700"/>
          <ac:spMkLst>
            <pc:docMk/>
            <pc:sldMk cId="298127806" sldId="258"/>
            <ac:spMk id="10" creationId="{DBB57FCD-8B6D-4433-819D-FC02ED3616B4}"/>
          </ac:spMkLst>
        </pc:spChg>
        <pc:spChg chg="add del mod ord">
          <ac:chgData name="Daniel Kaufmann" userId="934340720f57f02e" providerId="LiveId" clId="{906E7261-0F0E-4DB9-8D83-A67BF29DC418}" dt="2020-10-20T22:14:19.966" v="1092" actId="22"/>
          <ac:spMkLst>
            <pc:docMk/>
            <pc:sldMk cId="298127806" sldId="258"/>
            <ac:spMk id="11" creationId="{40E0486B-86C6-436C-B369-119BB419919B}"/>
          </ac:spMkLst>
        </pc:spChg>
        <pc:spChg chg="del">
          <ac:chgData name="Daniel Kaufmann" userId="934340720f57f02e" providerId="LiveId" clId="{906E7261-0F0E-4DB9-8D83-A67BF29DC418}" dt="2020-10-20T22:14:11.407" v="1088" actId="478"/>
          <ac:spMkLst>
            <pc:docMk/>
            <pc:sldMk cId="298127806" sldId="258"/>
            <ac:spMk id="12" creationId="{65DFF134-DDBD-47E2-AF53-09FA3FC6C3F4}"/>
          </ac:spMkLst>
        </pc:spChg>
        <pc:spChg chg="del">
          <ac:chgData name="Daniel Kaufmann" userId="934340720f57f02e" providerId="LiveId" clId="{906E7261-0F0E-4DB9-8D83-A67BF29DC418}" dt="2020-10-20T22:14:09.484" v="1087" actId="478"/>
          <ac:spMkLst>
            <pc:docMk/>
            <pc:sldMk cId="298127806" sldId="258"/>
            <ac:spMk id="13" creationId="{2EA1AE45-A1CB-4F23-80B2-B7FEA721EEF2}"/>
          </ac:spMkLst>
        </pc:spChg>
        <pc:spChg chg="del">
          <ac:chgData name="Daniel Kaufmann" userId="934340720f57f02e" providerId="LiveId" clId="{906E7261-0F0E-4DB9-8D83-A67BF29DC418}" dt="2020-10-20T22:14:16.520" v="1090" actId="478"/>
          <ac:spMkLst>
            <pc:docMk/>
            <pc:sldMk cId="298127806" sldId="258"/>
            <ac:spMk id="14" creationId="{74EF639E-6F2C-4C29-BFBB-32252C9FB826}"/>
          </ac:spMkLst>
        </pc:spChg>
        <pc:spChg chg="del">
          <ac:chgData name="Daniel Kaufmann" userId="934340720f57f02e" providerId="LiveId" clId="{906E7261-0F0E-4DB9-8D83-A67BF29DC418}" dt="2020-10-20T22:14:13.925" v="1089" actId="478"/>
          <ac:spMkLst>
            <pc:docMk/>
            <pc:sldMk cId="298127806" sldId="258"/>
            <ac:spMk id="15" creationId="{F7FAD601-D833-4AA5-8FB4-2E982A74F235}"/>
          </ac:spMkLst>
        </pc:spChg>
        <pc:spChg chg="add">
          <ac:chgData name="Daniel Kaufmann" userId="934340720f57f02e" providerId="LiveId" clId="{906E7261-0F0E-4DB9-8D83-A67BF29DC418}" dt="2020-10-20T22:14:29.748" v="1093" actId="26606"/>
          <ac:spMkLst>
            <pc:docMk/>
            <pc:sldMk cId="298127806" sldId="258"/>
            <ac:spMk id="22" creationId="{7CA0DAA6-33B8-4A25-810D-2F4D816FB40E}"/>
          </ac:spMkLst>
        </pc:spChg>
        <pc:picChg chg="add mod ord">
          <ac:chgData name="Daniel Kaufmann" userId="934340720f57f02e" providerId="LiveId" clId="{906E7261-0F0E-4DB9-8D83-A67BF29DC418}" dt="2020-10-20T22:14:29.748" v="1093" actId="26606"/>
          <ac:picMkLst>
            <pc:docMk/>
            <pc:sldMk cId="298127806" sldId="258"/>
            <ac:picMk id="17" creationId="{4A60D3DE-200C-4160-8FA1-E444712F965F}"/>
          </ac:picMkLst>
        </pc:picChg>
        <pc:picChg chg="add mod">
          <ac:chgData name="Daniel Kaufmann" userId="934340720f57f02e" providerId="LiveId" clId="{906E7261-0F0E-4DB9-8D83-A67BF29DC418}" dt="2020-10-20T22:15:01.202" v="1096" actId="14100"/>
          <ac:picMkLst>
            <pc:docMk/>
            <pc:sldMk cId="298127806" sldId="258"/>
            <ac:picMk id="19" creationId="{BBD3822E-F347-424C-BEBE-51D936855753}"/>
          </ac:picMkLst>
        </pc:picChg>
      </pc:sldChg>
      <pc:sldChg chg="addSp modSp mod">
        <pc:chgData name="Daniel Kaufmann" userId="934340720f57f02e" providerId="LiveId" clId="{906E7261-0F0E-4DB9-8D83-A67BF29DC418}" dt="2020-10-20T21:38:51.410" v="161" actId="1076"/>
        <pc:sldMkLst>
          <pc:docMk/>
          <pc:sldMk cId="756567952" sldId="261"/>
        </pc:sldMkLst>
        <pc:spChg chg="mod">
          <ac:chgData name="Daniel Kaufmann" userId="934340720f57f02e" providerId="LiveId" clId="{906E7261-0F0E-4DB9-8D83-A67BF29DC418}" dt="2020-10-20T21:38:31.746" v="159" actId="12"/>
          <ac:spMkLst>
            <pc:docMk/>
            <pc:sldMk cId="756567952" sldId="261"/>
            <ac:spMk id="3" creationId="{79132FEC-6BCE-4ED7-8A40-65F7CCB40AEB}"/>
          </ac:spMkLst>
        </pc:spChg>
        <pc:picChg chg="add mod">
          <ac:chgData name="Daniel Kaufmann" userId="934340720f57f02e" providerId="LiveId" clId="{906E7261-0F0E-4DB9-8D83-A67BF29DC418}" dt="2020-10-20T21:38:51.410" v="161" actId="1076"/>
          <ac:picMkLst>
            <pc:docMk/>
            <pc:sldMk cId="756567952" sldId="261"/>
            <ac:picMk id="5" creationId="{E89E71C9-00BC-4529-B8FB-BB1011A24120}"/>
          </ac:picMkLst>
        </pc:picChg>
      </pc:sldChg>
      <pc:sldChg chg="addSp modSp mod">
        <pc:chgData name="Daniel Kaufmann" userId="934340720f57f02e" providerId="LiveId" clId="{906E7261-0F0E-4DB9-8D83-A67BF29DC418}" dt="2020-10-20T21:40:14.807" v="177" actId="14100"/>
        <pc:sldMkLst>
          <pc:docMk/>
          <pc:sldMk cId="3059681114" sldId="262"/>
        </pc:sldMkLst>
        <pc:spChg chg="mod">
          <ac:chgData name="Daniel Kaufmann" userId="934340720f57f02e" providerId="LiveId" clId="{906E7261-0F0E-4DB9-8D83-A67BF29DC418}" dt="2020-10-20T21:40:04.892" v="175" actId="27636"/>
          <ac:spMkLst>
            <pc:docMk/>
            <pc:sldMk cId="3059681114" sldId="262"/>
            <ac:spMk id="3" creationId="{6C3A5195-D61B-4EB7-B571-1E7AB75C7F07}"/>
          </ac:spMkLst>
        </pc:spChg>
        <pc:picChg chg="add mod">
          <ac:chgData name="Daniel Kaufmann" userId="934340720f57f02e" providerId="LiveId" clId="{906E7261-0F0E-4DB9-8D83-A67BF29DC418}" dt="2020-10-20T21:40:14.807" v="177" actId="14100"/>
          <ac:picMkLst>
            <pc:docMk/>
            <pc:sldMk cId="3059681114" sldId="262"/>
            <ac:picMk id="4" creationId="{51FC3472-9685-4407-A8B6-A440AB19E1DE}"/>
          </ac:picMkLst>
        </pc:picChg>
      </pc:sldChg>
      <pc:sldChg chg="modSp mod">
        <pc:chgData name="Daniel Kaufmann" userId="934340720f57f02e" providerId="LiveId" clId="{906E7261-0F0E-4DB9-8D83-A67BF29DC418}" dt="2020-10-15T22:01:20.030" v="0" actId="207"/>
        <pc:sldMkLst>
          <pc:docMk/>
          <pc:sldMk cId="4069517365" sldId="267"/>
        </pc:sldMkLst>
        <pc:spChg chg="mod">
          <ac:chgData name="Daniel Kaufmann" userId="934340720f57f02e" providerId="LiveId" clId="{906E7261-0F0E-4DB9-8D83-A67BF29DC418}" dt="2020-10-15T22:01:20.030" v="0" actId="207"/>
          <ac:spMkLst>
            <pc:docMk/>
            <pc:sldMk cId="4069517365" sldId="267"/>
            <ac:spMk id="2" creationId="{A196C52E-0914-416B-B64A-824997DB993D}"/>
          </ac:spMkLst>
        </pc:spChg>
      </pc:sldChg>
      <pc:sldChg chg="modSp mod">
        <pc:chgData name="Daniel Kaufmann" userId="934340720f57f02e" providerId="LiveId" clId="{906E7261-0F0E-4DB9-8D83-A67BF29DC418}" dt="2020-10-20T21:31:39.466" v="150" actId="207"/>
        <pc:sldMkLst>
          <pc:docMk/>
          <pc:sldMk cId="2354164363" sldId="274"/>
        </pc:sldMkLst>
        <pc:spChg chg="mod">
          <ac:chgData name="Daniel Kaufmann" userId="934340720f57f02e" providerId="LiveId" clId="{906E7261-0F0E-4DB9-8D83-A67BF29DC418}" dt="2020-10-20T21:31:39.466" v="150" actId="207"/>
          <ac:spMkLst>
            <pc:docMk/>
            <pc:sldMk cId="2354164363" sldId="274"/>
            <ac:spMk id="2" creationId="{A196C52E-0914-416B-B64A-824997DB993D}"/>
          </ac:spMkLst>
        </pc:spChg>
      </pc:sldChg>
      <pc:sldChg chg="modSp mod">
        <pc:chgData name="Daniel Kaufmann" userId="934340720f57f02e" providerId="LiveId" clId="{906E7261-0F0E-4DB9-8D83-A67BF29DC418}" dt="2020-10-15T23:07:06.258" v="67" actId="207"/>
        <pc:sldMkLst>
          <pc:docMk/>
          <pc:sldMk cId="3902234096" sldId="275"/>
        </pc:sldMkLst>
        <pc:spChg chg="mod">
          <ac:chgData name="Daniel Kaufmann" userId="934340720f57f02e" providerId="LiveId" clId="{906E7261-0F0E-4DB9-8D83-A67BF29DC418}" dt="2020-10-15T23:07:06.258" v="67" actId="207"/>
          <ac:spMkLst>
            <pc:docMk/>
            <pc:sldMk cId="3902234096" sldId="275"/>
            <ac:spMk id="2" creationId="{A196C52E-0914-416B-B64A-824997DB993D}"/>
          </ac:spMkLst>
        </pc:spChg>
      </pc:sldChg>
      <pc:sldChg chg="modSp mod">
        <pc:chgData name="Daniel Kaufmann" userId="934340720f57f02e" providerId="LiveId" clId="{906E7261-0F0E-4DB9-8D83-A67BF29DC418}" dt="2020-10-15T22:01:27.849" v="1" actId="207"/>
        <pc:sldMkLst>
          <pc:docMk/>
          <pc:sldMk cId="808139414" sldId="276"/>
        </pc:sldMkLst>
        <pc:spChg chg="mod">
          <ac:chgData name="Daniel Kaufmann" userId="934340720f57f02e" providerId="LiveId" clId="{906E7261-0F0E-4DB9-8D83-A67BF29DC418}" dt="2020-10-15T22:01:27.849" v="1" actId="207"/>
          <ac:spMkLst>
            <pc:docMk/>
            <pc:sldMk cId="808139414" sldId="276"/>
            <ac:spMk id="2" creationId="{A196C52E-0914-416B-B64A-824997DB993D}"/>
          </ac:spMkLst>
        </pc:spChg>
      </pc:sldChg>
      <pc:sldChg chg="addSp delSp modSp del mod">
        <pc:chgData name="Daniel Kaufmann" userId="934340720f57f02e" providerId="LiveId" clId="{906E7261-0F0E-4DB9-8D83-A67BF29DC418}" dt="2020-11-08T16:18:15.379" v="13198" actId="47"/>
        <pc:sldMkLst>
          <pc:docMk/>
          <pc:sldMk cId="303841114" sldId="304"/>
        </pc:sldMkLst>
        <pc:spChg chg="add del">
          <ac:chgData name="Daniel Kaufmann" userId="934340720f57f02e" providerId="LiveId" clId="{906E7261-0F0E-4DB9-8D83-A67BF29DC418}" dt="2020-11-08T16:17:30.539" v="13193" actId="22"/>
          <ac:spMkLst>
            <pc:docMk/>
            <pc:sldMk cId="303841114" sldId="304"/>
            <ac:spMk id="13" creationId="{58CFD523-0018-4FB7-8DDD-AFE338BFF7D0}"/>
          </ac:spMkLst>
        </pc:spChg>
        <pc:spChg chg="mod">
          <ac:chgData name="Daniel Kaufmann" userId="934340720f57f02e" providerId="LiveId" clId="{906E7261-0F0E-4DB9-8D83-A67BF29DC418}" dt="2020-11-08T16:17:30.969" v="13194" actId="21"/>
          <ac:spMkLst>
            <pc:docMk/>
            <pc:sldMk cId="303841114" sldId="304"/>
            <ac:spMk id="30722" creationId="{00000000-0000-0000-0000-000000000000}"/>
          </ac:spMkLst>
        </pc:spChg>
      </pc:sldChg>
      <pc:sldChg chg="del">
        <pc:chgData name="Daniel Kaufmann" userId="934340720f57f02e" providerId="LiveId" clId="{906E7261-0F0E-4DB9-8D83-A67BF29DC418}" dt="2020-11-08T16:18:15.379" v="13198" actId="47"/>
        <pc:sldMkLst>
          <pc:docMk/>
          <pc:sldMk cId="916700005" sldId="305"/>
        </pc:sldMkLst>
      </pc:sldChg>
      <pc:sldChg chg="del">
        <pc:chgData name="Daniel Kaufmann" userId="934340720f57f02e" providerId="LiveId" clId="{906E7261-0F0E-4DB9-8D83-A67BF29DC418}" dt="2020-11-08T16:18:15.379" v="13198" actId="47"/>
        <pc:sldMkLst>
          <pc:docMk/>
          <pc:sldMk cId="1421343970" sldId="306"/>
        </pc:sldMkLst>
      </pc:sldChg>
      <pc:sldChg chg="modSp mod ord">
        <pc:chgData name="Daniel Kaufmann" userId="934340720f57f02e" providerId="LiveId" clId="{906E7261-0F0E-4DB9-8D83-A67BF29DC418}" dt="2020-10-20T22:23:02.722" v="1300"/>
        <pc:sldMkLst>
          <pc:docMk/>
          <pc:sldMk cId="3843604295" sldId="380"/>
        </pc:sldMkLst>
        <pc:spChg chg="mod">
          <ac:chgData name="Daniel Kaufmann" userId="934340720f57f02e" providerId="LiveId" clId="{906E7261-0F0E-4DB9-8D83-A67BF29DC418}" dt="2020-10-20T21:31:34.295" v="149" actId="13926"/>
          <ac:spMkLst>
            <pc:docMk/>
            <pc:sldMk cId="3843604295" sldId="380"/>
            <ac:spMk id="5" creationId="{CB92A173-8D98-48A1-A5E5-6A78A8B32B8F}"/>
          </ac:spMkLst>
        </pc:spChg>
      </pc:sldChg>
      <pc:sldChg chg="addSp delSp modSp mod">
        <pc:chgData name="Daniel Kaufmann" userId="934340720f57f02e" providerId="LiveId" clId="{906E7261-0F0E-4DB9-8D83-A67BF29DC418}" dt="2020-10-20T22:01:44.606" v="735" actId="1076"/>
        <pc:sldMkLst>
          <pc:docMk/>
          <pc:sldMk cId="2718946458" sldId="404"/>
        </pc:sldMkLst>
        <pc:spChg chg="mod">
          <ac:chgData name="Daniel Kaufmann" userId="934340720f57f02e" providerId="LiveId" clId="{906E7261-0F0E-4DB9-8D83-A67BF29DC418}" dt="2020-10-20T22:00:00.466" v="728" actId="14100"/>
          <ac:spMkLst>
            <pc:docMk/>
            <pc:sldMk cId="2718946458" sldId="404"/>
            <ac:spMk id="2" creationId="{94D0BD97-1426-49DF-A8A4-420BF4EAA0EA}"/>
          </ac:spMkLst>
        </pc:spChg>
        <pc:spChg chg="add del mod">
          <ac:chgData name="Daniel Kaufmann" userId="934340720f57f02e" providerId="LiveId" clId="{906E7261-0F0E-4DB9-8D83-A67BF29DC418}" dt="2020-10-20T21:59:23.763" v="702" actId="22"/>
          <ac:spMkLst>
            <pc:docMk/>
            <pc:sldMk cId="2718946458" sldId="404"/>
            <ac:spMk id="3" creationId="{4EE5D5E9-0EC8-47BD-BA3A-C971F60F7793}"/>
          </ac:spMkLst>
        </pc:spChg>
        <pc:spChg chg="add del mod">
          <ac:chgData name="Daniel Kaufmann" userId="934340720f57f02e" providerId="LiveId" clId="{906E7261-0F0E-4DB9-8D83-A67BF29DC418}" dt="2020-10-20T22:01:36.699" v="732" actId="22"/>
          <ac:spMkLst>
            <pc:docMk/>
            <pc:sldMk cId="2718946458" sldId="404"/>
            <ac:spMk id="7" creationId="{479B96ED-6EAB-4DE6-88C7-8CAE5A36B94E}"/>
          </ac:spMkLst>
        </pc:spChg>
        <pc:picChg chg="add del mod ord">
          <ac:chgData name="Daniel Kaufmann" userId="934340720f57f02e" providerId="LiveId" clId="{906E7261-0F0E-4DB9-8D83-A67BF29DC418}" dt="2020-10-20T22:01:32.431" v="729" actId="478"/>
          <ac:picMkLst>
            <pc:docMk/>
            <pc:sldMk cId="2718946458" sldId="404"/>
            <ac:picMk id="5" creationId="{E2972B92-8834-49E4-800D-EE9EE7096716}"/>
          </ac:picMkLst>
        </pc:picChg>
        <pc:picChg chg="add del">
          <ac:chgData name="Daniel Kaufmann" userId="934340720f57f02e" providerId="LiveId" clId="{906E7261-0F0E-4DB9-8D83-A67BF29DC418}" dt="2020-10-20T22:01:34.954" v="731" actId="478"/>
          <ac:picMkLst>
            <pc:docMk/>
            <pc:sldMk cId="2718946458" sldId="404"/>
            <ac:picMk id="9" creationId="{F1E90E17-1D5C-4B18-809D-980D33DB78DB}"/>
          </ac:picMkLst>
        </pc:picChg>
        <pc:picChg chg="add mod ord">
          <ac:chgData name="Daniel Kaufmann" userId="934340720f57f02e" providerId="LiveId" clId="{906E7261-0F0E-4DB9-8D83-A67BF29DC418}" dt="2020-10-20T22:01:44.606" v="735" actId="1076"/>
          <ac:picMkLst>
            <pc:docMk/>
            <pc:sldMk cId="2718946458" sldId="404"/>
            <ac:picMk id="11" creationId="{9E34A8AE-DCC9-4ECE-9526-98BEDB788167}"/>
          </ac:picMkLst>
        </pc:picChg>
        <pc:picChg chg="del">
          <ac:chgData name="Daniel Kaufmann" userId="934340720f57f02e" providerId="LiveId" clId="{906E7261-0F0E-4DB9-8D83-A67BF29DC418}" dt="2020-10-20T21:59:21.831" v="701" actId="478"/>
          <ac:picMkLst>
            <pc:docMk/>
            <pc:sldMk cId="2718946458" sldId="404"/>
            <ac:picMk id="2050" creationId="{1619E34A-E235-4036-874F-E977496A8B3B}"/>
          </ac:picMkLst>
        </pc:picChg>
      </pc:sldChg>
      <pc:sldChg chg="addSp modSp mod">
        <pc:chgData name="Daniel Kaufmann" userId="934340720f57f02e" providerId="LiveId" clId="{906E7261-0F0E-4DB9-8D83-A67BF29DC418}" dt="2020-10-20T22:09:06.836" v="1023" actId="208"/>
        <pc:sldMkLst>
          <pc:docMk/>
          <pc:sldMk cId="1059724047" sldId="407"/>
        </pc:sldMkLst>
        <pc:spChg chg="add mod">
          <ac:chgData name="Daniel Kaufmann" userId="934340720f57f02e" providerId="LiveId" clId="{906E7261-0F0E-4DB9-8D83-A67BF29DC418}" dt="2020-10-20T22:05:07.805" v="970" actId="1076"/>
          <ac:spMkLst>
            <pc:docMk/>
            <pc:sldMk cId="1059724047" sldId="407"/>
            <ac:spMk id="3" creationId="{11013742-03FF-4340-9409-DFA1A1D36D90}"/>
          </ac:spMkLst>
        </pc:spChg>
        <pc:spChg chg="mod">
          <ac:chgData name="Daniel Kaufmann" userId="934340720f57f02e" providerId="LiveId" clId="{906E7261-0F0E-4DB9-8D83-A67BF29DC418}" dt="2020-10-20T22:08:49.073" v="1019" actId="1076"/>
          <ac:spMkLst>
            <pc:docMk/>
            <pc:sldMk cId="1059724047" sldId="407"/>
            <ac:spMk id="4" creationId="{AEFF7B7F-5341-49B1-AE2B-5AF950B7C508}"/>
          </ac:spMkLst>
        </pc:spChg>
        <pc:picChg chg="mod">
          <ac:chgData name="Daniel Kaufmann" userId="934340720f57f02e" providerId="LiveId" clId="{906E7261-0F0E-4DB9-8D83-A67BF29DC418}" dt="2020-10-20T22:08:23.716" v="1012" actId="1076"/>
          <ac:picMkLst>
            <pc:docMk/>
            <pc:sldMk cId="1059724047" sldId="407"/>
            <ac:picMk id="6" creationId="{AABE8E49-B0A7-4ABD-96FF-0759D51EF9B1}"/>
          </ac:picMkLst>
        </pc:picChg>
        <pc:picChg chg="add mod">
          <ac:chgData name="Daniel Kaufmann" userId="934340720f57f02e" providerId="LiveId" clId="{906E7261-0F0E-4DB9-8D83-A67BF29DC418}" dt="2020-10-20T22:09:06.836" v="1023" actId="208"/>
          <ac:picMkLst>
            <pc:docMk/>
            <pc:sldMk cId="1059724047" sldId="407"/>
            <ac:picMk id="7" creationId="{620D0666-55F0-4B18-AEBF-8FA9F7688207}"/>
          </ac:picMkLst>
        </pc:picChg>
      </pc:sldChg>
      <pc:sldChg chg="modSp mod">
        <pc:chgData name="Daniel Kaufmann" userId="934340720f57f02e" providerId="LiveId" clId="{906E7261-0F0E-4DB9-8D83-A67BF29DC418}" dt="2020-10-20T22:10:38.005" v="1041" actId="13926"/>
        <pc:sldMkLst>
          <pc:docMk/>
          <pc:sldMk cId="4114737" sldId="413"/>
        </pc:sldMkLst>
        <pc:spChg chg="mod">
          <ac:chgData name="Daniel Kaufmann" userId="934340720f57f02e" providerId="LiveId" clId="{906E7261-0F0E-4DB9-8D83-A67BF29DC418}" dt="2020-10-20T22:10:38.005" v="1041" actId="13926"/>
          <ac:spMkLst>
            <pc:docMk/>
            <pc:sldMk cId="4114737" sldId="413"/>
            <ac:spMk id="3" creationId="{FFFE0C57-B8F5-4833-B5B2-33566C5D097C}"/>
          </ac:spMkLst>
        </pc:spChg>
      </pc:sldChg>
      <pc:sldChg chg="modSp mod">
        <pc:chgData name="Daniel Kaufmann" userId="934340720f57f02e" providerId="LiveId" clId="{906E7261-0F0E-4DB9-8D83-A67BF29DC418}" dt="2020-10-15T23:03:05.895" v="56" actId="1076"/>
        <pc:sldMkLst>
          <pc:docMk/>
          <pc:sldMk cId="55334616" sldId="414"/>
        </pc:sldMkLst>
        <pc:spChg chg="mod">
          <ac:chgData name="Daniel Kaufmann" userId="934340720f57f02e" providerId="LiveId" clId="{906E7261-0F0E-4DB9-8D83-A67BF29DC418}" dt="2020-10-15T23:03:05.895" v="56" actId="1076"/>
          <ac:spMkLst>
            <pc:docMk/>
            <pc:sldMk cId="55334616" sldId="414"/>
            <ac:spMk id="8" creationId="{DA2746F8-CF5D-415D-B15B-C54B8AB3DAEB}"/>
          </ac:spMkLst>
        </pc:spChg>
        <pc:graphicFrameChg chg="mod">
          <ac:chgData name="Daniel Kaufmann" userId="934340720f57f02e" providerId="LiveId" clId="{906E7261-0F0E-4DB9-8D83-A67BF29DC418}" dt="2020-10-15T23:02:41.567" v="42"/>
          <ac:graphicFrameMkLst>
            <pc:docMk/>
            <pc:sldMk cId="55334616" sldId="414"/>
            <ac:graphicFrameMk id="7" creationId="{64652831-8295-4381-9054-BEB2528DBFD4}"/>
          </ac:graphicFrameMkLst>
        </pc:graphicFrameChg>
      </pc:sldChg>
      <pc:sldChg chg="addSp delSp modSp mod">
        <pc:chgData name="Daniel Kaufmann" userId="934340720f57f02e" providerId="LiveId" clId="{906E7261-0F0E-4DB9-8D83-A67BF29DC418}" dt="2020-10-20T22:21:51.085" v="1298" actId="1076"/>
        <pc:sldMkLst>
          <pc:docMk/>
          <pc:sldMk cId="118736375" sldId="420"/>
        </pc:sldMkLst>
        <pc:spChg chg="mod">
          <ac:chgData name="Daniel Kaufmann" userId="934340720f57f02e" providerId="LiveId" clId="{906E7261-0F0E-4DB9-8D83-A67BF29DC418}" dt="2020-10-20T22:12:56.767" v="1079" actId="1076"/>
          <ac:spMkLst>
            <pc:docMk/>
            <pc:sldMk cId="118736375" sldId="420"/>
            <ac:spMk id="4" creationId="{982FDF3A-EA80-440F-90C7-39009895C060}"/>
          </ac:spMkLst>
        </pc:spChg>
        <pc:spChg chg="del mod">
          <ac:chgData name="Daniel Kaufmann" userId="934340720f57f02e" providerId="LiveId" clId="{906E7261-0F0E-4DB9-8D83-A67BF29DC418}" dt="2020-10-20T22:13:02.959" v="1081" actId="478"/>
          <ac:spMkLst>
            <pc:docMk/>
            <pc:sldMk cId="118736375" sldId="420"/>
            <ac:spMk id="5" creationId="{CB92A173-8D98-48A1-A5E5-6A78A8B32B8F}"/>
          </ac:spMkLst>
        </pc:spChg>
        <pc:spChg chg="add mod">
          <ac:chgData name="Daniel Kaufmann" userId="934340720f57f02e" providerId="LiveId" clId="{906E7261-0F0E-4DB9-8D83-A67BF29DC418}" dt="2020-10-20T22:21:51.085" v="1298" actId="1076"/>
          <ac:spMkLst>
            <pc:docMk/>
            <pc:sldMk cId="118736375" sldId="420"/>
            <ac:spMk id="10" creationId="{8EDEE2F0-2B3D-4CD2-8DFC-5D59B51B2122}"/>
          </ac:spMkLst>
        </pc:spChg>
        <pc:spChg chg="del">
          <ac:chgData name="Daniel Kaufmann" userId="934340720f57f02e" providerId="LiveId" clId="{906E7261-0F0E-4DB9-8D83-A67BF29DC418}" dt="2020-10-20T22:12:14.863" v="1049" actId="478"/>
          <ac:spMkLst>
            <pc:docMk/>
            <pc:sldMk cId="118736375" sldId="420"/>
            <ac:spMk id="27" creationId="{6F122C76-ABF7-42E4-8AB9-E1CAE78DC4E2}"/>
          </ac:spMkLst>
        </pc:spChg>
        <pc:picChg chg="mod">
          <ac:chgData name="Daniel Kaufmann" userId="934340720f57f02e" providerId="LiveId" clId="{906E7261-0F0E-4DB9-8D83-A67BF29DC418}" dt="2020-10-20T22:13:18.720" v="1086" actId="1076"/>
          <ac:picMkLst>
            <pc:docMk/>
            <pc:sldMk cId="118736375" sldId="420"/>
            <ac:picMk id="2" creationId="{D728CB9F-ED9A-410C-8BF6-C2FEBDE26915}"/>
          </ac:picMkLst>
        </pc:picChg>
        <pc:picChg chg="del mod">
          <ac:chgData name="Daniel Kaufmann" userId="934340720f57f02e" providerId="LiveId" clId="{906E7261-0F0E-4DB9-8D83-A67BF29DC418}" dt="2020-10-20T22:13:09.774" v="1083" actId="478"/>
          <ac:picMkLst>
            <pc:docMk/>
            <pc:sldMk cId="118736375" sldId="420"/>
            <ac:picMk id="6" creationId="{992FFF8E-428D-42E0-A7F8-7AEB83551AA0}"/>
          </ac:picMkLst>
        </pc:picChg>
        <pc:picChg chg="add del">
          <ac:chgData name="Daniel Kaufmann" userId="934340720f57f02e" providerId="LiveId" clId="{906E7261-0F0E-4DB9-8D83-A67BF29DC418}" dt="2020-10-20T22:11:58.365" v="1045" actId="478"/>
          <ac:picMkLst>
            <pc:docMk/>
            <pc:sldMk cId="118736375" sldId="420"/>
            <ac:picMk id="7" creationId="{A4827D53-D9C5-438D-B34C-952729A3078B}"/>
          </ac:picMkLst>
        </pc:picChg>
        <pc:picChg chg="add mod">
          <ac:chgData name="Daniel Kaufmann" userId="934340720f57f02e" providerId="LiveId" clId="{906E7261-0F0E-4DB9-8D83-A67BF29DC418}" dt="2020-10-20T22:12:36.206" v="1058" actId="1076"/>
          <ac:picMkLst>
            <pc:docMk/>
            <pc:sldMk cId="118736375" sldId="420"/>
            <ac:picMk id="9" creationId="{AFD43CFB-CA33-4576-BFF2-396748D8C1C4}"/>
          </ac:picMkLst>
        </pc:picChg>
      </pc:sldChg>
      <pc:sldChg chg="addSp delSp modSp mod">
        <pc:chgData name="Daniel Kaufmann" userId="934340720f57f02e" providerId="LiveId" clId="{906E7261-0F0E-4DB9-8D83-A67BF29DC418}" dt="2020-10-15T23:05:01.860" v="66" actId="1076"/>
        <pc:sldMkLst>
          <pc:docMk/>
          <pc:sldMk cId="4006443552" sldId="422"/>
        </pc:sldMkLst>
        <pc:spChg chg="add mod">
          <ac:chgData name="Daniel Kaufmann" userId="934340720f57f02e" providerId="LiveId" clId="{906E7261-0F0E-4DB9-8D83-A67BF29DC418}" dt="2020-10-15T23:05:01.860" v="66" actId="1076"/>
          <ac:spMkLst>
            <pc:docMk/>
            <pc:sldMk cId="4006443552" sldId="422"/>
            <ac:spMk id="3" creationId="{C0E1611C-4B22-49E8-AADC-C6BFA645B170}"/>
          </ac:spMkLst>
        </pc:spChg>
        <pc:spChg chg="del">
          <ac:chgData name="Daniel Kaufmann" userId="934340720f57f02e" providerId="LiveId" clId="{906E7261-0F0E-4DB9-8D83-A67BF29DC418}" dt="2020-10-15T23:04:30.563" v="57"/>
          <ac:spMkLst>
            <pc:docMk/>
            <pc:sldMk cId="4006443552" sldId="422"/>
            <ac:spMk id="4" creationId="{72D16C80-F044-422E-9B27-6A2ED10BF6B8}"/>
          </ac:spMkLst>
        </pc:spChg>
        <pc:picChg chg="add mod">
          <ac:chgData name="Daniel Kaufmann" userId="934340720f57f02e" providerId="LiveId" clId="{906E7261-0F0E-4DB9-8D83-A67BF29DC418}" dt="2020-10-15T23:04:36.737" v="59" actId="208"/>
          <ac:picMkLst>
            <pc:docMk/>
            <pc:sldMk cId="4006443552" sldId="422"/>
            <ac:picMk id="7" creationId="{9D888F6F-EABD-4B77-9576-933FEBAF7740}"/>
          </ac:picMkLst>
        </pc:picChg>
      </pc:sldChg>
      <pc:sldChg chg="addSp delSp modSp new mod modClrScheme chgLayout">
        <pc:chgData name="Daniel Kaufmann" userId="934340720f57f02e" providerId="LiveId" clId="{906E7261-0F0E-4DB9-8D83-A67BF29DC418}" dt="2020-10-30T20:54:43.441" v="3366" actId="1037"/>
        <pc:sldMkLst>
          <pc:docMk/>
          <pc:sldMk cId="1206530865" sldId="423"/>
        </pc:sldMkLst>
        <pc:spChg chg="mod ord">
          <ac:chgData name="Daniel Kaufmann" userId="934340720f57f02e" providerId="LiveId" clId="{906E7261-0F0E-4DB9-8D83-A67BF29DC418}" dt="2020-10-30T20:39:05.877" v="2972" actId="700"/>
          <ac:spMkLst>
            <pc:docMk/>
            <pc:sldMk cId="1206530865" sldId="423"/>
            <ac:spMk id="2" creationId="{3659DAFD-63BB-4F88-B4F4-BFED6F8AA331}"/>
          </ac:spMkLst>
        </pc:spChg>
        <pc:spChg chg="del mod ord">
          <ac:chgData name="Daniel Kaufmann" userId="934340720f57f02e" providerId="LiveId" clId="{906E7261-0F0E-4DB9-8D83-A67BF29DC418}" dt="2020-10-30T20:39:05.877" v="2972" actId="700"/>
          <ac:spMkLst>
            <pc:docMk/>
            <pc:sldMk cId="1206530865" sldId="423"/>
            <ac:spMk id="3" creationId="{13557DD2-3432-4B76-B8DA-900F72F4E30F}"/>
          </ac:spMkLst>
        </pc:spChg>
        <pc:spChg chg="add del mod ord">
          <ac:chgData name="Daniel Kaufmann" userId="934340720f57f02e" providerId="LiveId" clId="{906E7261-0F0E-4DB9-8D83-A67BF29DC418}" dt="2020-10-30T20:39:07.431" v="2973" actId="22"/>
          <ac:spMkLst>
            <pc:docMk/>
            <pc:sldMk cId="1206530865" sldId="423"/>
            <ac:spMk id="4" creationId="{A78A7FB5-E5DF-430D-A903-0F3FE2EAD63A}"/>
          </ac:spMkLst>
        </pc:spChg>
        <pc:spChg chg="add del mod ord">
          <ac:chgData name="Daniel Kaufmann" userId="934340720f57f02e" providerId="LiveId" clId="{906E7261-0F0E-4DB9-8D83-A67BF29DC418}" dt="2020-10-30T20:39:59.829" v="2977" actId="22"/>
          <ac:spMkLst>
            <pc:docMk/>
            <pc:sldMk cId="1206530865" sldId="423"/>
            <ac:spMk id="5" creationId="{15C39A06-958B-4D44-9FBC-C4980E7CBDFE}"/>
          </ac:spMkLst>
        </pc:spChg>
        <pc:picChg chg="add mod ord">
          <ac:chgData name="Daniel Kaufmann" userId="934340720f57f02e" providerId="LiveId" clId="{906E7261-0F0E-4DB9-8D83-A67BF29DC418}" dt="2020-10-30T20:54:43.441" v="3366" actId="1037"/>
          <ac:picMkLst>
            <pc:docMk/>
            <pc:sldMk cId="1206530865" sldId="423"/>
            <ac:picMk id="7" creationId="{4AA473EB-759D-4215-9F48-E1272202FE4F}"/>
          </ac:picMkLst>
        </pc:picChg>
        <pc:picChg chg="add mod ord">
          <ac:chgData name="Daniel Kaufmann" userId="934340720f57f02e" providerId="LiveId" clId="{906E7261-0F0E-4DB9-8D83-A67BF29DC418}" dt="2020-10-30T20:54:43.441" v="3366" actId="1037"/>
          <ac:picMkLst>
            <pc:docMk/>
            <pc:sldMk cId="1206530865" sldId="423"/>
            <ac:picMk id="9" creationId="{3B6472ED-54C5-4427-BAEE-7A969014F772}"/>
          </ac:picMkLst>
        </pc:picChg>
      </pc:sldChg>
      <pc:sldChg chg="addSp delSp modSp new mod modClrScheme chgLayout">
        <pc:chgData name="Daniel Kaufmann" userId="934340720f57f02e" providerId="LiveId" clId="{906E7261-0F0E-4DB9-8D83-A67BF29DC418}" dt="2020-10-20T21:43:10.819" v="248" actId="12"/>
        <pc:sldMkLst>
          <pc:docMk/>
          <pc:sldMk cId="3924542286" sldId="424"/>
        </pc:sldMkLst>
        <pc:spChg chg="mod ord">
          <ac:chgData name="Daniel Kaufmann" userId="934340720f57f02e" providerId="LiveId" clId="{906E7261-0F0E-4DB9-8D83-A67BF29DC418}" dt="2020-10-20T21:40:47.116" v="190" actId="700"/>
          <ac:spMkLst>
            <pc:docMk/>
            <pc:sldMk cId="3924542286" sldId="424"/>
            <ac:spMk id="2" creationId="{99961D61-F7D5-4E50-9565-C9642625DA53}"/>
          </ac:spMkLst>
        </pc:spChg>
        <pc:spChg chg="del mod ord">
          <ac:chgData name="Daniel Kaufmann" userId="934340720f57f02e" providerId="LiveId" clId="{906E7261-0F0E-4DB9-8D83-A67BF29DC418}" dt="2020-10-20T21:40:47.116" v="190" actId="700"/>
          <ac:spMkLst>
            <pc:docMk/>
            <pc:sldMk cId="3924542286" sldId="424"/>
            <ac:spMk id="3" creationId="{A2226B51-6C41-4E09-B120-D3A2DB95AE56}"/>
          </ac:spMkLst>
        </pc:spChg>
        <pc:spChg chg="del">
          <ac:chgData name="Daniel Kaufmann" userId="934340720f57f02e" providerId="LiveId" clId="{906E7261-0F0E-4DB9-8D83-A67BF29DC418}" dt="2020-10-20T21:40:47.116" v="190" actId="700"/>
          <ac:spMkLst>
            <pc:docMk/>
            <pc:sldMk cId="3924542286" sldId="424"/>
            <ac:spMk id="4" creationId="{22A468E0-A336-488D-87A3-F20C90128441}"/>
          </ac:spMkLst>
        </pc:spChg>
        <pc:spChg chg="add del mod ord">
          <ac:chgData name="Daniel Kaufmann" userId="934340720f57f02e" providerId="LiveId" clId="{906E7261-0F0E-4DB9-8D83-A67BF29DC418}" dt="2020-10-20T21:40:55.673" v="191" actId="22"/>
          <ac:spMkLst>
            <pc:docMk/>
            <pc:sldMk cId="3924542286" sldId="424"/>
            <ac:spMk id="5" creationId="{56A432F0-D9DF-485F-9CC6-7830A7AD65CD}"/>
          </ac:spMkLst>
        </pc:spChg>
        <pc:spChg chg="add mod">
          <ac:chgData name="Daniel Kaufmann" userId="934340720f57f02e" providerId="LiveId" clId="{906E7261-0F0E-4DB9-8D83-A67BF29DC418}" dt="2020-10-20T21:43:10.819" v="248" actId="12"/>
          <ac:spMkLst>
            <pc:docMk/>
            <pc:sldMk cId="3924542286" sldId="424"/>
            <ac:spMk id="9" creationId="{DA64DBC3-80B3-4A8C-AA21-C8F4D430FC7E}"/>
          </ac:spMkLst>
        </pc:spChg>
        <pc:picChg chg="add del mod ord">
          <ac:chgData name="Daniel Kaufmann" userId="934340720f57f02e" providerId="LiveId" clId="{906E7261-0F0E-4DB9-8D83-A67BF29DC418}" dt="2020-10-20T21:40:59.336" v="192" actId="478"/>
          <ac:picMkLst>
            <pc:docMk/>
            <pc:sldMk cId="3924542286" sldId="424"/>
            <ac:picMk id="7" creationId="{80696D93-F3FE-4556-94D3-F3B6456CF88F}"/>
          </ac:picMkLst>
        </pc:picChg>
        <pc:picChg chg="add mod">
          <ac:chgData name="Daniel Kaufmann" userId="934340720f57f02e" providerId="LiveId" clId="{906E7261-0F0E-4DB9-8D83-A67BF29DC418}" dt="2020-10-20T21:43:00.342" v="247" actId="208"/>
          <ac:picMkLst>
            <pc:docMk/>
            <pc:sldMk cId="3924542286" sldId="424"/>
            <ac:picMk id="10" creationId="{16A8DABA-E5BB-46C1-A1ED-B1D87931F477}"/>
          </ac:picMkLst>
        </pc:picChg>
      </pc:sldChg>
      <pc:sldChg chg="addSp modSp new mod">
        <pc:chgData name="Daniel Kaufmann" userId="934340720f57f02e" providerId="LiveId" clId="{906E7261-0F0E-4DB9-8D83-A67BF29DC418}" dt="2020-10-20T21:51:33.335" v="377" actId="207"/>
        <pc:sldMkLst>
          <pc:docMk/>
          <pc:sldMk cId="160962614" sldId="425"/>
        </pc:sldMkLst>
        <pc:spChg chg="mod">
          <ac:chgData name="Daniel Kaufmann" userId="934340720f57f02e" providerId="LiveId" clId="{906E7261-0F0E-4DB9-8D83-A67BF29DC418}" dt="2020-10-20T21:44:14.707" v="282" actId="20577"/>
          <ac:spMkLst>
            <pc:docMk/>
            <pc:sldMk cId="160962614" sldId="425"/>
            <ac:spMk id="2" creationId="{150F43DE-FE79-4596-9603-7E54793C0CAD}"/>
          </ac:spMkLst>
        </pc:spChg>
        <pc:spChg chg="mod">
          <ac:chgData name="Daniel Kaufmann" userId="934340720f57f02e" providerId="LiveId" clId="{906E7261-0F0E-4DB9-8D83-A67BF29DC418}" dt="2020-10-20T21:46:31.639" v="309" actId="20577"/>
          <ac:spMkLst>
            <pc:docMk/>
            <pc:sldMk cId="160962614" sldId="425"/>
            <ac:spMk id="3" creationId="{068C465D-57FD-4217-BB17-37409F182F7D}"/>
          </ac:spMkLst>
        </pc:spChg>
        <pc:spChg chg="add mod">
          <ac:chgData name="Daniel Kaufmann" userId="934340720f57f02e" providerId="LiveId" clId="{906E7261-0F0E-4DB9-8D83-A67BF29DC418}" dt="2020-10-20T21:51:23.996" v="375" actId="207"/>
          <ac:spMkLst>
            <pc:docMk/>
            <pc:sldMk cId="160962614" sldId="425"/>
            <ac:spMk id="4" creationId="{2208F07B-EB87-4E51-A681-A983210313C5}"/>
          </ac:spMkLst>
        </pc:spChg>
        <pc:spChg chg="add mod">
          <ac:chgData name="Daniel Kaufmann" userId="934340720f57f02e" providerId="LiveId" clId="{906E7261-0F0E-4DB9-8D83-A67BF29DC418}" dt="2020-10-20T21:51:29.932" v="376" actId="207"/>
          <ac:spMkLst>
            <pc:docMk/>
            <pc:sldMk cId="160962614" sldId="425"/>
            <ac:spMk id="5" creationId="{D85C65E1-370F-4236-8587-C812F3B8E85D}"/>
          </ac:spMkLst>
        </pc:spChg>
        <pc:spChg chg="add mod">
          <ac:chgData name="Daniel Kaufmann" userId="934340720f57f02e" providerId="LiveId" clId="{906E7261-0F0E-4DB9-8D83-A67BF29DC418}" dt="2020-10-20T21:51:33.335" v="377" actId="207"/>
          <ac:spMkLst>
            <pc:docMk/>
            <pc:sldMk cId="160962614" sldId="425"/>
            <ac:spMk id="7" creationId="{8142BED5-DAEE-48FC-8119-4935A524D4E1}"/>
          </ac:spMkLst>
        </pc:spChg>
      </pc:sldChg>
      <pc:sldChg chg="addSp delSp modSp new mod">
        <pc:chgData name="Daniel Kaufmann" userId="934340720f57f02e" providerId="LiveId" clId="{906E7261-0F0E-4DB9-8D83-A67BF29DC418}" dt="2020-10-20T21:55:39.422" v="653" actId="339"/>
        <pc:sldMkLst>
          <pc:docMk/>
          <pc:sldMk cId="159669112" sldId="426"/>
        </pc:sldMkLst>
        <pc:spChg chg="mod">
          <ac:chgData name="Daniel Kaufmann" userId="934340720f57f02e" providerId="LiveId" clId="{906E7261-0F0E-4DB9-8D83-A67BF29DC418}" dt="2020-10-20T21:52:07.182" v="406" actId="20577"/>
          <ac:spMkLst>
            <pc:docMk/>
            <pc:sldMk cId="159669112" sldId="426"/>
            <ac:spMk id="2" creationId="{1B06034B-4C10-42AF-817F-A308A1C91E9C}"/>
          </ac:spMkLst>
        </pc:spChg>
        <pc:spChg chg="del mod">
          <ac:chgData name="Daniel Kaufmann" userId="934340720f57f02e" providerId="LiveId" clId="{906E7261-0F0E-4DB9-8D83-A67BF29DC418}" dt="2020-10-20T21:54:04.646" v="623" actId="1032"/>
          <ac:spMkLst>
            <pc:docMk/>
            <pc:sldMk cId="159669112" sldId="426"/>
            <ac:spMk id="3" creationId="{C844D89C-D3A7-4B8C-9C7D-EA5C2D54449A}"/>
          </ac:spMkLst>
        </pc:spChg>
        <pc:spChg chg="add mod">
          <ac:chgData name="Daniel Kaufmann" userId="934340720f57f02e" providerId="LiveId" clId="{906E7261-0F0E-4DB9-8D83-A67BF29DC418}" dt="2020-10-20T21:55:00.693" v="646" actId="1076"/>
          <ac:spMkLst>
            <pc:docMk/>
            <pc:sldMk cId="159669112" sldId="426"/>
            <ac:spMk id="5" creationId="{AA9D5E08-3A72-4573-8BF6-EBBC0E46AE42}"/>
          </ac:spMkLst>
        </pc:spChg>
        <pc:graphicFrameChg chg="add mod modGraphic">
          <ac:chgData name="Daniel Kaufmann" userId="934340720f57f02e" providerId="LiveId" clId="{906E7261-0F0E-4DB9-8D83-A67BF29DC418}" dt="2020-10-20T21:55:39.422" v="653" actId="339"/>
          <ac:graphicFrameMkLst>
            <pc:docMk/>
            <pc:sldMk cId="159669112" sldId="426"/>
            <ac:graphicFrameMk id="4" creationId="{0DD10190-0447-482D-8586-07393C0D593B}"/>
          </ac:graphicFrameMkLst>
        </pc:graphicFrameChg>
      </pc:sldChg>
      <pc:sldChg chg="addSp delSp modSp new mod modClrScheme chgLayout">
        <pc:chgData name="Daniel Kaufmann" userId="934340720f57f02e" providerId="LiveId" clId="{906E7261-0F0E-4DB9-8D83-A67BF29DC418}" dt="2020-10-20T21:57:02.096" v="700" actId="1076"/>
        <pc:sldMkLst>
          <pc:docMk/>
          <pc:sldMk cId="606093774" sldId="427"/>
        </pc:sldMkLst>
        <pc:spChg chg="del mod ord">
          <ac:chgData name="Daniel Kaufmann" userId="934340720f57f02e" providerId="LiveId" clId="{906E7261-0F0E-4DB9-8D83-A67BF29DC418}" dt="2020-10-20T21:56:31.033" v="655" actId="700"/>
          <ac:spMkLst>
            <pc:docMk/>
            <pc:sldMk cId="606093774" sldId="427"/>
            <ac:spMk id="2" creationId="{255F14E3-40EE-4051-9683-200C5E496D96}"/>
          </ac:spMkLst>
        </pc:spChg>
        <pc:spChg chg="del">
          <ac:chgData name="Daniel Kaufmann" userId="934340720f57f02e" providerId="LiveId" clId="{906E7261-0F0E-4DB9-8D83-A67BF29DC418}" dt="2020-10-20T21:56:31.033" v="655" actId="700"/>
          <ac:spMkLst>
            <pc:docMk/>
            <pc:sldMk cId="606093774" sldId="427"/>
            <ac:spMk id="3" creationId="{F45693D2-D28D-429A-81FA-521C5CE6F611}"/>
          </ac:spMkLst>
        </pc:spChg>
        <pc:spChg chg="add del mod ord">
          <ac:chgData name="Daniel Kaufmann" userId="934340720f57f02e" providerId="LiveId" clId="{906E7261-0F0E-4DB9-8D83-A67BF29DC418}" dt="2020-10-20T21:56:37.147" v="657" actId="478"/>
          <ac:spMkLst>
            <pc:docMk/>
            <pc:sldMk cId="606093774" sldId="427"/>
            <ac:spMk id="4" creationId="{CDF0289A-FF8C-4C74-BC29-8233F9A2CAC9}"/>
          </ac:spMkLst>
        </pc:spChg>
        <pc:spChg chg="add mod">
          <ac:chgData name="Daniel Kaufmann" userId="934340720f57f02e" providerId="LiveId" clId="{906E7261-0F0E-4DB9-8D83-A67BF29DC418}" dt="2020-10-20T21:57:02.096" v="700" actId="1076"/>
          <ac:spMkLst>
            <pc:docMk/>
            <pc:sldMk cId="606093774" sldId="427"/>
            <ac:spMk id="5" creationId="{47630AFF-1EE0-41E7-A6A3-89FD15D3760A}"/>
          </ac:spMkLst>
        </pc:spChg>
      </pc:sldChg>
      <pc:sldChg chg="addSp delSp modSp new mod">
        <pc:chgData name="Daniel Kaufmann" userId="934340720f57f02e" providerId="LiveId" clId="{906E7261-0F0E-4DB9-8D83-A67BF29DC418}" dt="2020-10-20T22:18:17.757" v="1212" actId="14100"/>
        <pc:sldMkLst>
          <pc:docMk/>
          <pc:sldMk cId="3123776871" sldId="428"/>
        </pc:sldMkLst>
        <pc:spChg chg="del">
          <ac:chgData name="Daniel Kaufmann" userId="934340720f57f02e" providerId="LiveId" clId="{906E7261-0F0E-4DB9-8D83-A67BF29DC418}" dt="2020-10-20T22:15:42.335" v="1099" actId="478"/>
          <ac:spMkLst>
            <pc:docMk/>
            <pc:sldMk cId="3123776871" sldId="428"/>
            <ac:spMk id="2" creationId="{A6F4E13E-AC07-4FD9-8D23-91BE45931ED4}"/>
          </ac:spMkLst>
        </pc:spChg>
        <pc:spChg chg="mod">
          <ac:chgData name="Daniel Kaufmann" userId="934340720f57f02e" providerId="LiveId" clId="{906E7261-0F0E-4DB9-8D83-A67BF29DC418}" dt="2020-10-20T22:17:51.199" v="1209" actId="1076"/>
          <ac:spMkLst>
            <pc:docMk/>
            <pc:sldMk cId="3123776871" sldId="428"/>
            <ac:spMk id="3" creationId="{B3893981-6FC9-4491-AB9F-454F143E8A6F}"/>
          </ac:spMkLst>
        </pc:spChg>
        <pc:picChg chg="add mod">
          <ac:chgData name="Daniel Kaufmann" userId="934340720f57f02e" providerId="LiveId" clId="{906E7261-0F0E-4DB9-8D83-A67BF29DC418}" dt="2020-10-20T22:15:47.355" v="1100" actId="1076"/>
          <ac:picMkLst>
            <pc:docMk/>
            <pc:sldMk cId="3123776871" sldId="428"/>
            <ac:picMk id="5" creationId="{ABB51511-0781-43F2-AFB0-70AE41CB93C8}"/>
          </ac:picMkLst>
        </pc:picChg>
        <pc:picChg chg="add mod">
          <ac:chgData name="Daniel Kaufmann" userId="934340720f57f02e" providerId="LiveId" clId="{906E7261-0F0E-4DB9-8D83-A67BF29DC418}" dt="2020-10-20T22:18:17.757" v="1212" actId="14100"/>
          <ac:picMkLst>
            <pc:docMk/>
            <pc:sldMk cId="3123776871" sldId="428"/>
            <ac:picMk id="6" creationId="{798D29BB-9215-4BA7-B3E3-8727E51F1C2B}"/>
          </ac:picMkLst>
        </pc:picChg>
      </pc:sldChg>
      <pc:sldChg chg="modSp new mod">
        <pc:chgData name="Daniel Kaufmann" userId="934340720f57f02e" providerId="LiveId" clId="{906E7261-0F0E-4DB9-8D83-A67BF29DC418}" dt="2020-10-20T22:26:55.425" v="1400" actId="20577"/>
        <pc:sldMkLst>
          <pc:docMk/>
          <pc:sldMk cId="1634896797" sldId="429"/>
        </pc:sldMkLst>
        <pc:spChg chg="mod">
          <ac:chgData name="Daniel Kaufmann" userId="934340720f57f02e" providerId="LiveId" clId="{906E7261-0F0E-4DB9-8D83-A67BF29DC418}" dt="2020-10-20T22:23:15.338" v="1318" actId="20577"/>
          <ac:spMkLst>
            <pc:docMk/>
            <pc:sldMk cId="1634896797" sldId="429"/>
            <ac:spMk id="2" creationId="{0D1BDFD6-1A4C-485D-AAD2-95C793181693}"/>
          </ac:spMkLst>
        </pc:spChg>
        <pc:spChg chg="mod">
          <ac:chgData name="Daniel Kaufmann" userId="934340720f57f02e" providerId="LiveId" clId="{906E7261-0F0E-4DB9-8D83-A67BF29DC418}" dt="2020-10-20T22:26:55.425" v="1400" actId="20577"/>
          <ac:spMkLst>
            <pc:docMk/>
            <pc:sldMk cId="1634896797" sldId="429"/>
            <ac:spMk id="3" creationId="{ACB8DBDD-4AC0-47AC-B0BC-E61B610276E2}"/>
          </ac:spMkLst>
        </pc:spChg>
      </pc:sldChg>
      <pc:sldChg chg="modSp add mod ord">
        <pc:chgData name="Daniel Kaufmann" userId="934340720f57f02e" providerId="LiveId" clId="{906E7261-0F0E-4DB9-8D83-A67BF29DC418}" dt="2020-10-20T22:27:36.538" v="1405" actId="20577"/>
        <pc:sldMkLst>
          <pc:docMk/>
          <pc:sldMk cId="2478353590" sldId="430"/>
        </pc:sldMkLst>
        <pc:spChg chg="mod">
          <ac:chgData name="Daniel Kaufmann" userId="934340720f57f02e" providerId="LiveId" clId="{906E7261-0F0E-4DB9-8D83-A67BF29DC418}" dt="2020-10-20T22:27:36.538" v="1405" actId="20577"/>
          <ac:spMkLst>
            <pc:docMk/>
            <pc:sldMk cId="2478353590" sldId="430"/>
            <ac:spMk id="4" creationId="{C4F3201B-151F-4113-B7ED-B5EA02EA1CA1}"/>
          </ac:spMkLst>
        </pc:spChg>
      </pc:sldChg>
      <pc:sldChg chg="addSp modSp new mod">
        <pc:chgData name="Daniel Kaufmann" userId="934340720f57f02e" providerId="LiveId" clId="{906E7261-0F0E-4DB9-8D83-A67BF29DC418}" dt="2020-10-20T22:33:06.258" v="1502" actId="1076"/>
        <pc:sldMkLst>
          <pc:docMk/>
          <pc:sldMk cId="912720289" sldId="431"/>
        </pc:sldMkLst>
        <pc:spChg chg="mod">
          <ac:chgData name="Daniel Kaufmann" userId="934340720f57f02e" providerId="LiveId" clId="{906E7261-0F0E-4DB9-8D83-A67BF29DC418}" dt="2020-10-20T22:29:15.257" v="1439" actId="20577"/>
          <ac:spMkLst>
            <pc:docMk/>
            <pc:sldMk cId="912720289" sldId="431"/>
            <ac:spMk id="2" creationId="{58AB3512-82C2-4A7B-A37C-72A98F42232F}"/>
          </ac:spMkLst>
        </pc:spChg>
        <pc:spChg chg="mod">
          <ac:chgData name="Daniel Kaufmann" userId="934340720f57f02e" providerId="LiveId" clId="{906E7261-0F0E-4DB9-8D83-A67BF29DC418}" dt="2020-10-20T22:29:47.597" v="1456" actId="207"/>
          <ac:spMkLst>
            <pc:docMk/>
            <pc:sldMk cId="912720289" sldId="431"/>
            <ac:spMk id="3" creationId="{BA8814EB-181F-4D51-AFEF-33CB38D55A7D}"/>
          </ac:spMkLst>
        </pc:spChg>
        <pc:spChg chg="add mod">
          <ac:chgData name="Daniel Kaufmann" userId="934340720f57f02e" providerId="LiveId" clId="{906E7261-0F0E-4DB9-8D83-A67BF29DC418}" dt="2020-10-20T22:33:02.688" v="1500" actId="1076"/>
          <ac:spMkLst>
            <pc:docMk/>
            <pc:sldMk cId="912720289" sldId="431"/>
            <ac:spMk id="5" creationId="{142DAE2B-5912-49FA-B599-CDDA0B5BFEFC}"/>
          </ac:spMkLst>
        </pc:spChg>
        <pc:picChg chg="add mod modCrop">
          <ac:chgData name="Daniel Kaufmann" userId="934340720f57f02e" providerId="LiveId" clId="{906E7261-0F0E-4DB9-8D83-A67BF29DC418}" dt="2020-10-20T22:33:06.258" v="1502" actId="1076"/>
          <ac:picMkLst>
            <pc:docMk/>
            <pc:sldMk cId="912720289" sldId="431"/>
            <ac:picMk id="4" creationId="{767B4A3E-BA50-48B4-9FB8-B7310880167D}"/>
          </ac:picMkLst>
        </pc:picChg>
      </pc:sldChg>
      <pc:sldChg chg="addSp delSp modSp new mod modClrScheme chgLayout">
        <pc:chgData name="Daniel Kaufmann" userId="934340720f57f02e" providerId="LiveId" clId="{906E7261-0F0E-4DB9-8D83-A67BF29DC418}" dt="2020-10-20T22:36:28.370" v="1647" actId="20577"/>
        <pc:sldMkLst>
          <pc:docMk/>
          <pc:sldMk cId="4139008361" sldId="432"/>
        </pc:sldMkLst>
        <pc:spChg chg="mod ord">
          <ac:chgData name="Daniel Kaufmann" userId="934340720f57f02e" providerId="LiveId" clId="{906E7261-0F0E-4DB9-8D83-A67BF29DC418}" dt="2020-10-20T22:33:31.826" v="1529" actId="700"/>
          <ac:spMkLst>
            <pc:docMk/>
            <pc:sldMk cId="4139008361" sldId="432"/>
            <ac:spMk id="2" creationId="{DD741DD5-B4B6-4065-AE2E-D4BF3D6BF735}"/>
          </ac:spMkLst>
        </pc:spChg>
        <pc:spChg chg="del mod ord">
          <ac:chgData name="Daniel Kaufmann" userId="934340720f57f02e" providerId="LiveId" clId="{906E7261-0F0E-4DB9-8D83-A67BF29DC418}" dt="2020-10-20T22:33:31.826" v="1529" actId="700"/>
          <ac:spMkLst>
            <pc:docMk/>
            <pc:sldMk cId="4139008361" sldId="432"/>
            <ac:spMk id="3" creationId="{EE4C5E33-C4FD-4A52-825E-E0CB2A86E5B9}"/>
          </ac:spMkLst>
        </pc:spChg>
        <pc:spChg chg="add mod ord">
          <ac:chgData name="Daniel Kaufmann" userId="934340720f57f02e" providerId="LiveId" clId="{906E7261-0F0E-4DB9-8D83-A67BF29DC418}" dt="2020-10-20T22:33:36.682" v="1545" actId="20577"/>
          <ac:spMkLst>
            <pc:docMk/>
            <pc:sldMk cId="4139008361" sldId="432"/>
            <ac:spMk id="4" creationId="{28456484-C2C6-45AC-A589-515007920113}"/>
          </ac:spMkLst>
        </pc:spChg>
        <pc:spChg chg="add mod ord">
          <ac:chgData name="Daniel Kaufmann" userId="934340720f57f02e" providerId="LiveId" clId="{906E7261-0F0E-4DB9-8D83-A67BF29DC418}" dt="2020-10-20T22:36:28.370" v="1647" actId="20577"/>
          <ac:spMkLst>
            <pc:docMk/>
            <pc:sldMk cId="4139008361" sldId="432"/>
            <ac:spMk id="5" creationId="{6A159B51-8FD7-49E6-A27B-94BB9469F9B2}"/>
          </ac:spMkLst>
        </pc:spChg>
        <pc:spChg chg="add mod ord">
          <ac:chgData name="Daniel Kaufmann" userId="934340720f57f02e" providerId="LiveId" clId="{906E7261-0F0E-4DB9-8D83-A67BF29DC418}" dt="2020-10-20T22:33:42.903" v="1566" actId="20577"/>
          <ac:spMkLst>
            <pc:docMk/>
            <pc:sldMk cId="4139008361" sldId="432"/>
            <ac:spMk id="6" creationId="{0CD74EB9-8E08-4E0B-95CC-CB0F699EFD8D}"/>
          </ac:spMkLst>
        </pc:spChg>
        <pc:spChg chg="add mod ord">
          <ac:chgData name="Daniel Kaufmann" userId="934340720f57f02e" providerId="LiveId" clId="{906E7261-0F0E-4DB9-8D83-A67BF29DC418}" dt="2020-10-20T22:35:53.309" v="1613" actId="20577"/>
          <ac:spMkLst>
            <pc:docMk/>
            <pc:sldMk cId="4139008361" sldId="432"/>
            <ac:spMk id="7" creationId="{A5A63D56-BA0D-4330-B2BB-E1F8A8B4C589}"/>
          </ac:spMkLst>
        </pc:spChg>
      </pc:sldChg>
      <pc:sldChg chg="addSp delSp modSp new mod modClrScheme chgLayout">
        <pc:chgData name="Daniel Kaufmann" userId="934340720f57f02e" providerId="LiveId" clId="{906E7261-0F0E-4DB9-8D83-A67BF29DC418}" dt="2020-10-20T22:45:29.116" v="1874" actId="1076"/>
        <pc:sldMkLst>
          <pc:docMk/>
          <pc:sldMk cId="4239377071" sldId="433"/>
        </pc:sldMkLst>
        <pc:spChg chg="del mod ord">
          <ac:chgData name="Daniel Kaufmann" userId="934340720f57f02e" providerId="LiveId" clId="{906E7261-0F0E-4DB9-8D83-A67BF29DC418}" dt="2020-10-20T22:39:13.482" v="1649" actId="700"/>
          <ac:spMkLst>
            <pc:docMk/>
            <pc:sldMk cId="4239377071" sldId="433"/>
            <ac:spMk id="2" creationId="{5F638C7C-33D5-4DEA-942C-78F81805F3D6}"/>
          </ac:spMkLst>
        </pc:spChg>
        <pc:spChg chg="del">
          <ac:chgData name="Daniel Kaufmann" userId="934340720f57f02e" providerId="LiveId" clId="{906E7261-0F0E-4DB9-8D83-A67BF29DC418}" dt="2020-10-20T22:39:13.482" v="1649" actId="700"/>
          <ac:spMkLst>
            <pc:docMk/>
            <pc:sldMk cId="4239377071" sldId="433"/>
            <ac:spMk id="3" creationId="{DA6CFD89-1402-4BEA-99BD-F8275B8AC925}"/>
          </ac:spMkLst>
        </pc:spChg>
        <pc:spChg chg="del mod ord">
          <ac:chgData name="Daniel Kaufmann" userId="934340720f57f02e" providerId="LiveId" clId="{906E7261-0F0E-4DB9-8D83-A67BF29DC418}" dt="2020-10-20T22:39:13.482" v="1649" actId="700"/>
          <ac:spMkLst>
            <pc:docMk/>
            <pc:sldMk cId="4239377071" sldId="433"/>
            <ac:spMk id="4" creationId="{953DC7BA-9632-4E01-9161-75619F9796DA}"/>
          </ac:spMkLst>
        </pc:spChg>
        <pc:spChg chg="del">
          <ac:chgData name="Daniel Kaufmann" userId="934340720f57f02e" providerId="LiveId" clId="{906E7261-0F0E-4DB9-8D83-A67BF29DC418}" dt="2020-10-20T22:39:13.482" v="1649" actId="700"/>
          <ac:spMkLst>
            <pc:docMk/>
            <pc:sldMk cId="4239377071" sldId="433"/>
            <ac:spMk id="5" creationId="{055F44B2-A020-46D7-8371-DD397180EC5A}"/>
          </ac:spMkLst>
        </pc:spChg>
        <pc:spChg chg="del">
          <ac:chgData name="Daniel Kaufmann" userId="934340720f57f02e" providerId="LiveId" clId="{906E7261-0F0E-4DB9-8D83-A67BF29DC418}" dt="2020-10-20T22:39:13.482" v="1649" actId="700"/>
          <ac:spMkLst>
            <pc:docMk/>
            <pc:sldMk cId="4239377071" sldId="433"/>
            <ac:spMk id="6" creationId="{4CAE2097-E9BD-4ED8-A7D8-515BA14FE409}"/>
          </ac:spMkLst>
        </pc:spChg>
        <pc:spChg chg="add mod ord">
          <ac:chgData name="Daniel Kaufmann" userId="934340720f57f02e" providerId="LiveId" clId="{906E7261-0F0E-4DB9-8D83-A67BF29DC418}" dt="2020-10-20T22:40:30.640" v="1704" actId="700"/>
          <ac:spMkLst>
            <pc:docMk/>
            <pc:sldMk cId="4239377071" sldId="433"/>
            <ac:spMk id="7" creationId="{6AF4B56E-EEC1-4716-A04E-358F7566CCB6}"/>
          </ac:spMkLst>
        </pc:spChg>
        <pc:spChg chg="add del mod ord">
          <ac:chgData name="Daniel Kaufmann" userId="934340720f57f02e" providerId="LiveId" clId="{906E7261-0F0E-4DB9-8D83-A67BF29DC418}" dt="2020-10-20T22:39:14.726" v="1650" actId="22"/>
          <ac:spMkLst>
            <pc:docMk/>
            <pc:sldMk cId="4239377071" sldId="433"/>
            <ac:spMk id="8" creationId="{6012D9F8-30E2-4341-8490-FE46F7CBAB61}"/>
          </ac:spMkLst>
        </pc:spChg>
        <pc:spChg chg="add mod ord">
          <ac:chgData name="Daniel Kaufmann" userId="934340720f57f02e" providerId="LiveId" clId="{906E7261-0F0E-4DB9-8D83-A67BF29DC418}" dt="2020-10-20T22:45:29.116" v="1874" actId="1076"/>
          <ac:spMkLst>
            <pc:docMk/>
            <pc:sldMk cId="4239377071" sldId="433"/>
            <ac:spMk id="11" creationId="{2B2E6EC2-C9D8-47FA-BCA4-7BDA028917E5}"/>
          </ac:spMkLst>
        </pc:spChg>
        <pc:picChg chg="add mod ord modCrop">
          <ac:chgData name="Daniel Kaufmann" userId="934340720f57f02e" providerId="LiveId" clId="{906E7261-0F0E-4DB9-8D83-A67BF29DC418}" dt="2020-10-20T22:42:15.834" v="1871" actId="1076"/>
          <ac:picMkLst>
            <pc:docMk/>
            <pc:sldMk cId="4239377071" sldId="433"/>
            <ac:picMk id="10" creationId="{EF07D6A0-F80D-497D-87C6-9675B179E66E}"/>
          </ac:picMkLst>
        </pc:picChg>
      </pc:sldChg>
      <pc:sldChg chg="addSp modSp new mod">
        <pc:chgData name="Daniel Kaufmann" userId="934340720f57f02e" providerId="LiveId" clId="{906E7261-0F0E-4DB9-8D83-A67BF29DC418}" dt="2020-10-30T20:36:50.267" v="2866" actId="6549"/>
        <pc:sldMkLst>
          <pc:docMk/>
          <pc:sldMk cId="2019419810" sldId="434"/>
        </pc:sldMkLst>
        <pc:spChg chg="mod">
          <ac:chgData name="Daniel Kaufmann" userId="934340720f57f02e" providerId="LiveId" clId="{906E7261-0F0E-4DB9-8D83-A67BF29DC418}" dt="2020-10-30T19:11:24.259" v="1899" actId="20577"/>
          <ac:spMkLst>
            <pc:docMk/>
            <pc:sldMk cId="2019419810" sldId="434"/>
            <ac:spMk id="2" creationId="{7F809384-3F75-4B3A-A1B0-D849791B529A}"/>
          </ac:spMkLst>
        </pc:spChg>
        <pc:spChg chg="mod">
          <ac:chgData name="Daniel Kaufmann" userId="934340720f57f02e" providerId="LiveId" clId="{906E7261-0F0E-4DB9-8D83-A67BF29DC418}" dt="2020-10-30T20:36:50.267" v="2866" actId="6549"/>
          <ac:spMkLst>
            <pc:docMk/>
            <pc:sldMk cId="2019419810" sldId="434"/>
            <ac:spMk id="3" creationId="{0123A4CE-01DD-49A3-B87E-5AC47D894EAE}"/>
          </ac:spMkLst>
        </pc:spChg>
        <pc:picChg chg="add mod">
          <ac:chgData name="Daniel Kaufmann" userId="934340720f57f02e" providerId="LiveId" clId="{906E7261-0F0E-4DB9-8D83-A67BF29DC418}" dt="2020-10-30T19:16:04.336" v="2230" actId="1076"/>
          <ac:picMkLst>
            <pc:docMk/>
            <pc:sldMk cId="2019419810" sldId="434"/>
            <ac:picMk id="5" creationId="{E6B2FA6F-676A-4A9E-B8FC-D540B4DFA092}"/>
          </ac:picMkLst>
        </pc:picChg>
      </pc:sldChg>
      <pc:sldChg chg="addSp modSp new mod">
        <pc:chgData name="Daniel Kaufmann" userId="934340720f57f02e" providerId="LiveId" clId="{906E7261-0F0E-4DB9-8D83-A67BF29DC418}" dt="2020-10-30T20:07:57.180" v="2701" actId="14100"/>
        <pc:sldMkLst>
          <pc:docMk/>
          <pc:sldMk cId="1149092236" sldId="435"/>
        </pc:sldMkLst>
        <pc:spChg chg="mod">
          <ac:chgData name="Daniel Kaufmann" userId="934340720f57f02e" providerId="LiveId" clId="{906E7261-0F0E-4DB9-8D83-A67BF29DC418}" dt="2020-10-30T19:22:34.150" v="2255" actId="20577"/>
          <ac:spMkLst>
            <pc:docMk/>
            <pc:sldMk cId="1149092236" sldId="435"/>
            <ac:spMk id="2" creationId="{A87EC032-D4EA-4BDB-8D64-33D997E592CD}"/>
          </ac:spMkLst>
        </pc:spChg>
        <pc:spChg chg="mod">
          <ac:chgData name="Daniel Kaufmann" userId="934340720f57f02e" providerId="LiveId" clId="{906E7261-0F0E-4DB9-8D83-A67BF29DC418}" dt="2020-10-30T20:07:57.180" v="2701" actId="14100"/>
          <ac:spMkLst>
            <pc:docMk/>
            <pc:sldMk cId="1149092236" sldId="435"/>
            <ac:spMk id="3" creationId="{DFEC1E88-8CE7-4DDF-B387-EC72DB454464}"/>
          </ac:spMkLst>
        </pc:spChg>
        <pc:picChg chg="add mod">
          <ac:chgData name="Daniel Kaufmann" userId="934340720f57f02e" providerId="LiveId" clId="{906E7261-0F0E-4DB9-8D83-A67BF29DC418}" dt="2020-10-30T20:07:49.449" v="2700" actId="208"/>
          <ac:picMkLst>
            <pc:docMk/>
            <pc:sldMk cId="1149092236" sldId="435"/>
            <ac:picMk id="5" creationId="{41C3F2C8-F55A-43B6-9FAD-F688CF5DCF9D}"/>
          </ac:picMkLst>
        </pc:picChg>
      </pc:sldChg>
      <pc:sldChg chg="modSp add mod">
        <pc:chgData name="Daniel Kaufmann" userId="934340720f57f02e" providerId="LiveId" clId="{906E7261-0F0E-4DB9-8D83-A67BF29DC418}" dt="2020-10-30T20:37:59.367" v="2956" actId="20577"/>
        <pc:sldMkLst>
          <pc:docMk/>
          <pc:sldMk cId="793355629" sldId="436"/>
        </pc:sldMkLst>
        <pc:spChg chg="mod">
          <ac:chgData name="Daniel Kaufmann" userId="934340720f57f02e" providerId="LiveId" clId="{906E7261-0F0E-4DB9-8D83-A67BF29DC418}" dt="2020-10-30T20:37:59.367" v="2956" actId="20577"/>
          <ac:spMkLst>
            <pc:docMk/>
            <pc:sldMk cId="793355629" sldId="436"/>
            <ac:spMk id="3" creationId="{DFEC1E88-8CE7-4DDF-B387-EC72DB454464}"/>
          </ac:spMkLst>
        </pc:spChg>
      </pc:sldChg>
      <pc:sldChg chg="modSp add mod ord">
        <pc:chgData name="Daniel Kaufmann" userId="934340720f57f02e" providerId="LiveId" clId="{906E7261-0F0E-4DB9-8D83-A67BF29DC418}" dt="2020-10-30T20:42:33.059" v="3012" actId="20577"/>
        <pc:sldMkLst>
          <pc:docMk/>
          <pc:sldMk cId="472689563" sldId="437"/>
        </pc:sldMkLst>
        <pc:spChg chg="mod">
          <ac:chgData name="Daniel Kaufmann" userId="934340720f57f02e" providerId="LiveId" clId="{906E7261-0F0E-4DB9-8D83-A67BF29DC418}" dt="2020-10-30T20:42:33.059" v="3012" actId="20577"/>
          <ac:spMkLst>
            <pc:docMk/>
            <pc:sldMk cId="472689563" sldId="437"/>
            <ac:spMk id="2" creationId="{A196C52E-0914-416B-B64A-824997DB993D}"/>
          </ac:spMkLst>
        </pc:spChg>
      </pc:sldChg>
      <pc:sldChg chg="addSp delSp modSp new mod ord setBg modClrScheme setClrOvrMap chgLayout">
        <pc:chgData name="Daniel Kaufmann" userId="934340720f57f02e" providerId="LiveId" clId="{906E7261-0F0E-4DB9-8D83-A67BF29DC418}" dt="2020-11-08T17:19:11.269" v="14371"/>
        <pc:sldMkLst>
          <pc:docMk/>
          <pc:sldMk cId="1220050456" sldId="438"/>
        </pc:sldMkLst>
        <pc:spChg chg="mod ord">
          <ac:chgData name="Daniel Kaufmann" userId="934340720f57f02e" providerId="LiveId" clId="{906E7261-0F0E-4DB9-8D83-A67BF29DC418}" dt="2020-10-30T20:43:44.888" v="3049" actId="26606"/>
          <ac:spMkLst>
            <pc:docMk/>
            <pc:sldMk cId="1220050456" sldId="438"/>
            <ac:spMk id="2" creationId="{76421ABE-6862-439B-BC8C-0B0C4783D2A1}"/>
          </ac:spMkLst>
        </pc:spChg>
        <pc:spChg chg="del mod ord">
          <ac:chgData name="Daniel Kaufmann" userId="934340720f57f02e" providerId="LiveId" clId="{906E7261-0F0E-4DB9-8D83-A67BF29DC418}" dt="2020-10-30T20:43:34.664" v="3047" actId="700"/>
          <ac:spMkLst>
            <pc:docMk/>
            <pc:sldMk cId="1220050456" sldId="438"/>
            <ac:spMk id="3" creationId="{1461778D-D96A-459E-A903-34522125BFAE}"/>
          </ac:spMkLst>
        </pc:spChg>
        <pc:spChg chg="add del mod ord">
          <ac:chgData name="Daniel Kaufmann" userId="934340720f57f02e" providerId="LiveId" clId="{906E7261-0F0E-4DB9-8D83-A67BF29DC418}" dt="2020-10-30T20:43:36.314" v="3048" actId="22"/>
          <ac:spMkLst>
            <pc:docMk/>
            <pc:sldMk cId="1220050456" sldId="438"/>
            <ac:spMk id="4" creationId="{33BF40AB-999F-4CA0-817E-C347423A6DEE}"/>
          </ac:spMkLst>
        </pc:spChg>
        <pc:spChg chg="add del mod ord">
          <ac:chgData name="Daniel Kaufmann" userId="934340720f57f02e" providerId="LiveId" clId="{906E7261-0F0E-4DB9-8D83-A67BF29DC418}" dt="2020-10-30T20:43:44.888" v="3049" actId="26606"/>
          <ac:spMkLst>
            <pc:docMk/>
            <pc:sldMk cId="1220050456" sldId="438"/>
            <ac:spMk id="5" creationId="{59E0736F-2F71-4611-A7C4-162F27B18EFD}"/>
          </ac:spMkLst>
        </pc:spChg>
        <pc:picChg chg="add mod ord">
          <ac:chgData name="Daniel Kaufmann" userId="934340720f57f02e" providerId="LiveId" clId="{906E7261-0F0E-4DB9-8D83-A67BF29DC418}" dt="2020-11-02T17:50:34.215" v="6139" actId="208"/>
          <ac:picMkLst>
            <pc:docMk/>
            <pc:sldMk cId="1220050456" sldId="438"/>
            <ac:picMk id="7" creationId="{F9DE3D68-0485-4A97-B4AE-253D2262B205}"/>
          </ac:picMkLst>
        </pc:picChg>
      </pc:sldChg>
      <pc:sldChg chg="addSp delSp modSp new mod modClrScheme chgLayout">
        <pc:chgData name="Daniel Kaufmann" userId="934340720f57f02e" providerId="LiveId" clId="{906E7261-0F0E-4DB9-8D83-A67BF29DC418}" dt="2020-10-30T20:48:26.814" v="3122" actId="20577"/>
        <pc:sldMkLst>
          <pc:docMk/>
          <pc:sldMk cId="1451879387" sldId="439"/>
        </pc:sldMkLst>
        <pc:spChg chg="mod ord">
          <ac:chgData name="Daniel Kaufmann" userId="934340720f57f02e" providerId="LiveId" clId="{906E7261-0F0E-4DB9-8D83-A67BF29DC418}" dt="2020-10-30T20:48:26.814" v="3122" actId="20577"/>
          <ac:spMkLst>
            <pc:docMk/>
            <pc:sldMk cId="1451879387" sldId="439"/>
            <ac:spMk id="2" creationId="{5A866F10-1AE7-4546-BA07-0591A6CC7CC8}"/>
          </ac:spMkLst>
        </pc:spChg>
        <pc:spChg chg="del mod ord">
          <ac:chgData name="Daniel Kaufmann" userId="934340720f57f02e" providerId="LiveId" clId="{906E7261-0F0E-4DB9-8D83-A67BF29DC418}" dt="2020-10-30T20:47:17.084" v="3081" actId="700"/>
          <ac:spMkLst>
            <pc:docMk/>
            <pc:sldMk cId="1451879387" sldId="439"/>
            <ac:spMk id="3" creationId="{657051CF-1F40-4DD0-8C1E-E6FDBABC434C}"/>
          </ac:spMkLst>
        </pc:spChg>
        <pc:spChg chg="del">
          <ac:chgData name="Daniel Kaufmann" userId="934340720f57f02e" providerId="LiveId" clId="{906E7261-0F0E-4DB9-8D83-A67BF29DC418}" dt="2020-10-30T20:47:17.084" v="3081" actId="700"/>
          <ac:spMkLst>
            <pc:docMk/>
            <pc:sldMk cId="1451879387" sldId="439"/>
            <ac:spMk id="4" creationId="{C06BC5AE-D6F3-4FFD-AD42-CD54A27A99AE}"/>
          </ac:spMkLst>
        </pc:spChg>
        <pc:spChg chg="add mod ord">
          <ac:chgData name="Daniel Kaufmann" userId="934340720f57f02e" providerId="LiveId" clId="{906E7261-0F0E-4DB9-8D83-A67BF29DC418}" dt="2020-10-30T20:47:40.292" v="3110" actId="20577"/>
          <ac:spMkLst>
            <pc:docMk/>
            <pc:sldMk cId="1451879387" sldId="439"/>
            <ac:spMk id="5" creationId="{52C4B763-9E3E-4447-AFE1-825DBBC42B50}"/>
          </ac:spMkLst>
        </pc:spChg>
        <pc:spChg chg="add mod">
          <ac:chgData name="Daniel Kaufmann" userId="934340720f57f02e" providerId="LiveId" clId="{906E7261-0F0E-4DB9-8D83-A67BF29DC418}" dt="2020-10-30T20:48:01.062" v="3112" actId="1076"/>
          <ac:spMkLst>
            <pc:docMk/>
            <pc:sldMk cId="1451879387" sldId="439"/>
            <ac:spMk id="7" creationId="{32BA95D9-682A-4739-A8CD-D616D84A3E0E}"/>
          </ac:spMkLst>
        </pc:spChg>
      </pc:sldChg>
      <pc:sldChg chg="new del">
        <pc:chgData name="Daniel Kaufmann" userId="934340720f57f02e" providerId="LiveId" clId="{906E7261-0F0E-4DB9-8D83-A67BF29DC418}" dt="2020-10-30T20:48:35.334" v="3123" actId="47"/>
        <pc:sldMkLst>
          <pc:docMk/>
          <pc:sldMk cId="1603315717" sldId="440"/>
        </pc:sldMkLst>
      </pc:sldChg>
      <pc:sldChg chg="modSp add mod">
        <pc:chgData name="Daniel Kaufmann" userId="934340720f57f02e" providerId="LiveId" clId="{906E7261-0F0E-4DB9-8D83-A67BF29DC418}" dt="2020-10-30T20:50:36.085" v="3274" actId="20577"/>
        <pc:sldMkLst>
          <pc:docMk/>
          <pc:sldMk cId="2058383635" sldId="440"/>
        </pc:sldMkLst>
        <pc:spChg chg="mod">
          <ac:chgData name="Daniel Kaufmann" userId="934340720f57f02e" providerId="LiveId" clId="{906E7261-0F0E-4DB9-8D83-A67BF29DC418}" dt="2020-10-30T20:48:46.091" v="3134" actId="20577"/>
          <ac:spMkLst>
            <pc:docMk/>
            <pc:sldMk cId="2058383635" sldId="440"/>
            <ac:spMk id="2" creationId="{5A866F10-1AE7-4546-BA07-0591A6CC7CC8}"/>
          </ac:spMkLst>
        </pc:spChg>
        <pc:spChg chg="mod">
          <ac:chgData name="Daniel Kaufmann" userId="934340720f57f02e" providerId="LiveId" clId="{906E7261-0F0E-4DB9-8D83-A67BF29DC418}" dt="2020-10-30T20:50:36.085" v="3274" actId="20577"/>
          <ac:spMkLst>
            <pc:docMk/>
            <pc:sldMk cId="2058383635" sldId="440"/>
            <ac:spMk id="5" creationId="{52C4B763-9E3E-4447-AFE1-825DBBC42B50}"/>
          </ac:spMkLst>
        </pc:spChg>
      </pc:sldChg>
      <pc:sldChg chg="addSp delSp modSp new mod">
        <pc:chgData name="Daniel Kaufmann" userId="934340720f57f02e" providerId="LiveId" clId="{906E7261-0F0E-4DB9-8D83-A67BF29DC418}" dt="2020-10-30T20:53:18.227" v="3313" actId="1076"/>
        <pc:sldMkLst>
          <pc:docMk/>
          <pc:sldMk cId="3682192656" sldId="441"/>
        </pc:sldMkLst>
        <pc:spChg chg="mod">
          <ac:chgData name="Daniel Kaufmann" userId="934340720f57f02e" providerId="LiveId" clId="{906E7261-0F0E-4DB9-8D83-A67BF29DC418}" dt="2020-10-30T20:51:06.478" v="3277" actId="6549"/>
          <ac:spMkLst>
            <pc:docMk/>
            <pc:sldMk cId="3682192656" sldId="441"/>
            <ac:spMk id="2" creationId="{1EAE45F2-8FEB-44C5-A213-4194571B05B0}"/>
          </ac:spMkLst>
        </pc:spChg>
        <pc:spChg chg="del">
          <ac:chgData name="Daniel Kaufmann" userId="934340720f57f02e" providerId="LiveId" clId="{906E7261-0F0E-4DB9-8D83-A67BF29DC418}" dt="2020-10-30T20:51:18.347" v="3278" actId="478"/>
          <ac:spMkLst>
            <pc:docMk/>
            <pc:sldMk cId="3682192656" sldId="441"/>
            <ac:spMk id="3" creationId="{D7A6BB41-540D-4D5A-AAFB-CD1C599C28D5}"/>
          </ac:spMkLst>
        </pc:spChg>
        <pc:spChg chg="add mod">
          <ac:chgData name="Daniel Kaufmann" userId="934340720f57f02e" providerId="LiveId" clId="{906E7261-0F0E-4DB9-8D83-A67BF29DC418}" dt="2020-10-30T20:53:09.516" v="3311" actId="122"/>
          <ac:spMkLst>
            <pc:docMk/>
            <pc:sldMk cId="3682192656" sldId="441"/>
            <ac:spMk id="4" creationId="{1A7BC1E5-142A-4230-85C8-75C10CF96C4C}"/>
          </ac:spMkLst>
        </pc:spChg>
        <pc:spChg chg="add mod">
          <ac:chgData name="Daniel Kaufmann" userId="934340720f57f02e" providerId="LiveId" clId="{906E7261-0F0E-4DB9-8D83-A67BF29DC418}" dt="2020-10-30T20:53:18.227" v="3313" actId="1076"/>
          <ac:spMkLst>
            <pc:docMk/>
            <pc:sldMk cId="3682192656" sldId="441"/>
            <ac:spMk id="6" creationId="{DADA3101-9ABB-44C4-AB45-31455C192F12}"/>
          </ac:spMkLst>
        </pc:spChg>
      </pc:sldChg>
      <pc:sldChg chg="addSp delSp modSp new mod modClrScheme chgLayout">
        <pc:chgData name="Daniel Kaufmann" userId="934340720f57f02e" providerId="LiveId" clId="{906E7261-0F0E-4DB9-8D83-A67BF29DC418}" dt="2020-10-30T20:56:55.955" v="3558" actId="1076"/>
        <pc:sldMkLst>
          <pc:docMk/>
          <pc:sldMk cId="3546204011" sldId="442"/>
        </pc:sldMkLst>
        <pc:spChg chg="mod ord">
          <ac:chgData name="Daniel Kaufmann" userId="934340720f57f02e" providerId="LiveId" clId="{906E7261-0F0E-4DB9-8D83-A67BF29DC418}" dt="2020-10-30T20:55:12.172" v="3367" actId="700"/>
          <ac:spMkLst>
            <pc:docMk/>
            <pc:sldMk cId="3546204011" sldId="442"/>
            <ac:spMk id="2" creationId="{8B9B4533-88B7-4B52-AEDD-36F7CD34A228}"/>
          </ac:spMkLst>
        </pc:spChg>
        <pc:spChg chg="del mod ord">
          <ac:chgData name="Daniel Kaufmann" userId="934340720f57f02e" providerId="LiveId" clId="{906E7261-0F0E-4DB9-8D83-A67BF29DC418}" dt="2020-10-30T20:55:12.172" v="3367" actId="700"/>
          <ac:spMkLst>
            <pc:docMk/>
            <pc:sldMk cId="3546204011" sldId="442"/>
            <ac:spMk id="3" creationId="{C6FFA27D-5EF7-489E-994F-964E39A9D38E}"/>
          </ac:spMkLst>
        </pc:spChg>
        <pc:spChg chg="add mod ord">
          <ac:chgData name="Daniel Kaufmann" userId="934340720f57f02e" providerId="LiveId" clId="{906E7261-0F0E-4DB9-8D83-A67BF29DC418}" dt="2020-10-30T20:56:37.877" v="3556" actId="27636"/>
          <ac:spMkLst>
            <pc:docMk/>
            <pc:sldMk cId="3546204011" sldId="442"/>
            <ac:spMk id="4" creationId="{639C98E9-CFBE-44A9-9EF6-B575AE649257}"/>
          </ac:spMkLst>
        </pc:spChg>
        <pc:spChg chg="add del mod ord">
          <ac:chgData name="Daniel Kaufmann" userId="934340720f57f02e" providerId="LiveId" clId="{906E7261-0F0E-4DB9-8D83-A67BF29DC418}" dt="2020-10-30T20:56:50.509" v="3557" actId="22"/>
          <ac:spMkLst>
            <pc:docMk/>
            <pc:sldMk cId="3546204011" sldId="442"/>
            <ac:spMk id="5" creationId="{B85D05C9-B19D-4BBE-A548-DBE05A199EA7}"/>
          </ac:spMkLst>
        </pc:spChg>
        <pc:graphicFrameChg chg="add mod">
          <ac:chgData name="Daniel Kaufmann" userId="934340720f57f02e" providerId="LiveId" clId="{906E7261-0F0E-4DB9-8D83-A67BF29DC418}" dt="2020-10-30T20:56:55.955" v="3558" actId="1076"/>
          <ac:graphicFrameMkLst>
            <pc:docMk/>
            <pc:sldMk cId="3546204011" sldId="442"/>
            <ac:graphicFrameMk id="7" creationId="{D5D4ED75-605F-4589-8460-9E728729C887}"/>
          </ac:graphicFrameMkLst>
        </pc:graphicFrameChg>
      </pc:sldChg>
      <pc:sldChg chg="addSp delSp modSp new mod modClrScheme chgLayout">
        <pc:chgData name="Daniel Kaufmann" userId="934340720f57f02e" providerId="LiveId" clId="{906E7261-0F0E-4DB9-8D83-A67BF29DC418}" dt="2020-10-30T20:57:58.274" v="3602" actId="207"/>
        <pc:sldMkLst>
          <pc:docMk/>
          <pc:sldMk cId="3307497533" sldId="443"/>
        </pc:sldMkLst>
        <pc:spChg chg="mod ord">
          <ac:chgData name="Daniel Kaufmann" userId="934340720f57f02e" providerId="LiveId" clId="{906E7261-0F0E-4DB9-8D83-A67BF29DC418}" dt="2020-10-30T20:57:21.541" v="3600" actId="700"/>
          <ac:spMkLst>
            <pc:docMk/>
            <pc:sldMk cId="3307497533" sldId="443"/>
            <ac:spMk id="2" creationId="{96F5B435-E9DC-4D17-BC5A-0B101F30FCBE}"/>
          </ac:spMkLst>
        </pc:spChg>
        <pc:spChg chg="del mod ord">
          <ac:chgData name="Daniel Kaufmann" userId="934340720f57f02e" providerId="LiveId" clId="{906E7261-0F0E-4DB9-8D83-A67BF29DC418}" dt="2020-10-30T20:57:21.541" v="3600" actId="700"/>
          <ac:spMkLst>
            <pc:docMk/>
            <pc:sldMk cId="3307497533" sldId="443"/>
            <ac:spMk id="3" creationId="{9A2434C8-7611-4CB0-A0D1-8FA632772B99}"/>
          </ac:spMkLst>
        </pc:spChg>
        <pc:spChg chg="del">
          <ac:chgData name="Daniel Kaufmann" userId="934340720f57f02e" providerId="LiveId" clId="{906E7261-0F0E-4DB9-8D83-A67BF29DC418}" dt="2020-10-30T20:57:21.541" v="3600" actId="700"/>
          <ac:spMkLst>
            <pc:docMk/>
            <pc:sldMk cId="3307497533" sldId="443"/>
            <ac:spMk id="4" creationId="{929642DE-00F2-4E5A-9F57-6474FC50BEE0}"/>
          </ac:spMkLst>
        </pc:spChg>
        <pc:spChg chg="add mod ord">
          <ac:chgData name="Daniel Kaufmann" userId="934340720f57f02e" providerId="LiveId" clId="{906E7261-0F0E-4DB9-8D83-A67BF29DC418}" dt="2020-10-30T20:57:58.274" v="3602" actId="207"/>
          <ac:spMkLst>
            <pc:docMk/>
            <pc:sldMk cId="3307497533" sldId="443"/>
            <ac:spMk id="5" creationId="{74B90FD7-B5BE-4B15-A239-B2F14A91F4B3}"/>
          </ac:spMkLst>
        </pc:spChg>
      </pc:sldChg>
      <pc:sldChg chg="modSp new mod">
        <pc:chgData name="Daniel Kaufmann" userId="934340720f57f02e" providerId="LiveId" clId="{906E7261-0F0E-4DB9-8D83-A67BF29DC418}" dt="2020-10-30T20:59:10.485" v="3607" actId="255"/>
        <pc:sldMkLst>
          <pc:docMk/>
          <pc:sldMk cId="3028994543" sldId="444"/>
        </pc:sldMkLst>
        <pc:spChg chg="mod">
          <ac:chgData name="Daniel Kaufmann" userId="934340720f57f02e" providerId="LiveId" clId="{906E7261-0F0E-4DB9-8D83-A67BF29DC418}" dt="2020-10-30T20:58:48.943" v="3606"/>
          <ac:spMkLst>
            <pc:docMk/>
            <pc:sldMk cId="3028994543" sldId="444"/>
            <ac:spMk id="2" creationId="{3E143385-01D0-4A86-A82A-0A07E4461287}"/>
          </ac:spMkLst>
        </pc:spChg>
        <pc:spChg chg="mod">
          <ac:chgData name="Daniel Kaufmann" userId="934340720f57f02e" providerId="LiveId" clId="{906E7261-0F0E-4DB9-8D83-A67BF29DC418}" dt="2020-10-30T20:59:10.485" v="3607" actId="255"/>
          <ac:spMkLst>
            <pc:docMk/>
            <pc:sldMk cId="3028994543" sldId="444"/>
            <ac:spMk id="3" creationId="{6F9C1F6F-BE39-4EE7-AE96-1C756604D912}"/>
          </ac:spMkLst>
        </pc:spChg>
      </pc:sldChg>
      <pc:sldChg chg="modSp add mod">
        <pc:chgData name="Daniel Kaufmann" userId="934340720f57f02e" providerId="LiveId" clId="{906E7261-0F0E-4DB9-8D83-A67BF29DC418}" dt="2020-10-30T21:00:02.710" v="3612" actId="207"/>
        <pc:sldMkLst>
          <pc:docMk/>
          <pc:sldMk cId="556098832" sldId="445"/>
        </pc:sldMkLst>
        <pc:spChg chg="mod">
          <ac:chgData name="Daniel Kaufmann" userId="934340720f57f02e" providerId="LiveId" clId="{906E7261-0F0E-4DB9-8D83-A67BF29DC418}" dt="2020-10-30T21:00:02.710" v="3612" actId="207"/>
          <ac:spMkLst>
            <pc:docMk/>
            <pc:sldMk cId="556098832" sldId="445"/>
            <ac:spMk id="3" creationId="{6F9C1F6F-BE39-4EE7-AE96-1C756604D912}"/>
          </ac:spMkLst>
        </pc:spChg>
      </pc:sldChg>
      <pc:sldChg chg="modSp add mod">
        <pc:chgData name="Daniel Kaufmann" userId="934340720f57f02e" providerId="LiveId" clId="{906E7261-0F0E-4DB9-8D83-A67BF29DC418}" dt="2020-10-30T21:00:26.590" v="3615" actId="207"/>
        <pc:sldMkLst>
          <pc:docMk/>
          <pc:sldMk cId="3728458286" sldId="446"/>
        </pc:sldMkLst>
        <pc:spChg chg="mod">
          <ac:chgData name="Daniel Kaufmann" userId="934340720f57f02e" providerId="LiveId" clId="{906E7261-0F0E-4DB9-8D83-A67BF29DC418}" dt="2020-10-30T21:00:26.590" v="3615" actId="207"/>
          <ac:spMkLst>
            <pc:docMk/>
            <pc:sldMk cId="3728458286" sldId="446"/>
            <ac:spMk id="3" creationId="{6F9C1F6F-BE39-4EE7-AE96-1C756604D912}"/>
          </ac:spMkLst>
        </pc:spChg>
      </pc:sldChg>
      <pc:sldChg chg="modSp new mod">
        <pc:chgData name="Daniel Kaufmann" userId="934340720f57f02e" providerId="LiveId" clId="{906E7261-0F0E-4DB9-8D83-A67BF29DC418}" dt="2020-10-30T21:01:16.345" v="3649"/>
        <pc:sldMkLst>
          <pc:docMk/>
          <pc:sldMk cId="17443173" sldId="447"/>
        </pc:sldMkLst>
        <pc:spChg chg="mod">
          <ac:chgData name="Daniel Kaufmann" userId="934340720f57f02e" providerId="LiveId" clId="{906E7261-0F0E-4DB9-8D83-A67BF29DC418}" dt="2020-10-30T21:01:12.285" v="3648" actId="20577"/>
          <ac:spMkLst>
            <pc:docMk/>
            <pc:sldMk cId="17443173" sldId="447"/>
            <ac:spMk id="2" creationId="{BC99F23D-4BE0-4B87-B6FE-825618B5E143}"/>
          </ac:spMkLst>
        </pc:spChg>
        <pc:spChg chg="mod">
          <ac:chgData name="Daniel Kaufmann" userId="934340720f57f02e" providerId="LiveId" clId="{906E7261-0F0E-4DB9-8D83-A67BF29DC418}" dt="2020-10-30T21:01:16.345" v="3649"/>
          <ac:spMkLst>
            <pc:docMk/>
            <pc:sldMk cId="17443173" sldId="447"/>
            <ac:spMk id="3" creationId="{530C2573-AD29-4DDA-97C5-9D78E39EB510}"/>
          </ac:spMkLst>
        </pc:spChg>
      </pc:sldChg>
      <pc:sldChg chg="addSp delSp modSp new mod">
        <pc:chgData name="Daniel Kaufmann" userId="934340720f57f02e" providerId="LiveId" clId="{906E7261-0F0E-4DB9-8D83-A67BF29DC418}" dt="2020-10-30T21:05:39.317" v="4076" actId="14100"/>
        <pc:sldMkLst>
          <pc:docMk/>
          <pc:sldMk cId="32813020" sldId="448"/>
        </pc:sldMkLst>
        <pc:spChg chg="mod">
          <ac:chgData name="Daniel Kaufmann" userId="934340720f57f02e" providerId="LiveId" clId="{906E7261-0F0E-4DB9-8D83-A67BF29DC418}" dt="2020-10-30T21:01:46.870" v="3685" actId="20577"/>
          <ac:spMkLst>
            <pc:docMk/>
            <pc:sldMk cId="32813020" sldId="448"/>
            <ac:spMk id="2" creationId="{79195132-2D09-4F24-90F8-8C5550AEA488}"/>
          </ac:spMkLst>
        </pc:spChg>
        <pc:spChg chg="del mod">
          <ac:chgData name="Daniel Kaufmann" userId="934340720f57f02e" providerId="LiveId" clId="{906E7261-0F0E-4DB9-8D83-A67BF29DC418}" dt="2020-10-30T21:02:45.016" v="3693" actId="478"/>
          <ac:spMkLst>
            <pc:docMk/>
            <pc:sldMk cId="32813020" sldId="448"/>
            <ac:spMk id="3" creationId="{2D00159E-CE40-40D0-A521-A6C86A699654}"/>
          </ac:spMkLst>
        </pc:spChg>
        <pc:spChg chg="add mod">
          <ac:chgData name="Daniel Kaufmann" userId="934340720f57f02e" providerId="LiveId" clId="{906E7261-0F0E-4DB9-8D83-A67BF29DC418}" dt="2020-10-30T21:01:57.031" v="3687" actId="1076"/>
          <ac:spMkLst>
            <pc:docMk/>
            <pc:sldMk cId="32813020" sldId="448"/>
            <ac:spMk id="5" creationId="{8B2D2C35-C9B7-49B0-8295-15556ABFD9B9}"/>
          </ac:spMkLst>
        </pc:spChg>
        <pc:spChg chg="add del mod">
          <ac:chgData name="Daniel Kaufmann" userId="934340720f57f02e" providerId="LiveId" clId="{906E7261-0F0E-4DB9-8D83-A67BF29DC418}" dt="2020-10-30T21:02:51.172" v="3694" actId="1032"/>
          <ac:spMkLst>
            <pc:docMk/>
            <pc:sldMk cId="32813020" sldId="448"/>
            <ac:spMk id="7" creationId="{42776106-B0FF-4692-80BA-782EE4A676DB}"/>
          </ac:spMkLst>
        </pc:spChg>
        <pc:graphicFrameChg chg="add mod modGraphic">
          <ac:chgData name="Daniel Kaufmann" userId="934340720f57f02e" providerId="LiveId" clId="{906E7261-0F0E-4DB9-8D83-A67BF29DC418}" dt="2020-10-30T21:05:39.317" v="4076" actId="14100"/>
          <ac:graphicFrameMkLst>
            <pc:docMk/>
            <pc:sldMk cId="32813020" sldId="448"/>
            <ac:graphicFrameMk id="8" creationId="{99C5C514-DFC7-484C-9F12-4EAD62C0E934}"/>
          </ac:graphicFrameMkLst>
        </pc:graphicFrameChg>
      </pc:sldChg>
      <pc:sldChg chg="addSp delSp modSp new mod modClrScheme chgLayout">
        <pc:chgData name="Daniel Kaufmann" userId="934340720f57f02e" providerId="LiveId" clId="{906E7261-0F0E-4DB9-8D83-A67BF29DC418}" dt="2020-10-30T21:06:17.640" v="4085" actId="208"/>
        <pc:sldMkLst>
          <pc:docMk/>
          <pc:sldMk cId="1995611987" sldId="449"/>
        </pc:sldMkLst>
        <pc:spChg chg="del mod ord">
          <ac:chgData name="Daniel Kaufmann" userId="934340720f57f02e" providerId="LiveId" clId="{906E7261-0F0E-4DB9-8D83-A67BF29DC418}" dt="2020-10-30T21:05:59.552" v="4078" actId="700"/>
          <ac:spMkLst>
            <pc:docMk/>
            <pc:sldMk cId="1995611987" sldId="449"/>
            <ac:spMk id="2" creationId="{85938A3D-3D0F-4401-B03E-39A8800E1A32}"/>
          </ac:spMkLst>
        </pc:spChg>
        <pc:spChg chg="del mod ord">
          <ac:chgData name="Daniel Kaufmann" userId="934340720f57f02e" providerId="LiveId" clId="{906E7261-0F0E-4DB9-8D83-A67BF29DC418}" dt="2020-10-30T21:05:59.552" v="4078" actId="700"/>
          <ac:spMkLst>
            <pc:docMk/>
            <pc:sldMk cId="1995611987" sldId="449"/>
            <ac:spMk id="3" creationId="{6B0EA160-C382-4E21-84B4-8E638AD7E802}"/>
          </ac:spMkLst>
        </pc:spChg>
        <pc:spChg chg="add del mod ord">
          <ac:chgData name="Daniel Kaufmann" userId="934340720f57f02e" providerId="LiveId" clId="{906E7261-0F0E-4DB9-8D83-A67BF29DC418}" dt="2020-10-30T21:06:01.772" v="4079" actId="478"/>
          <ac:spMkLst>
            <pc:docMk/>
            <pc:sldMk cId="1995611987" sldId="449"/>
            <ac:spMk id="4" creationId="{542EED05-30E8-4827-938E-4FD633541196}"/>
          </ac:spMkLst>
        </pc:spChg>
        <pc:spChg chg="add del mod ord">
          <ac:chgData name="Daniel Kaufmann" userId="934340720f57f02e" providerId="LiveId" clId="{906E7261-0F0E-4DB9-8D83-A67BF29DC418}" dt="2020-10-30T21:06:03.338" v="4080" actId="478"/>
          <ac:spMkLst>
            <pc:docMk/>
            <pc:sldMk cId="1995611987" sldId="449"/>
            <ac:spMk id="5" creationId="{3B760451-6633-498D-BCAB-F29536616067}"/>
          </ac:spMkLst>
        </pc:spChg>
        <pc:picChg chg="add mod">
          <ac:chgData name="Daniel Kaufmann" userId="934340720f57f02e" providerId="LiveId" clId="{906E7261-0F0E-4DB9-8D83-A67BF29DC418}" dt="2020-10-30T21:06:17.640" v="4085" actId="208"/>
          <ac:picMkLst>
            <pc:docMk/>
            <pc:sldMk cId="1995611987" sldId="449"/>
            <ac:picMk id="7" creationId="{D268B0C8-BD4D-4586-A757-A9BA25624A5D}"/>
          </ac:picMkLst>
        </pc:picChg>
      </pc:sldChg>
      <pc:sldChg chg="addSp delSp modSp new mod modClrScheme chgLayout">
        <pc:chgData name="Daniel Kaufmann" userId="934340720f57f02e" providerId="LiveId" clId="{906E7261-0F0E-4DB9-8D83-A67BF29DC418}" dt="2020-10-30T21:11:09.592" v="4331" actId="207"/>
        <pc:sldMkLst>
          <pc:docMk/>
          <pc:sldMk cId="1963117255" sldId="450"/>
        </pc:sldMkLst>
        <pc:spChg chg="del mod ord">
          <ac:chgData name="Daniel Kaufmann" userId="934340720f57f02e" providerId="LiveId" clId="{906E7261-0F0E-4DB9-8D83-A67BF29DC418}" dt="2020-10-30T21:07:09.382" v="4087" actId="700"/>
          <ac:spMkLst>
            <pc:docMk/>
            <pc:sldMk cId="1963117255" sldId="450"/>
            <ac:spMk id="2" creationId="{B2C5C324-CE5A-44FC-86F5-3410A31A1FE6}"/>
          </ac:spMkLst>
        </pc:spChg>
        <pc:spChg chg="del mod ord">
          <ac:chgData name="Daniel Kaufmann" userId="934340720f57f02e" providerId="LiveId" clId="{906E7261-0F0E-4DB9-8D83-A67BF29DC418}" dt="2020-10-30T21:07:09.382" v="4087" actId="700"/>
          <ac:spMkLst>
            <pc:docMk/>
            <pc:sldMk cId="1963117255" sldId="450"/>
            <ac:spMk id="3" creationId="{F6218EE9-7E0B-461C-923C-B9393F9063E1}"/>
          </ac:spMkLst>
        </pc:spChg>
        <pc:spChg chg="add mod ord">
          <ac:chgData name="Daniel Kaufmann" userId="934340720f57f02e" providerId="LiveId" clId="{906E7261-0F0E-4DB9-8D83-A67BF29DC418}" dt="2020-10-30T21:07:23.292" v="4115" actId="20577"/>
          <ac:spMkLst>
            <pc:docMk/>
            <pc:sldMk cId="1963117255" sldId="450"/>
            <ac:spMk id="4" creationId="{31C6E99E-2C9B-4971-BB4E-DB7C3B25C9B8}"/>
          </ac:spMkLst>
        </pc:spChg>
        <pc:spChg chg="add mod ord">
          <ac:chgData name="Daniel Kaufmann" userId="934340720f57f02e" providerId="LiveId" clId="{906E7261-0F0E-4DB9-8D83-A67BF29DC418}" dt="2020-10-30T21:11:09.592" v="4331" actId="207"/>
          <ac:spMkLst>
            <pc:docMk/>
            <pc:sldMk cId="1963117255" sldId="450"/>
            <ac:spMk id="5" creationId="{54BE0AA0-7145-4207-A9FF-122844E1B6C6}"/>
          </ac:spMkLst>
        </pc:spChg>
        <pc:spChg chg="add mod">
          <ac:chgData name="Daniel Kaufmann" userId="934340720f57f02e" providerId="LiveId" clId="{906E7261-0F0E-4DB9-8D83-A67BF29DC418}" dt="2020-10-30T21:07:58.938" v="4122" actId="1076"/>
          <ac:spMkLst>
            <pc:docMk/>
            <pc:sldMk cId="1963117255" sldId="450"/>
            <ac:spMk id="7" creationId="{71721F64-F00E-4771-AB11-CB8DD8238E3D}"/>
          </ac:spMkLst>
        </pc:spChg>
      </pc:sldChg>
      <pc:sldChg chg="addSp delSp modSp new mod modClrScheme chgLayout">
        <pc:chgData name="Daniel Kaufmann" userId="934340720f57f02e" providerId="LiveId" clId="{906E7261-0F0E-4DB9-8D83-A67BF29DC418}" dt="2020-10-30T21:12:53.098" v="4380" actId="1076"/>
        <pc:sldMkLst>
          <pc:docMk/>
          <pc:sldMk cId="3982418509" sldId="451"/>
        </pc:sldMkLst>
        <pc:spChg chg="mod ord">
          <ac:chgData name="Daniel Kaufmann" userId="934340720f57f02e" providerId="LiveId" clId="{906E7261-0F0E-4DB9-8D83-A67BF29DC418}" dt="2020-10-30T21:12:00.017" v="4370" actId="700"/>
          <ac:spMkLst>
            <pc:docMk/>
            <pc:sldMk cId="3982418509" sldId="451"/>
            <ac:spMk id="2" creationId="{7B6A1B3E-3F74-4357-8420-6A47C0CE6FF5}"/>
          </ac:spMkLst>
        </pc:spChg>
        <pc:spChg chg="del mod ord">
          <ac:chgData name="Daniel Kaufmann" userId="934340720f57f02e" providerId="LiveId" clId="{906E7261-0F0E-4DB9-8D83-A67BF29DC418}" dt="2020-10-30T21:12:00.017" v="4370" actId="700"/>
          <ac:spMkLst>
            <pc:docMk/>
            <pc:sldMk cId="3982418509" sldId="451"/>
            <ac:spMk id="3" creationId="{FD0302B5-8EE5-440D-8352-6397AD8A9573}"/>
          </ac:spMkLst>
        </pc:spChg>
        <pc:spChg chg="add del mod ord">
          <ac:chgData name="Daniel Kaufmann" userId="934340720f57f02e" providerId="LiveId" clId="{906E7261-0F0E-4DB9-8D83-A67BF29DC418}" dt="2020-10-30T21:12:01.949" v="4371"/>
          <ac:spMkLst>
            <pc:docMk/>
            <pc:sldMk cId="3982418509" sldId="451"/>
            <ac:spMk id="4" creationId="{FE62B88D-BA82-44E1-8621-82323F3FD3DF}"/>
          </ac:spMkLst>
        </pc:spChg>
        <pc:spChg chg="add mod ord">
          <ac:chgData name="Daniel Kaufmann" userId="934340720f57f02e" providerId="LiveId" clId="{906E7261-0F0E-4DB9-8D83-A67BF29DC418}" dt="2020-10-30T21:12:50.542" v="4379" actId="14100"/>
          <ac:spMkLst>
            <pc:docMk/>
            <pc:sldMk cId="3982418509" sldId="451"/>
            <ac:spMk id="5" creationId="{C7A9CE8B-67FD-4401-AC77-8578D100E934}"/>
          </ac:spMkLst>
        </pc:spChg>
        <pc:picChg chg="add mod">
          <ac:chgData name="Daniel Kaufmann" userId="934340720f57f02e" providerId="LiveId" clId="{906E7261-0F0E-4DB9-8D83-A67BF29DC418}" dt="2020-10-30T21:12:53.098" v="4380" actId="1076"/>
          <ac:picMkLst>
            <pc:docMk/>
            <pc:sldMk cId="3982418509" sldId="451"/>
            <ac:picMk id="1026" creationId="{735FB811-FD75-4D25-B17F-68A9072786EE}"/>
          </ac:picMkLst>
        </pc:picChg>
      </pc:sldChg>
      <pc:sldChg chg="addSp delSp modSp new mod modClrScheme chgLayout">
        <pc:chgData name="Daniel Kaufmann" userId="934340720f57f02e" providerId="LiveId" clId="{906E7261-0F0E-4DB9-8D83-A67BF29DC418}" dt="2020-10-30T21:15:58.206" v="4698" actId="20577"/>
        <pc:sldMkLst>
          <pc:docMk/>
          <pc:sldMk cId="2731125194" sldId="452"/>
        </pc:sldMkLst>
        <pc:spChg chg="mod ord">
          <ac:chgData name="Daniel Kaufmann" userId="934340720f57f02e" providerId="LiveId" clId="{906E7261-0F0E-4DB9-8D83-A67BF29DC418}" dt="2020-10-30T21:13:29.632" v="4443" actId="700"/>
          <ac:spMkLst>
            <pc:docMk/>
            <pc:sldMk cId="2731125194" sldId="452"/>
            <ac:spMk id="2" creationId="{36083BC9-BC91-4CD9-A0D8-F785E5716A52}"/>
          </ac:spMkLst>
        </pc:spChg>
        <pc:spChg chg="mod ord">
          <ac:chgData name="Daniel Kaufmann" userId="934340720f57f02e" providerId="LiveId" clId="{906E7261-0F0E-4DB9-8D83-A67BF29DC418}" dt="2020-10-30T21:14:39.471" v="4558" actId="6549"/>
          <ac:spMkLst>
            <pc:docMk/>
            <pc:sldMk cId="2731125194" sldId="452"/>
            <ac:spMk id="3" creationId="{D40F428F-E0F7-4C7A-A4F3-0E35472B1005}"/>
          </ac:spMkLst>
        </pc:spChg>
        <pc:spChg chg="del mod ord">
          <ac:chgData name="Daniel Kaufmann" userId="934340720f57f02e" providerId="LiveId" clId="{906E7261-0F0E-4DB9-8D83-A67BF29DC418}" dt="2020-10-30T21:13:29.632" v="4443" actId="700"/>
          <ac:spMkLst>
            <pc:docMk/>
            <pc:sldMk cId="2731125194" sldId="452"/>
            <ac:spMk id="4" creationId="{C54D1EB7-5B97-4AD3-B00C-D4031593EE4D}"/>
          </ac:spMkLst>
        </pc:spChg>
        <pc:spChg chg="add mod ord">
          <ac:chgData name="Daniel Kaufmann" userId="934340720f57f02e" providerId="LiveId" clId="{906E7261-0F0E-4DB9-8D83-A67BF29DC418}" dt="2020-10-30T21:13:57.682" v="4470" actId="207"/>
          <ac:spMkLst>
            <pc:docMk/>
            <pc:sldMk cId="2731125194" sldId="452"/>
            <ac:spMk id="5" creationId="{ADD3D8BF-0E9F-425C-8CE8-8C5DB74B86B7}"/>
          </ac:spMkLst>
        </pc:spChg>
        <pc:spChg chg="add mod ord">
          <ac:chgData name="Daniel Kaufmann" userId="934340720f57f02e" providerId="LiveId" clId="{906E7261-0F0E-4DB9-8D83-A67BF29DC418}" dt="2020-10-30T21:14:00.190" v="4471" actId="207"/>
          <ac:spMkLst>
            <pc:docMk/>
            <pc:sldMk cId="2731125194" sldId="452"/>
            <ac:spMk id="6" creationId="{D240BB90-9FA8-4064-83C0-A919C12D7B86}"/>
          </ac:spMkLst>
        </pc:spChg>
        <pc:spChg chg="add mod ord">
          <ac:chgData name="Daniel Kaufmann" userId="934340720f57f02e" providerId="LiveId" clId="{906E7261-0F0E-4DB9-8D83-A67BF29DC418}" dt="2020-10-30T21:15:58.206" v="4698" actId="20577"/>
          <ac:spMkLst>
            <pc:docMk/>
            <pc:sldMk cId="2731125194" sldId="452"/>
            <ac:spMk id="7" creationId="{310C15D1-99BA-4558-B5D2-5111F0B2C198}"/>
          </ac:spMkLst>
        </pc:spChg>
      </pc:sldChg>
      <pc:sldChg chg="addSp delSp modSp new mod modClrScheme chgLayout">
        <pc:chgData name="Daniel Kaufmann" userId="934340720f57f02e" providerId="LiveId" clId="{906E7261-0F0E-4DB9-8D83-A67BF29DC418}" dt="2020-10-30T21:18:10.016" v="4749" actId="1076"/>
        <pc:sldMkLst>
          <pc:docMk/>
          <pc:sldMk cId="2279958214" sldId="453"/>
        </pc:sldMkLst>
        <pc:spChg chg="mod ord">
          <ac:chgData name="Daniel Kaufmann" userId="934340720f57f02e" providerId="LiveId" clId="{906E7261-0F0E-4DB9-8D83-A67BF29DC418}" dt="2020-10-30T21:16:57.904" v="4732" actId="20577"/>
          <ac:spMkLst>
            <pc:docMk/>
            <pc:sldMk cId="2279958214" sldId="453"/>
            <ac:spMk id="2" creationId="{3E00B168-FFBA-4BBE-B75B-D99FFF673414}"/>
          </ac:spMkLst>
        </pc:spChg>
        <pc:spChg chg="del">
          <ac:chgData name="Daniel Kaufmann" userId="934340720f57f02e" providerId="LiveId" clId="{906E7261-0F0E-4DB9-8D83-A67BF29DC418}" dt="2020-10-30T21:16:52.287" v="4722" actId="700"/>
          <ac:spMkLst>
            <pc:docMk/>
            <pc:sldMk cId="2279958214" sldId="453"/>
            <ac:spMk id="3" creationId="{CDCE0B72-6D22-4968-9AA4-914FC48B2A10}"/>
          </ac:spMkLst>
        </pc:spChg>
        <pc:spChg chg="del mod ord">
          <ac:chgData name="Daniel Kaufmann" userId="934340720f57f02e" providerId="LiveId" clId="{906E7261-0F0E-4DB9-8D83-A67BF29DC418}" dt="2020-10-30T21:16:52.287" v="4722" actId="700"/>
          <ac:spMkLst>
            <pc:docMk/>
            <pc:sldMk cId="2279958214" sldId="453"/>
            <ac:spMk id="4" creationId="{E4F3ED99-EE28-4968-BAD2-29FC157EF22E}"/>
          </ac:spMkLst>
        </pc:spChg>
        <pc:spChg chg="del">
          <ac:chgData name="Daniel Kaufmann" userId="934340720f57f02e" providerId="LiveId" clId="{906E7261-0F0E-4DB9-8D83-A67BF29DC418}" dt="2020-10-30T21:16:52.287" v="4722" actId="700"/>
          <ac:spMkLst>
            <pc:docMk/>
            <pc:sldMk cId="2279958214" sldId="453"/>
            <ac:spMk id="5" creationId="{F073D3A8-6002-4049-ACD3-D8CA960ADCA1}"/>
          </ac:spMkLst>
        </pc:spChg>
        <pc:spChg chg="del">
          <ac:chgData name="Daniel Kaufmann" userId="934340720f57f02e" providerId="LiveId" clId="{906E7261-0F0E-4DB9-8D83-A67BF29DC418}" dt="2020-10-30T21:16:52.287" v="4722" actId="700"/>
          <ac:spMkLst>
            <pc:docMk/>
            <pc:sldMk cId="2279958214" sldId="453"/>
            <ac:spMk id="6" creationId="{6970CD63-B414-4BAF-B06D-6A041B3C1A9C}"/>
          </ac:spMkLst>
        </pc:spChg>
        <pc:spChg chg="add del mod ord">
          <ac:chgData name="Daniel Kaufmann" userId="934340720f57f02e" providerId="LiveId" clId="{906E7261-0F0E-4DB9-8D83-A67BF29DC418}" dt="2020-10-30T21:17:06.380" v="4733" actId="1032"/>
          <ac:spMkLst>
            <pc:docMk/>
            <pc:sldMk cId="2279958214" sldId="453"/>
            <ac:spMk id="7" creationId="{2EFC11AF-5E63-413E-BF21-1FB7A6A83BEC}"/>
          </ac:spMkLst>
        </pc:spChg>
        <pc:spChg chg="add del mod">
          <ac:chgData name="Daniel Kaufmann" userId="934340720f57f02e" providerId="LiveId" clId="{906E7261-0F0E-4DB9-8D83-A67BF29DC418}" dt="2020-10-30T21:17:58.894" v="4743" actId="1032"/>
          <ac:spMkLst>
            <pc:docMk/>
            <pc:sldMk cId="2279958214" sldId="453"/>
            <ac:spMk id="10" creationId="{105CDE2A-583A-4F62-B91A-ECED4F0B7510}"/>
          </ac:spMkLst>
        </pc:spChg>
        <pc:graphicFrameChg chg="add del mod modGraphic">
          <ac:chgData name="Daniel Kaufmann" userId="934340720f57f02e" providerId="LiveId" clId="{906E7261-0F0E-4DB9-8D83-A67BF29DC418}" dt="2020-10-30T21:17:53.026" v="4742" actId="478"/>
          <ac:graphicFrameMkLst>
            <pc:docMk/>
            <pc:sldMk cId="2279958214" sldId="453"/>
            <ac:graphicFrameMk id="8" creationId="{1BF707EA-D354-4DA6-8723-FD28817BE2F4}"/>
          </ac:graphicFrameMkLst>
        </pc:graphicFrameChg>
        <pc:graphicFrameChg chg="add mod modGraphic">
          <ac:chgData name="Daniel Kaufmann" userId="934340720f57f02e" providerId="LiveId" clId="{906E7261-0F0E-4DB9-8D83-A67BF29DC418}" dt="2020-10-30T21:18:10.016" v="4749" actId="1076"/>
          <ac:graphicFrameMkLst>
            <pc:docMk/>
            <pc:sldMk cId="2279958214" sldId="453"/>
            <ac:graphicFrameMk id="11" creationId="{36268FC3-87E2-4AA1-9662-A986D66A78E0}"/>
          </ac:graphicFrameMkLst>
        </pc:graphicFrameChg>
      </pc:sldChg>
      <pc:sldChg chg="addSp delSp modSp new mod setBg setClrOvrMap">
        <pc:chgData name="Daniel Kaufmann" userId="934340720f57f02e" providerId="LiveId" clId="{906E7261-0F0E-4DB9-8D83-A67BF29DC418}" dt="2020-10-30T21:21:52.611" v="4891" actId="171"/>
        <pc:sldMkLst>
          <pc:docMk/>
          <pc:sldMk cId="2411293633" sldId="454"/>
        </pc:sldMkLst>
        <pc:spChg chg="add del mod">
          <ac:chgData name="Daniel Kaufmann" userId="934340720f57f02e" providerId="LiveId" clId="{906E7261-0F0E-4DB9-8D83-A67BF29DC418}" dt="2020-10-30T21:19:00.515" v="4756" actId="26606"/>
          <ac:spMkLst>
            <pc:docMk/>
            <pc:sldMk cId="2411293633" sldId="454"/>
            <ac:spMk id="2" creationId="{265E9170-102B-457B-A6AF-E000B25776AF}"/>
          </ac:spMkLst>
        </pc:spChg>
        <pc:spChg chg="del">
          <ac:chgData name="Daniel Kaufmann" userId="934340720f57f02e" providerId="LiveId" clId="{906E7261-0F0E-4DB9-8D83-A67BF29DC418}" dt="2020-10-30T21:18:39.790" v="4751"/>
          <ac:spMkLst>
            <pc:docMk/>
            <pc:sldMk cId="2411293633" sldId="454"/>
            <ac:spMk id="3" creationId="{60E3187B-BE4A-403A-8A23-90BB28703ED1}"/>
          </ac:spMkLst>
        </pc:spChg>
        <pc:spChg chg="add del mod">
          <ac:chgData name="Daniel Kaufmann" userId="934340720f57f02e" providerId="LiveId" clId="{906E7261-0F0E-4DB9-8D83-A67BF29DC418}" dt="2020-10-30T21:20:40.459" v="4847" actId="478"/>
          <ac:spMkLst>
            <pc:docMk/>
            <pc:sldMk cId="2411293633" sldId="454"/>
            <ac:spMk id="4" creationId="{226C150A-71AC-4BBA-BBCB-E46A0EEDCFE5}"/>
          </ac:spMkLst>
        </pc:spChg>
        <pc:spChg chg="add mod">
          <ac:chgData name="Daniel Kaufmann" userId="934340720f57f02e" providerId="LiveId" clId="{906E7261-0F0E-4DB9-8D83-A67BF29DC418}" dt="2020-10-30T21:21:22.936" v="4872" actId="114"/>
          <ac:spMkLst>
            <pc:docMk/>
            <pc:sldMk cId="2411293633" sldId="454"/>
            <ac:spMk id="5" creationId="{8645C667-1119-4F7F-813C-4765A1222E56}"/>
          </ac:spMkLst>
        </pc:spChg>
        <pc:spChg chg="add mod ord">
          <ac:chgData name="Daniel Kaufmann" userId="934340720f57f02e" providerId="LiveId" clId="{906E7261-0F0E-4DB9-8D83-A67BF29DC418}" dt="2020-10-30T21:21:52.611" v="4891" actId="171"/>
          <ac:spMkLst>
            <pc:docMk/>
            <pc:sldMk cId="2411293633" sldId="454"/>
            <ac:spMk id="6" creationId="{32F34D10-76C9-4A57-9D0F-B3747E8981F4}"/>
          </ac:spMkLst>
        </pc:spChg>
        <pc:spChg chg="add del">
          <ac:chgData name="Daniel Kaufmann" userId="934340720f57f02e" providerId="LiveId" clId="{906E7261-0F0E-4DB9-8D83-A67BF29DC418}" dt="2020-10-30T21:18:57.808" v="4753" actId="26606"/>
          <ac:spMkLst>
            <pc:docMk/>
            <pc:sldMk cId="2411293633" sldId="454"/>
            <ac:spMk id="71" creationId="{16C5FA50-8D52-4617-AF91-5C7B1C8352F1}"/>
          </ac:spMkLst>
        </pc:spChg>
        <pc:spChg chg="add del">
          <ac:chgData name="Daniel Kaufmann" userId="934340720f57f02e" providerId="LiveId" clId="{906E7261-0F0E-4DB9-8D83-A67BF29DC418}" dt="2020-10-30T21:18:57.808" v="4753" actId="26606"/>
          <ac:spMkLst>
            <pc:docMk/>
            <pc:sldMk cId="2411293633" sldId="454"/>
            <ac:spMk id="73" creationId="{E223798C-12AD-4B0C-A50C-D676347D67CF}"/>
          </ac:spMkLst>
        </pc:spChg>
        <pc:spChg chg="add del">
          <ac:chgData name="Daniel Kaufmann" userId="934340720f57f02e" providerId="LiveId" clId="{906E7261-0F0E-4DB9-8D83-A67BF29DC418}" dt="2020-10-30T21:20:29.872" v="4845" actId="26606"/>
          <ac:spMkLst>
            <pc:docMk/>
            <pc:sldMk cId="2411293633" sldId="454"/>
            <ac:spMk id="75" creationId="{5A59F003-E00A-43F9-91DC-CC54E3B87466}"/>
          </ac:spMkLst>
        </pc:spChg>
        <pc:spChg chg="add del">
          <ac:chgData name="Daniel Kaufmann" userId="934340720f57f02e" providerId="LiveId" clId="{906E7261-0F0E-4DB9-8D83-A67BF29DC418}" dt="2020-10-30T21:20:29.872" v="4845" actId="26606"/>
          <ac:spMkLst>
            <pc:docMk/>
            <pc:sldMk cId="2411293633" sldId="454"/>
            <ac:spMk id="77" creationId="{D74A4382-E3AD-430A-9A1F-DFA3E0E77A7D}"/>
          </ac:spMkLst>
        </pc:spChg>
        <pc:spChg chg="add del">
          <ac:chgData name="Daniel Kaufmann" userId="934340720f57f02e" providerId="LiveId" clId="{906E7261-0F0E-4DB9-8D83-A67BF29DC418}" dt="2020-10-30T21:20:29.872" v="4845" actId="26606"/>
          <ac:spMkLst>
            <pc:docMk/>
            <pc:sldMk cId="2411293633" sldId="454"/>
            <ac:spMk id="79" creationId="{79F40191-0F44-4FD1-82CC-ACB507C14BE6}"/>
          </ac:spMkLst>
        </pc:spChg>
        <pc:spChg chg="add">
          <ac:chgData name="Daniel Kaufmann" userId="934340720f57f02e" providerId="LiveId" clId="{906E7261-0F0E-4DB9-8D83-A67BF29DC418}" dt="2020-10-30T21:20:29.872" v="4845" actId="26606"/>
          <ac:spMkLst>
            <pc:docMk/>
            <pc:sldMk cId="2411293633" sldId="454"/>
            <ac:spMk id="135" creationId="{C1DD1A8A-57D5-4A81-AD04-532B043C5611}"/>
          </ac:spMkLst>
        </pc:spChg>
        <pc:spChg chg="add">
          <ac:chgData name="Daniel Kaufmann" userId="934340720f57f02e" providerId="LiveId" clId="{906E7261-0F0E-4DB9-8D83-A67BF29DC418}" dt="2020-10-30T21:20:29.872" v="4845" actId="26606"/>
          <ac:spMkLst>
            <pc:docMk/>
            <pc:sldMk cId="2411293633" sldId="454"/>
            <ac:spMk id="137" creationId="{007891EC-4501-44ED-A8C8-B11B6DB767AB}"/>
          </ac:spMkLst>
        </pc:spChg>
        <pc:spChg chg="add del">
          <ac:chgData name="Daniel Kaufmann" userId="934340720f57f02e" providerId="LiveId" clId="{906E7261-0F0E-4DB9-8D83-A67BF29DC418}" dt="2020-10-30T21:19:00.513" v="4755" actId="26606"/>
          <ac:spMkLst>
            <pc:docMk/>
            <pc:sldMk cId="2411293633" sldId="454"/>
            <ac:spMk id="2052" creationId="{42A4FC2C-047E-45A5-965D-8E1E3BF09BC6}"/>
          </ac:spMkLst>
        </pc:spChg>
        <pc:spChg chg="add del mod ord">
          <ac:chgData name="Daniel Kaufmann" userId="934340720f57f02e" providerId="LiveId" clId="{906E7261-0F0E-4DB9-8D83-A67BF29DC418}" dt="2020-10-30T21:19:42.796" v="4837" actId="478"/>
          <ac:spMkLst>
            <pc:docMk/>
            <pc:sldMk cId="2411293633" sldId="454"/>
            <ac:spMk id="2054" creationId="{265E9170-102B-457B-A6AF-E000B25776AF}"/>
          </ac:spMkLst>
        </pc:spChg>
        <pc:picChg chg="add mod">
          <ac:chgData name="Daniel Kaufmann" userId="934340720f57f02e" providerId="LiveId" clId="{906E7261-0F0E-4DB9-8D83-A67BF29DC418}" dt="2020-10-30T21:20:29.872" v="4845" actId="26606"/>
          <ac:picMkLst>
            <pc:docMk/>
            <pc:sldMk cId="2411293633" sldId="454"/>
            <ac:picMk id="2050" creationId="{8044347B-EF0C-48C9-A675-5FC54A637FC4}"/>
          </ac:picMkLst>
        </pc:picChg>
      </pc:sldChg>
      <pc:sldChg chg="modSp add mod ord">
        <pc:chgData name="Daniel Kaufmann" userId="934340720f57f02e" providerId="LiveId" clId="{906E7261-0F0E-4DB9-8D83-A67BF29DC418}" dt="2020-10-30T21:23:46.784" v="4923" actId="20577"/>
        <pc:sldMkLst>
          <pc:docMk/>
          <pc:sldMk cId="2284770832" sldId="455"/>
        </pc:sldMkLst>
        <pc:spChg chg="mod">
          <ac:chgData name="Daniel Kaufmann" userId="934340720f57f02e" providerId="LiveId" clId="{906E7261-0F0E-4DB9-8D83-A67BF29DC418}" dt="2020-10-30T21:23:46.784" v="4923" actId="20577"/>
          <ac:spMkLst>
            <pc:docMk/>
            <pc:sldMk cId="2284770832" sldId="455"/>
            <ac:spMk id="2" creationId="{A196C52E-0914-416B-B64A-824997DB993D}"/>
          </ac:spMkLst>
        </pc:spChg>
      </pc:sldChg>
      <pc:sldChg chg="addSp delSp modSp new mod">
        <pc:chgData name="Daniel Kaufmann" userId="934340720f57f02e" providerId="LiveId" clId="{906E7261-0F0E-4DB9-8D83-A67BF29DC418}" dt="2020-10-30T21:33:24.943" v="5154" actId="1076"/>
        <pc:sldMkLst>
          <pc:docMk/>
          <pc:sldMk cId="2084335636" sldId="456"/>
        </pc:sldMkLst>
        <pc:spChg chg="mod">
          <ac:chgData name="Daniel Kaufmann" userId="934340720f57f02e" providerId="LiveId" clId="{906E7261-0F0E-4DB9-8D83-A67BF29DC418}" dt="2020-10-30T21:24:44.354" v="4977" actId="20577"/>
          <ac:spMkLst>
            <pc:docMk/>
            <pc:sldMk cId="2084335636" sldId="456"/>
            <ac:spMk id="2" creationId="{C8061253-BC1C-42DC-9993-02F88BF4CA79}"/>
          </ac:spMkLst>
        </pc:spChg>
        <pc:spChg chg="del mod">
          <ac:chgData name="Daniel Kaufmann" userId="934340720f57f02e" providerId="LiveId" clId="{906E7261-0F0E-4DB9-8D83-A67BF29DC418}" dt="2020-10-30T21:24:23.058" v="4932" actId="478"/>
          <ac:spMkLst>
            <pc:docMk/>
            <pc:sldMk cId="2084335636" sldId="456"/>
            <ac:spMk id="3" creationId="{15187008-466D-4364-968A-0268EFE230D9}"/>
          </ac:spMkLst>
        </pc:spChg>
        <pc:spChg chg="add mod">
          <ac:chgData name="Daniel Kaufmann" userId="934340720f57f02e" providerId="LiveId" clId="{906E7261-0F0E-4DB9-8D83-A67BF29DC418}" dt="2020-10-30T21:25:05.475" v="5047" actId="20577"/>
          <ac:spMkLst>
            <pc:docMk/>
            <pc:sldMk cId="2084335636" sldId="456"/>
            <ac:spMk id="5" creationId="{CB77C962-FB6C-44DC-9CE4-0308DF82AC54}"/>
          </ac:spMkLst>
        </pc:spChg>
        <pc:spChg chg="add mod">
          <ac:chgData name="Daniel Kaufmann" userId="934340720f57f02e" providerId="LiveId" clId="{906E7261-0F0E-4DB9-8D83-A67BF29DC418}" dt="2020-10-30T21:33:24.943" v="5154" actId="1076"/>
          <ac:spMkLst>
            <pc:docMk/>
            <pc:sldMk cId="2084335636" sldId="456"/>
            <ac:spMk id="7" creationId="{DD23B743-0A10-4F73-947F-237F8E8ED7F4}"/>
          </ac:spMkLst>
        </pc:spChg>
        <pc:graphicFrameChg chg="add mod modGraphic">
          <ac:chgData name="Daniel Kaufmann" userId="934340720f57f02e" providerId="LiveId" clId="{906E7261-0F0E-4DB9-8D83-A67BF29DC418}" dt="2020-10-30T21:29:14.365" v="5124" actId="20577"/>
          <ac:graphicFrameMkLst>
            <pc:docMk/>
            <pc:sldMk cId="2084335636" sldId="456"/>
            <ac:graphicFrameMk id="6" creationId="{C99669E8-4DA2-4D9F-AB47-BCEB6A5A084B}"/>
          </ac:graphicFrameMkLst>
        </pc:graphicFrameChg>
      </pc:sldChg>
      <pc:sldChg chg="modSp new mod">
        <pc:chgData name="Daniel Kaufmann" userId="934340720f57f02e" providerId="LiveId" clId="{906E7261-0F0E-4DB9-8D83-A67BF29DC418}" dt="2020-10-30T21:48:57.215" v="5430"/>
        <pc:sldMkLst>
          <pc:docMk/>
          <pc:sldMk cId="3089836784" sldId="457"/>
        </pc:sldMkLst>
        <pc:spChg chg="mod">
          <ac:chgData name="Daniel Kaufmann" userId="934340720f57f02e" providerId="LiveId" clId="{906E7261-0F0E-4DB9-8D83-A67BF29DC418}" dt="2020-10-30T21:46:46.746" v="5169" actId="20577"/>
          <ac:spMkLst>
            <pc:docMk/>
            <pc:sldMk cId="3089836784" sldId="457"/>
            <ac:spMk id="2" creationId="{1C12C59C-0DE3-4C30-8630-F79F9C10EF27}"/>
          </ac:spMkLst>
        </pc:spChg>
        <pc:spChg chg="mod">
          <ac:chgData name="Daniel Kaufmann" userId="934340720f57f02e" providerId="LiveId" clId="{906E7261-0F0E-4DB9-8D83-A67BF29DC418}" dt="2020-10-30T21:48:57.215" v="5430"/>
          <ac:spMkLst>
            <pc:docMk/>
            <pc:sldMk cId="3089836784" sldId="457"/>
            <ac:spMk id="3" creationId="{E0476B90-EB27-469A-A648-6A07FA357DAA}"/>
          </ac:spMkLst>
        </pc:spChg>
      </pc:sldChg>
      <pc:sldChg chg="addSp modSp new mod">
        <pc:chgData name="Daniel Kaufmann" userId="934340720f57f02e" providerId="LiveId" clId="{906E7261-0F0E-4DB9-8D83-A67BF29DC418}" dt="2020-10-30T21:51:06.104" v="5508" actId="20577"/>
        <pc:sldMkLst>
          <pc:docMk/>
          <pc:sldMk cId="2684974769" sldId="458"/>
        </pc:sldMkLst>
        <pc:spChg chg="mod">
          <ac:chgData name="Daniel Kaufmann" userId="934340720f57f02e" providerId="LiveId" clId="{906E7261-0F0E-4DB9-8D83-A67BF29DC418}" dt="2020-10-30T21:49:23.644" v="5443" actId="20577"/>
          <ac:spMkLst>
            <pc:docMk/>
            <pc:sldMk cId="2684974769" sldId="458"/>
            <ac:spMk id="2" creationId="{BAAA0C55-492E-4573-840D-BDE9017F2136}"/>
          </ac:spMkLst>
        </pc:spChg>
        <pc:spChg chg="mod">
          <ac:chgData name="Daniel Kaufmann" userId="934340720f57f02e" providerId="LiveId" clId="{906E7261-0F0E-4DB9-8D83-A67BF29DC418}" dt="2020-10-30T21:51:06.104" v="5508" actId="20577"/>
          <ac:spMkLst>
            <pc:docMk/>
            <pc:sldMk cId="2684974769" sldId="458"/>
            <ac:spMk id="3" creationId="{5BC737AF-6612-4CAF-BC4E-4A6189C03984}"/>
          </ac:spMkLst>
        </pc:spChg>
        <pc:spChg chg="add mod">
          <ac:chgData name="Daniel Kaufmann" userId="934340720f57f02e" providerId="LiveId" clId="{906E7261-0F0E-4DB9-8D83-A67BF29DC418}" dt="2020-10-30T21:49:48.936" v="5450" actId="1076"/>
          <ac:spMkLst>
            <pc:docMk/>
            <pc:sldMk cId="2684974769" sldId="458"/>
            <ac:spMk id="4" creationId="{9C745439-34C1-4EFA-9BA0-55FBB0209B12}"/>
          </ac:spMkLst>
        </pc:spChg>
      </pc:sldChg>
      <pc:sldChg chg="modSp new mod">
        <pc:chgData name="Daniel Kaufmann" userId="934340720f57f02e" providerId="LiveId" clId="{906E7261-0F0E-4DB9-8D83-A67BF29DC418}" dt="2020-10-30T21:53:17.655" v="5573" actId="20577"/>
        <pc:sldMkLst>
          <pc:docMk/>
          <pc:sldMk cId="422119994" sldId="459"/>
        </pc:sldMkLst>
        <pc:spChg chg="mod">
          <ac:chgData name="Daniel Kaufmann" userId="934340720f57f02e" providerId="LiveId" clId="{906E7261-0F0E-4DB9-8D83-A67BF29DC418}" dt="2020-10-30T21:51:37.826" v="5526" actId="20577"/>
          <ac:spMkLst>
            <pc:docMk/>
            <pc:sldMk cId="422119994" sldId="459"/>
            <ac:spMk id="2" creationId="{463259E8-5AED-4FC2-901B-94C904EF4697}"/>
          </ac:spMkLst>
        </pc:spChg>
        <pc:spChg chg="mod">
          <ac:chgData name="Daniel Kaufmann" userId="934340720f57f02e" providerId="LiveId" clId="{906E7261-0F0E-4DB9-8D83-A67BF29DC418}" dt="2020-10-30T21:53:17.655" v="5573" actId="20577"/>
          <ac:spMkLst>
            <pc:docMk/>
            <pc:sldMk cId="422119994" sldId="459"/>
            <ac:spMk id="3" creationId="{04732282-6F66-4896-8F15-B2D8C06AFEA3}"/>
          </ac:spMkLst>
        </pc:spChg>
      </pc:sldChg>
      <pc:sldChg chg="modSp add mod">
        <pc:chgData name="Daniel Kaufmann" userId="934340720f57f02e" providerId="LiveId" clId="{906E7261-0F0E-4DB9-8D83-A67BF29DC418}" dt="2020-10-30T21:54:51.641" v="5642" actId="20577"/>
        <pc:sldMkLst>
          <pc:docMk/>
          <pc:sldMk cId="4270477513" sldId="460"/>
        </pc:sldMkLst>
        <pc:spChg chg="mod">
          <ac:chgData name="Daniel Kaufmann" userId="934340720f57f02e" providerId="LiveId" clId="{906E7261-0F0E-4DB9-8D83-A67BF29DC418}" dt="2020-10-30T21:54:51.641" v="5642" actId="20577"/>
          <ac:spMkLst>
            <pc:docMk/>
            <pc:sldMk cId="4270477513" sldId="460"/>
            <ac:spMk id="3" creationId="{04732282-6F66-4896-8F15-B2D8C06AFEA3}"/>
          </ac:spMkLst>
        </pc:spChg>
      </pc:sldChg>
      <pc:sldChg chg="addSp delSp modSp new mod modClrScheme modAnim chgLayout">
        <pc:chgData name="Daniel Kaufmann" userId="934340720f57f02e" providerId="LiveId" clId="{906E7261-0F0E-4DB9-8D83-A67BF29DC418}" dt="2020-10-30T21:56:39.222" v="5724" actId="1076"/>
        <pc:sldMkLst>
          <pc:docMk/>
          <pc:sldMk cId="542887771" sldId="461"/>
        </pc:sldMkLst>
        <pc:spChg chg="del mod ord">
          <ac:chgData name="Daniel Kaufmann" userId="934340720f57f02e" providerId="LiveId" clId="{906E7261-0F0E-4DB9-8D83-A67BF29DC418}" dt="2020-10-30T21:55:15.996" v="5645" actId="700"/>
          <ac:spMkLst>
            <pc:docMk/>
            <pc:sldMk cId="542887771" sldId="461"/>
            <ac:spMk id="2" creationId="{E267AB1C-89E2-4588-A2CF-0A8E74E707FF}"/>
          </ac:spMkLst>
        </pc:spChg>
        <pc:spChg chg="del mod ord">
          <ac:chgData name="Daniel Kaufmann" userId="934340720f57f02e" providerId="LiveId" clId="{906E7261-0F0E-4DB9-8D83-A67BF29DC418}" dt="2020-10-30T21:55:15.996" v="5645" actId="700"/>
          <ac:spMkLst>
            <pc:docMk/>
            <pc:sldMk cId="542887771" sldId="461"/>
            <ac:spMk id="3" creationId="{519AE6D0-60D3-49FE-840A-5E92AE99F859}"/>
          </ac:spMkLst>
        </pc:spChg>
        <pc:spChg chg="mod">
          <ac:chgData name="Daniel Kaufmann" userId="934340720f57f02e" providerId="LiveId" clId="{906E7261-0F0E-4DB9-8D83-A67BF29DC418}" dt="2020-10-30T21:56:37.002" v="5723" actId="1076"/>
          <ac:spMkLst>
            <pc:docMk/>
            <pc:sldMk cId="542887771" sldId="461"/>
            <ac:spMk id="12" creationId="{9350932B-893D-417C-9197-4DE2DB794DC1}"/>
          </ac:spMkLst>
        </pc:spChg>
        <pc:spChg chg="mod">
          <ac:chgData name="Daniel Kaufmann" userId="934340720f57f02e" providerId="LiveId" clId="{906E7261-0F0E-4DB9-8D83-A67BF29DC418}" dt="2020-10-30T21:56:37.002" v="5723" actId="1076"/>
          <ac:spMkLst>
            <pc:docMk/>
            <pc:sldMk cId="542887771" sldId="461"/>
            <ac:spMk id="13" creationId="{4FA79DFE-75A1-4600-B508-DCED413EA27F}"/>
          </ac:spMkLst>
        </pc:spChg>
        <pc:spChg chg="mod">
          <ac:chgData name="Daniel Kaufmann" userId="934340720f57f02e" providerId="LiveId" clId="{906E7261-0F0E-4DB9-8D83-A67BF29DC418}" dt="2020-10-30T21:56:37.002" v="5723" actId="1076"/>
          <ac:spMkLst>
            <pc:docMk/>
            <pc:sldMk cId="542887771" sldId="461"/>
            <ac:spMk id="14" creationId="{4DB58017-CC5A-4179-94B6-20E578F4A4C5}"/>
          </ac:spMkLst>
        </pc:spChg>
        <pc:spChg chg="mod">
          <ac:chgData name="Daniel Kaufmann" userId="934340720f57f02e" providerId="LiveId" clId="{906E7261-0F0E-4DB9-8D83-A67BF29DC418}" dt="2020-10-30T21:56:37.002" v="5723" actId="1076"/>
          <ac:spMkLst>
            <pc:docMk/>
            <pc:sldMk cId="542887771" sldId="461"/>
            <ac:spMk id="15" creationId="{DE3F65D1-2BA3-4829-BE7C-6EFA2C13BFEE}"/>
          </ac:spMkLst>
        </pc:spChg>
        <pc:spChg chg="mod">
          <ac:chgData name="Daniel Kaufmann" userId="934340720f57f02e" providerId="LiveId" clId="{906E7261-0F0E-4DB9-8D83-A67BF29DC418}" dt="2020-10-30T21:56:37.002" v="5723" actId="1076"/>
          <ac:spMkLst>
            <pc:docMk/>
            <pc:sldMk cId="542887771" sldId="461"/>
            <ac:spMk id="16" creationId="{F798440B-49C8-404F-82D0-C46C9592A4FE}"/>
          </ac:spMkLst>
        </pc:spChg>
        <pc:spChg chg="mod">
          <ac:chgData name="Daniel Kaufmann" userId="934340720f57f02e" providerId="LiveId" clId="{906E7261-0F0E-4DB9-8D83-A67BF29DC418}" dt="2020-10-30T21:56:37.002" v="5723" actId="1076"/>
          <ac:spMkLst>
            <pc:docMk/>
            <pc:sldMk cId="542887771" sldId="461"/>
            <ac:spMk id="17" creationId="{AB0D6869-3FBE-469E-904D-6AFB474EF17A}"/>
          </ac:spMkLst>
        </pc:spChg>
        <pc:spChg chg="mod">
          <ac:chgData name="Daniel Kaufmann" userId="934340720f57f02e" providerId="LiveId" clId="{906E7261-0F0E-4DB9-8D83-A67BF29DC418}" dt="2020-10-30T21:56:37.002" v="5723" actId="1076"/>
          <ac:spMkLst>
            <pc:docMk/>
            <pc:sldMk cId="542887771" sldId="461"/>
            <ac:spMk id="18" creationId="{BD6018A6-D04C-4971-B873-12A03856AE99}"/>
          </ac:spMkLst>
        </pc:spChg>
        <pc:spChg chg="mod">
          <ac:chgData name="Daniel Kaufmann" userId="934340720f57f02e" providerId="LiveId" clId="{906E7261-0F0E-4DB9-8D83-A67BF29DC418}" dt="2020-10-30T21:56:37.002" v="5723" actId="1076"/>
          <ac:spMkLst>
            <pc:docMk/>
            <pc:sldMk cId="542887771" sldId="461"/>
            <ac:spMk id="19" creationId="{D928EF9B-723E-45E6-93F5-5017B9A8E817}"/>
          </ac:spMkLst>
        </pc:spChg>
        <pc:spChg chg="mod">
          <ac:chgData name="Daniel Kaufmann" userId="934340720f57f02e" providerId="LiveId" clId="{906E7261-0F0E-4DB9-8D83-A67BF29DC418}" dt="2020-10-30T21:56:37.002" v="5723" actId="1076"/>
          <ac:spMkLst>
            <pc:docMk/>
            <pc:sldMk cId="542887771" sldId="461"/>
            <ac:spMk id="20" creationId="{A8BCAFF0-2CA0-48FB-B348-0A8341E7750A}"/>
          </ac:spMkLst>
        </pc:spChg>
        <pc:spChg chg="mod">
          <ac:chgData name="Daniel Kaufmann" userId="934340720f57f02e" providerId="LiveId" clId="{906E7261-0F0E-4DB9-8D83-A67BF29DC418}" dt="2020-10-30T21:56:37.002" v="5723" actId="1076"/>
          <ac:spMkLst>
            <pc:docMk/>
            <pc:sldMk cId="542887771" sldId="461"/>
            <ac:spMk id="21" creationId="{D5046E69-A0D2-4F01-B05A-4F9D428D7339}"/>
          </ac:spMkLst>
        </pc:spChg>
        <pc:spChg chg="mod">
          <ac:chgData name="Daniel Kaufmann" userId="934340720f57f02e" providerId="LiveId" clId="{906E7261-0F0E-4DB9-8D83-A67BF29DC418}" dt="2020-10-30T21:56:37.002" v="5723" actId="1076"/>
          <ac:spMkLst>
            <pc:docMk/>
            <pc:sldMk cId="542887771" sldId="461"/>
            <ac:spMk id="22" creationId="{D0A08F97-41ED-47B8-A3BA-904EF0971796}"/>
          </ac:spMkLst>
        </pc:spChg>
        <pc:spChg chg="mod">
          <ac:chgData name="Daniel Kaufmann" userId="934340720f57f02e" providerId="LiveId" clId="{906E7261-0F0E-4DB9-8D83-A67BF29DC418}" dt="2020-10-30T21:56:37.002" v="5723" actId="1076"/>
          <ac:spMkLst>
            <pc:docMk/>
            <pc:sldMk cId="542887771" sldId="461"/>
            <ac:spMk id="23" creationId="{550C6B9D-E736-4C83-80E9-ACE88BA1DC21}"/>
          </ac:spMkLst>
        </pc:spChg>
        <pc:spChg chg="mod">
          <ac:chgData name="Daniel Kaufmann" userId="934340720f57f02e" providerId="LiveId" clId="{906E7261-0F0E-4DB9-8D83-A67BF29DC418}" dt="2020-10-30T21:56:37.002" v="5723" actId="1076"/>
          <ac:spMkLst>
            <pc:docMk/>
            <pc:sldMk cId="542887771" sldId="461"/>
            <ac:spMk id="24" creationId="{E868A40A-A153-4B6D-AEAF-66E402581ACD}"/>
          </ac:spMkLst>
        </pc:spChg>
        <pc:spChg chg="mod">
          <ac:chgData name="Daniel Kaufmann" userId="934340720f57f02e" providerId="LiveId" clId="{906E7261-0F0E-4DB9-8D83-A67BF29DC418}" dt="2020-10-30T21:56:37.002" v="5723" actId="1076"/>
          <ac:spMkLst>
            <pc:docMk/>
            <pc:sldMk cId="542887771" sldId="461"/>
            <ac:spMk id="25" creationId="{493F449E-0387-40E3-AE5B-630FA9E4BA8F}"/>
          </ac:spMkLst>
        </pc:spChg>
        <pc:spChg chg="mod">
          <ac:chgData name="Daniel Kaufmann" userId="934340720f57f02e" providerId="LiveId" clId="{906E7261-0F0E-4DB9-8D83-A67BF29DC418}" dt="2020-10-30T21:56:37.002" v="5723" actId="1076"/>
          <ac:spMkLst>
            <pc:docMk/>
            <pc:sldMk cId="542887771" sldId="461"/>
            <ac:spMk id="26" creationId="{B8FDBDF6-9769-474B-9AAC-BF39DB63F9A6}"/>
          </ac:spMkLst>
        </pc:spChg>
        <pc:spChg chg="mod">
          <ac:chgData name="Daniel Kaufmann" userId="934340720f57f02e" providerId="LiveId" clId="{906E7261-0F0E-4DB9-8D83-A67BF29DC418}" dt="2020-10-30T21:56:37.002" v="5723" actId="1076"/>
          <ac:spMkLst>
            <pc:docMk/>
            <pc:sldMk cId="542887771" sldId="461"/>
            <ac:spMk id="27" creationId="{ACD2A2C4-6E33-4857-8F94-F1F7A010AC44}"/>
          </ac:spMkLst>
        </pc:spChg>
        <pc:spChg chg="mod">
          <ac:chgData name="Daniel Kaufmann" userId="934340720f57f02e" providerId="LiveId" clId="{906E7261-0F0E-4DB9-8D83-A67BF29DC418}" dt="2020-10-30T21:56:37.002" v="5723" actId="1076"/>
          <ac:spMkLst>
            <pc:docMk/>
            <pc:sldMk cId="542887771" sldId="461"/>
            <ac:spMk id="28" creationId="{51425958-D5F2-4877-918F-E12E1886CA29}"/>
          </ac:spMkLst>
        </pc:spChg>
        <pc:spChg chg="mod">
          <ac:chgData name="Daniel Kaufmann" userId="934340720f57f02e" providerId="LiveId" clId="{906E7261-0F0E-4DB9-8D83-A67BF29DC418}" dt="2020-10-30T21:56:37.002" v="5723" actId="1076"/>
          <ac:spMkLst>
            <pc:docMk/>
            <pc:sldMk cId="542887771" sldId="461"/>
            <ac:spMk id="29" creationId="{99508805-FC14-4DC2-B217-C32A9EA627B3}"/>
          </ac:spMkLst>
        </pc:spChg>
        <pc:spChg chg="mod">
          <ac:chgData name="Daniel Kaufmann" userId="934340720f57f02e" providerId="LiveId" clId="{906E7261-0F0E-4DB9-8D83-A67BF29DC418}" dt="2020-10-30T21:56:37.002" v="5723" actId="1076"/>
          <ac:spMkLst>
            <pc:docMk/>
            <pc:sldMk cId="542887771" sldId="461"/>
            <ac:spMk id="30" creationId="{147999EA-91F7-4966-8DF9-F325E81C833B}"/>
          </ac:spMkLst>
        </pc:spChg>
        <pc:spChg chg="mod">
          <ac:chgData name="Daniel Kaufmann" userId="934340720f57f02e" providerId="LiveId" clId="{906E7261-0F0E-4DB9-8D83-A67BF29DC418}" dt="2020-10-30T21:56:37.002" v="5723" actId="1076"/>
          <ac:spMkLst>
            <pc:docMk/>
            <pc:sldMk cId="542887771" sldId="461"/>
            <ac:spMk id="31" creationId="{2ABCB4D2-55EB-4FF0-9881-7A871C9C7A59}"/>
          </ac:spMkLst>
        </pc:spChg>
        <pc:spChg chg="mod">
          <ac:chgData name="Daniel Kaufmann" userId="934340720f57f02e" providerId="LiveId" clId="{906E7261-0F0E-4DB9-8D83-A67BF29DC418}" dt="2020-10-30T21:56:37.002" v="5723" actId="1076"/>
          <ac:spMkLst>
            <pc:docMk/>
            <pc:sldMk cId="542887771" sldId="461"/>
            <ac:spMk id="32" creationId="{8D990F26-B5E4-4D3D-9B40-1966CCF060CA}"/>
          </ac:spMkLst>
        </pc:spChg>
        <pc:spChg chg="mod">
          <ac:chgData name="Daniel Kaufmann" userId="934340720f57f02e" providerId="LiveId" clId="{906E7261-0F0E-4DB9-8D83-A67BF29DC418}" dt="2020-10-30T21:56:37.002" v="5723" actId="1076"/>
          <ac:spMkLst>
            <pc:docMk/>
            <pc:sldMk cId="542887771" sldId="461"/>
            <ac:spMk id="33" creationId="{605D7CF6-BD1A-4843-A867-D72D82BEFB5A}"/>
          </ac:spMkLst>
        </pc:spChg>
        <pc:spChg chg="mod">
          <ac:chgData name="Daniel Kaufmann" userId="934340720f57f02e" providerId="LiveId" clId="{906E7261-0F0E-4DB9-8D83-A67BF29DC418}" dt="2020-10-30T21:56:37.002" v="5723" actId="1076"/>
          <ac:spMkLst>
            <pc:docMk/>
            <pc:sldMk cId="542887771" sldId="461"/>
            <ac:spMk id="34" creationId="{64442F0B-71DA-4EAF-A235-34E06EB9EA1D}"/>
          </ac:spMkLst>
        </pc:spChg>
        <pc:spChg chg="mod">
          <ac:chgData name="Daniel Kaufmann" userId="934340720f57f02e" providerId="LiveId" clId="{906E7261-0F0E-4DB9-8D83-A67BF29DC418}" dt="2020-10-30T21:56:37.002" v="5723" actId="1076"/>
          <ac:spMkLst>
            <pc:docMk/>
            <pc:sldMk cId="542887771" sldId="461"/>
            <ac:spMk id="35" creationId="{C9A78E1A-9C33-4BA6-8584-5E0F6D7EA2D5}"/>
          </ac:spMkLst>
        </pc:spChg>
        <pc:spChg chg="mod">
          <ac:chgData name="Daniel Kaufmann" userId="934340720f57f02e" providerId="LiveId" clId="{906E7261-0F0E-4DB9-8D83-A67BF29DC418}" dt="2020-10-30T21:56:37.002" v="5723" actId="1076"/>
          <ac:spMkLst>
            <pc:docMk/>
            <pc:sldMk cId="542887771" sldId="461"/>
            <ac:spMk id="36" creationId="{0E72B0C6-A919-4C32-8F3D-93B172118F82}"/>
          </ac:spMkLst>
        </pc:spChg>
        <pc:spChg chg="mod">
          <ac:chgData name="Daniel Kaufmann" userId="934340720f57f02e" providerId="LiveId" clId="{906E7261-0F0E-4DB9-8D83-A67BF29DC418}" dt="2020-10-30T21:56:37.002" v="5723" actId="1076"/>
          <ac:spMkLst>
            <pc:docMk/>
            <pc:sldMk cId="542887771" sldId="461"/>
            <ac:spMk id="37" creationId="{58CEFE27-C1B4-4CC1-A840-438748ACB07E}"/>
          </ac:spMkLst>
        </pc:spChg>
        <pc:spChg chg="add del mod ord">
          <ac:chgData name="Daniel Kaufmann" userId="934340720f57f02e" providerId="LiveId" clId="{906E7261-0F0E-4DB9-8D83-A67BF29DC418}" dt="2020-10-30T21:55:18.522" v="5646" actId="478"/>
          <ac:spMkLst>
            <pc:docMk/>
            <pc:sldMk cId="542887771" sldId="461"/>
            <ac:spMk id="38" creationId="{60EE5D27-D009-48D4-928A-88BE5F9DFD43}"/>
          </ac:spMkLst>
        </pc:spChg>
        <pc:spChg chg="add del mod ord">
          <ac:chgData name="Daniel Kaufmann" userId="934340720f57f02e" providerId="LiveId" clId="{906E7261-0F0E-4DB9-8D83-A67BF29DC418}" dt="2020-10-30T21:55:20.151" v="5647" actId="478"/>
          <ac:spMkLst>
            <pc:docMk/>
            <pc:sldMk cId="542887771" sldId="461"/>
            <ac:spMk id="39" creationId="{E61BBCC3-CF3B-4B90-83B1-A80D057387F1}"/>
          </ac:spMkLst>
        </pc:spChg>
        <pc:spChg chg="add mod ord">
          <ac:chgData name="Daniel Kaufmann" userId="934340720f57f02e" providerId="LiveId" clId="{906E7261-0F0E-4DB9-8D83-A67BF29DC418}" dt="2020-10-30T21:56:39.222" v="5724" actId="1076"/>
          <ac:spMkLst>
            <pc:docMk/>
            <pc:sldMk cId="542887771" sldId="461"/>
            <ac:spMk id="40" creationId="{576B3B0E-66CA-46AE-B2F9-26F591CE1A6D}"/>
          </ac:spMkLst>
        </pc:spChg>
        <pc:spChg chg="add del mod ord">
          <ac:chgData name="Daniel Kaufmann" userId="934340720f57f02e" providerId="LiveId" clId="{906E7261-0F0E-4DB9-8D83-A67BF29DC418}" dt="2020-10-30T21:55:51.867" v="5653" actId="478"/>
          <ac:spMkLst>
            <pc:docMk/>
            <pc:sldMk cId="542887771" sldId="461"/>
            <ac:spMk id="41" creationId="{B399C17A-8F0F-4EE0-BC2E-12F16D677248}"/>
          </ac:spMkLst>
        </pc:spChg>
        <pc:grpChg chg="add mod">
          <ac:chgData name="Daniel Kaufmann" userId="934340720f57f02e" providerId="LiveId" clId="{906E7261-0F0E-4DB9-8D83-A67BF29DC418}" dt="2020-10-30T21:56:37.002" v="5723" actId="1076"/>
          <ac:grpSpMkLst>
            <pc:docMk/>
            <pc:sldMk cId="542887771" sldId="461"/>
            <ac:grpSpMk id="4" creationId="{AEAA4A08-6A51-41EC-B3D6-89828B861C98}"/>
          </ac:grpSpMkLst>
        </pc:grpChg>
        <pc:grpChg chg="mod">
          <ac:chgData name="Daniel Kaufmann" userId="934340720f57f02e" providerId="LiveId" clId="{906E7261-0F0E-4DB9-8D83-A67BF29DC418}" dt="2020-10-30T21:56:37.002" v="5723" actId="1076"/>
          <ac:grpSpMkLst>
            <pc:docMk/>
            <pc:sldMk cId="542887771" sldId="461"/>
            <ac:grpSpMk id="5" creationId="{BFBE7950-3FA0-4996-B1E5-5B097B9E791D}"/>
          </ac:grpSpMkLst>
        </pc:grpChg>
        <pc:grpChg chg="mod">
          <ac:chgData name="Daniel Kaufmann" userId="934340720f57f02e" providerId="LiveId" clId="{906E7261-0F0E-4DB9-8D83-A67BF29DC418}" dt="2020-10-30T21:56:37.002" v="5723" actId="1076"/>
          <ac:grpSpMkLst>
            <pc:docMk/>
            <pc:sldMk cId="542887771" sldId="461"/>
            <ac:grpSpMk id="6" creationId="{E30EB6D4-B623-46DD-AD8D-B82C304FFC11}"/>
          </ac:grpSpMkLst>
        </pc:grpChg>
        <pc:grpChg chg="mod">
          <ac:chgData name="Daniel Kaufmann" userId="934340720f57f02e" providerId="LiveId" clId="{906E7261-0F0E-4DB9-8D83-A67BF29DC418}" dt="2020-10-30T21:56:37.002" v="5723" actId="1076"/>
          <ac:grpSpMkLst>
            <pc:docMk/>
            <pc:sldMk cId="542887771" sldId="461"/>
            <ac:grpSpMk id="7" creationId="{C1109262-7CF0-4872-9761-25F6A515E482}"/>
          </ac:grpSpMkLst>
        </pc:grpChg>
        <pc:grpChg chg="mod">
          <ac:chgData name="Daniel Kaufmann" userId="934340720f57f02e" providerId="LiveId" clId="{906E7261-0F0E-4DB9-8D83-A67BF29DC418}" dt="2020-10-30T21:56:37.002" v="5723" actId="1076"/>
          <ac:grpSpMkLst>
            <pc:docMk/>
            <pc:sldMk cId="542887771" sldId="461"/>
            <ac:grpSpMk id="8" creationId="{57236CF6-B43F-4E5D-B870-4BD3102DC38D}"/>
          </ac:grpSpMkLst>
        </pc:grpChg>
        <pc:grpChg chg="mod">
          <ac:chgData name="Daniel Kaufmann" userId="934340720f57f02e" providerId="LiveId" clId="{906E7261-0F0E-4DB9-8D83-A67BF29DC418}" dt="2020-10-30T21:56:37.002" v="5723" actId="1076"/>
          <ac:grpSpMkLst>
            <pc:docMk/>
            <pc:sldMk cId="542887771" sldId="461"/>
            <ac:grpSpMk id="9" creationId="{60736AF7-F316-4FEC-8A87-C5EA588249C6}"/>
          </ac:grpSpMkLst>
        </pc:grpChg>
        <pc:grpChg chg="mod">
          <ac:chgData name="Daniel Kaufmann" userId="934340720f57f02e" providerId="LiveId" clId="{906E7261-0F0E-4DB9-8D83-A67BF29DC418}" dt="2020-10-30T21:56:37.002" v="5723" actId="1076"/>
          <ac:grpSpMkLst>
            <pc:docMk/>
            <pc:sldMk cId="542887771" sldId="461"/>
            <ac:grpSpMk id="10" creationId="{42E7883E-93EB-45C4-B374-AAFF6539C18E}"/>
          </ac:grpSpMkLst>
        </pc:grpChg>
        <pc:grpChg chg="mod">
          <ac:chgData name="Daniel Kaufmann" userId="934340720f57f02e" providerId="LiveId" clId="{906E7261-0F0E-4DB9-8D83-A67BF29DC418}" dt="2020-10-30T21:56:37.002" v="5723" actId="1076"/>
          <ac:grpSpMkLst>
            <pc:docMk/>
            <pc:sldMk cId="542887771" sldId="461"/>
            <ac:grpSpMk id="11" creationId="{5F925840-81CB-4AF9-8D32-EE6F3111C2D1}"/>
          </ac:grpSpMkLst>
        </pc:grpChg>
      </pc:sldChg>
      <pc:sldChg chg="addSp delSp modSp new mod modClrScheme chgLayout">
        <pc:chgData name="Daniel Kaufmann" userId="934340720f57f02e" providerId="LiveId" clId="{906E7261-0F0E-4DB9-8D83-A67BF29DC418}" dt="2020-10-30T21:57:55.841" v="5778" actId="207"/>
        <pc:sldMkLst>
          <pc:docMk/>
          <pc:sldMk cId="3043236482" sldId="462"/>
        </pc:sldMkLst>
        <pc:spChg chg="del mod ord">
          <ac:chgData name="Daniel Kaufmann" userId="934340720f57f02e" providerId="LiveId" clId="{906E7261-0F0E-4DB9-8D83-A67BF29DC418}" dt="2020-10-30T21:57:01.384" v="5726" actId="700"/>
          <ac:spMkLst>
            <pc:docMk/>
            <pc:sldMk cId="3043236482" sldId="462"/>
            <ac:spMk id="2" creationId="{43560A94-1ED4-4162-A422-BEA8D9A3D6A3}"/>
          </ac:spMkLst>
        </pc:spChg>
        <pc:spChg chg="del mod ord">
          <ac:chgData name="Daniel Kaufmann" userId="934340720f57f02e" providerId="LiveId" clId="{906E7261-0F0E-4DB9-8D83-A67BF29DC418}" dt="2020-10-30T21:57:01.384" v="5726" actId="700"/>
          <ac:spMkLst>
            <pc:docMk/>
            <pc:sldMk cId="3043236482" sldId="462"/>
            <ac:spMk id="3" creationId="{70E97685-1564-4ECA-A689-BFA4E98C6428}"/>
          </ac:spMkLst>
        </pc:spChg>
        <pc:spChg chg="add mod ord">
          <ac:chgData name="Daniel Kaufmann" userId="934340720f57f02e" providerId="LiveId" clId="{906E7261-0F0E-4DB9-8D83-A67BF29DC418}" dt="2020-10-30T21:57:08.729" v="5753" actId="20577"/>
          <ac:spMkLst>
            <pc:docMk/>
            <pc:sldMk cId="3043236482" sldId="462"/>
            <ac:spMk id="4" creationId="{4EFE874D-1DC4-45CB-A6FE-A7BC900D6E2D}"/>
          </ac:spMkLst>
        </pc:spChg>
        <pc:spChg chg="add mod ord">
          <ac:chgData name="Daniel Kaufmann" userId="934340720f57f02e" providerId="LiveId" clId="{906E7261-0F0E-4DB9-8D83-A67BF29DC418}" dt="2020-10-30T21:57:55.841" v="5778" actId="207"/>
          <ac:spMkLst>
            <pc:docMk/>
            <pc:sldMk cId="3043236482" sldId="462"/>
            <ac:spMk id="5" creationId="{D0835697-9A0F-4B2E-A1C4-F975994B0C10}"/>
          </ac:spMkLst>
        </pc:spChg>
      </pc:sldChg>
      <pc:sldChg chg="modSp add mod ord">
        <pc:chgData name="Daniel Kaufmann" userId="934340720f57f02e" providerId="LiveId" clId="{906E7261-0F0E-4DB9-8D83-A67BF29DC418}" dt="2020-10-30T21:58:45.792" v="5814" actId="20577"/>
        <pc:sldMkLst>
          <pc:docMk/>
          <pc:sldMk cId="4029953360" sldId="463"/>
        </pc:sldMkLst>
        <pc:spChg chg="mod">
          <ac:chgData name="Daniel Kaufmann" userId="934340720f57f02e" providerId="LiveId" clId="{906E7261-0F0E-4DB9-8D83-A67BF29DC418}" dt="2020-10-30T21:58:45.792" v="5814" actId="20577"/>
          <ac:spMkLst>
            <pc:docMk/>
            <pc:sldMk cId="4029953360" sldId="463"/>
            <ac:spMk id="2" creationId="{A196C52E-0914-416B-B64A-824997DB993D}"/>
          </ac:spMkLst>
        </pc:spChg>
      </pc:sldChg>
      <pc:sldChg chg="modSp new mod">
        <pc:chgData name="Daniel Kaufmann" userId="934340720f57f02e" providerId="LiveId" clId="{906E7261-0F0E-4DB9-8D83-A67BF29DC418}" dt="2020-10-30T22:01:43.214" v="6044" actId="21"/>
        <pc:sldMkLst>
          <pc:docMk/>
          <pc:sldMk cId="894272488" sldId="464"/>
        </pc:sldMkLst>
        <pc:spChg chg="mod">
          <ac:chgData name="Daniel Kaufmann" userId="934340720f57f02e" providerId="LiveId" clId="{906E7261-0F0E-4DB9-8D83-A67BF29DC418}" dt="2020-10-30T21:59:19.298" v="5868" actId="404"/>
          <ac:spMkLst>
            <pc:docMk/>
            <pc:sldMk cId="894272488" sldId="464"/>
            <ac:spMk id="2" creationId="{BB7E0F3A-3C59-4ADE-BA3F-5A7743B33A65}"/>
          </ac:spMkLst>
        </pc:spChg>
        <pc:spChg chg="mod">
          <ac:chgData name="Daniel Kaufmann" userId="934340720f57f02e" providerId="LiveId" clId="{906E7261-0F0E-4DB9-8D83-A67BF29DC418}" dt="2020-10-30T22:01:43.214" v="6044" actId="21"/>
          <ac:spMkLst>
            <pc:docMk/>
            <pc:sldMk cId="894272488" sldId="464"/>
            <ac:spMk id="3" creationId="{BFA34B90-E211-4A78-9A43-7D55926F9EC9}"/>
          </ac:spMkLst>
        </pc:spChg>
      </pc:sldChg>
      <pc:sldChg chg="modSp add mod">
        <pc:chgData name="Daniel Kaufmann" userId="934340720f57f02e" providerId="LiveId" clId="{906E7261-0F0E-4DB9-8D83-A67BF29DC418}" dt="2020-10-30T22:02:46.727" v="6086" actId="20577"/>
        <pc:sldMkLst>
          <pc:docMk/>
          <pc:sldMk cId="3580465165" sldId="465"/>
        </pc:sldMkLst>
        <pc:spChg chg="mod">
          <ac:chgData name="Daniel Kaufmann" userId="934340720f57f02e" providerId="LiveId" clId="{906E7261-0F0E-4DB9-8D83-A67BF29DC418}" dt="2020-10-30T22:02:46.727" v="6086" actId="20577"/>
          <ac:spMkLst>
            <pc:docMk/>
            <pc:sldMk cId="3580465165" sldId="465"/>
            <ac:spMk id="3" creationId="{BFA34B90-E211-4A78-9A43-7D55926F9EC9}"/>
          </ac:spMkLst>
        </pc:spChg>
      </pc:sldChg>
      <pc:sldChg chg="modSp new mod">
        <pc:chgData name="Daniel Kaufmann" userId="934340720f57f02e" providerId="LiveId" clId="{906E7261-0F0E-4DB9-8D83-A67BF29DC418}" dt="2020-10-30T22:03:37.180" v="6134" actId="404"/>
        <pc:sldMkLst>
          <pc:docMk/>
          <pc:sldMk cId="662835473" sldId="466"/>
        </pc:sldMkLst>
        <pc:spChg chg="mod">
          <ac:chgData name="Daniel Kaufmann" userId="934340720f57f02e" providerId="LiveId" clId="{906E7261-0F0E-4DB9-8D83-A67BF29DC418}" dt="2020-10-30T22:03:37.180" v="6134" actId="404"/>
          <ac:spMkLst>
            <pc:docMk/>
            <pc:sldMk cId="662835473" sldId="466"/>
            <ac:spMk id="2" creationId="{223EA878-299D-494F-944C-6CD6FE9D5832}"/>
          </ac:spMkLst>
        </pc:spChg>
      </pc:sldChg>
      <pc:sldChg chg="addSp delSp modSp new mod modClrScheme chgLayout modNotesTx">
        <pc:chgData name="Daniel Kaufmann" userId="934340720f57f02e" providerId="LiveId" clId="{906E7261-0F0E-4DB9-8D83-A67BF29DC418}" dt="2020-11-02T18:05:46.135" v="6820" actId="20577"/>
        <pc:sldMkLst>
          <pc:docMk/>
          <pc:sldMk cId="2815617616" sldId="467"/>
        </pc:sldMkLst>
        <pc:spChg chg="mod ord">
          <ac:chgData name="Daniel Kaufmann" userId="934340720f57f02e" providerId="LiveId" clId="{906E7261-0F0E-4DB9-8D83-A67BF29DC418}" dt="2020-11-02T17:55:51.323" v="6254" actId="700"/>
          <ac:spMkLst>
            <pc:docMk/>
            <pc:sldMk cId="2815617616" sldId="467"/>
            <ac:spMk id="2" creationId="{31DAF2AB-A313-46DB-A37B-12E05DC71EEA}"/>
          </ac:spMkLst>
        </pc:spChg>
        <pc:spChg chg="del">
          <ac:chgData name="Daniel Kaufmann" userId="934340720f57f02e" providerId="LiveId" clId="{906E7261-0F0E-4DB9-8D83-A67BF29DC418}" dt="2020-11-02T17:52:37.069" v="6167" actId="1032"/>
          <ac:spMkLst>
            <pc:docMk/>
            <pc:sldMk cId="2815617616" sldId="467"/>
            <ac:spMk id="3" creationId="{3987EFB9-560D-4AFA-AC5D-FFB6FE404912}"/>
          </ac:spMkLst>
        </pc:spChg>
        <pc:spChg chg="add mod ord">
          <ac:chgData name="Daniel Kaufmann" userId="934340720f57f02e" providerId="LiveId" clId="{906E7261-0F0E-4DB9-8D83-A67BF29DC418}" dt="2020-11-02T17:59:23.923" v="6441" actId="1076"/>
          <ac:spMkLst>
            <pc:docMk/>
            <pc:sldMk cId="2815617616" sldId="467"/>
            <ac:spMk id="7" creationId="{E254C141-36FB-4FFD-B252-8D5F05EBA100}"/>
          </ac:spMkLst>
        </pc:spChg>
        <pc:graphicFrameChg chg="add mod ord modGraphic">
          <ac:chgData name="Daniel Kaufmann" userId="934340720f57f02e" providerId="LiveId" clId="{906E7261-0F0E-4DB9-8D83-A67BF29DC418}" dt="2020-11-02T18:04:00.739" v="6680" actId="403"/>
          <ac:graphicFrameMkLst>
            <pc:docMk/>
            <pc:sldMk cId="2815617616" sldId="467"/>
            <ac:graphicFrameMk id="4" creationId="{9C227412-B652-4917-B1AD-041DBBA84265}"/>
          </ac:graphicFrameMkLst>
        </pc:graphicFrameChg>
        <pc:cxnChg chg="add mod">
          <ac:chgData name="Daniel Kaufmann" userId="934340720f57f02e" providerId="LiveId" clId="{906E7261-0F0E-4DB9-8D83-A67BF29DC418}" dt="2020-11-02T18:00:11.420" v="6446" actId="692"/>
          <ac:cxnSpMkLst>
            <pc:docMk/>
            <pc:sldMk cId="2815617616" sldId="467"/>
            <ac:cxnSpMk id="6" creationId="{E75D0C17-5026-4BE3-BE21-E03C4DC7362F}"/>
          </ac:cxnSpMkLst>
        </pc:cxnChg>
        <pc:cxnChg chg="add mod">
          <ac:chgData name="Daniel Kaufmann" userId="934340720f57f02e" providerId="LiveId" clId="{906E7261-0F0E-4DB9-8D83-A67BF29DC418}" dt="2020-11-02T18:00:14.406" v="6447" actId="692"/>
          <ac:cxnSpMkLst>
            <pc:docMk/>
            <pc:sldMk cId="2815617616" sldId="467"/>
            <ac:cxnSpMk id="9" creationId="{84BBB0EF-1AFC-49B8-B3B0-4A27B7D1DF6F}"/>
          </ac:cxnSpMkLst>
        </pc:cxnChg>
        <pc:cxnChg chg="add mod">
          <ac:chgData name="Daniel Kaufmann" userId="934340720f57f02e" providerId="LiveId" clId="{906E7261-0F0E-4DB9-8D83-A67BF29DC418}" dt="2020-11-02T18:00:15.849" v="6448" actId="692"/>
          <ac:cxnSpMkLst>
            <pc:docMk/>
            <pc:sldMk cId="2815617616" sldId="467"/>
            <ac:cxnSpMk id="10" creationId="{6249AB0C-87C7-4CE3-9754-2A700EF13206}"/>
          </ac:cxnSpMkLst>
        </pc:cxnChg>
        <pc:cxnChg chg="add mod">
          <ac:chgData name="Daniel Kaufmann" userId="934340720f57f02e" providerId="LiveId" clId="{906E7261-0F0E-4DB9-8D83-A67BF29DC418}" dt="2020-11-02T18:00:17.508" v="6449" actId="692"/>
          <ac:cxnSpMkLst>
            <pc:docMk/>
            <pc:sldMk cId="2815617616" sldId="467"/>
            <ac:cxnSpMk id="11" creationId="{F6E8FAE3-5AD5-46FD-8ECA-19DF9A9B2D0A}"/>
          </ac:cxnSpMkLst>
        </pc:cxnChg>
        <pc:cxnChg chg="add mod">
          <ac:chgData name="Daniel Kaufmann" userId="934340720f57f02e" providerId="LiveId" clId="{906E7261-0F0E-4DB9-8D83-A67BF29DC418}" dt="2020-11-02T18:00:18.580" v="6450" actId="692"/>
          <ac:cxnSpMkLst>
            <pc:docMk/>
            <pc:sldMk cId="2815617616" sldId="467"/>
            <ac:cxnSpMk id="12" creationId="{B5C2A281-04A7-48CB-A339-839AFA807E99}"/>
          </ac:cxnSpMkLst>
        </pc:cxnChg>
      </pc:sldChg>
      <pc:sldChg chg="add ord modNotesTx">
        <pc:chgData name="Daniel Kaufmann" userId="934340720f57f02e" providerId="LiveId" clId="{906E7261-0F0E-4DB9-8D83-A67BF29DC418}" dt="2020-11-02T18:12:03.369" v="7462" actId="20577"/>
        <pc:sldMkLst>
          <pc:docMk/>
          <pc:sldMk cId="3502055941" sldId="468"/>
        </pc:sldMkLst>
      </pc:sldChg>
      <pc:sldChg chg="addSp delSp modSp new mod">
        <pc:chgData name="Daniel Kaufmann" userId="934340720f57f02e" providerId="LiveId" clId="{906E7261-0F0E-4DB9-8D83-A67BF29DC418}" dt="2020-11-03T22:53:44.392" v="7638" actId="1076"/>
        <pc:sldMkLst>
          <pc:docMk/>
          <pc:sldMk cId="3996468723" sldId="469"/>
        </pc:sldMkLst>
        <pc:spChg chg="mod">
          <ac:chgData name="Daniel Kaufmann" userId="934340720f57f02e" providerId="LiveId" clId="{906E7261-0F0E-4DB9-8D83-A67BF29DC418}" dt="2020-11-03T22:49:10.416" v="7486" actId="20577"/>
          <ac:spMkLst>
            <pc:docMk/>
            <pc:sldMk cId="3996468723" sldId="469"/>
            <ac:spMk id="2" creationId="{6BF9F9FE-38FD-4194-890F-7936DA8D7A3C}"/>
          </ac:spMkLst>
        </pc:spChg>
        <pc:spChg chg="del">
          <ac:chgData name="Daniel Kaufmann" userId="934340720f57f02e" providerId="LiveId" clId="{906E7261-0F0E-4DB9-8D83-A67BF29DC418}" dt="2020-11-03T22:51:53.762" v="7487" actId="1032"/>
          <ac:spMkLst>
            <pc:docMk/>
            <pc:sldMk cId="3996468723" sldId="469"/>
            <ac:spMk id="3" creationId="{1DC771BE-5871-4B5B-9128-E0C330313022}"/>
          </ac:spMkLst>
        </pc:spChg>
        <pc:spChg chg="add del mod ord">
          <ac:chgData name="Daniel Kaufmann" userId="934340720f57f02e" providerId="LiveId" clId="{906E7261-0F0E-4DB9-8D83-A67BF29DC418}" dt="2020-11-03T22:54:54.225" v="7640" actId="478"/>
          <ac:spMkLst>
            <pc:docMk/>
            <pc:sldMk cId="3996468723" sldId="469"/>
            <ac:spMk id="3" creationId="{D24F21A5-763A-4F22-A277-36691D335462}"/>
          </ac:spMkLst>
        </pc:spChg>
        <pc:spChg chg="add mod ord">
          <ac:chgData name="Daniel Kaufmann" userId="934340720f57f02e" providerId="LiveId" clId="{906E7261-0F0E-4DB9-8D83-A67BF29DC418}" dt="2020-11-03T22:46:49.668" v="7467" actId="700"/>
          <ac:spMkLst>
            <pc:docMk/>
            <pc:sldMk cId="3996468723" sldId="469"/>
            <ac:spMk id="4" creationId="{ACF0092A-30F9-4DB5-83DE-28092A0E4B34}"/>
          </ac:spMkLst>
        </pc:spChg>
        <pc:spChg chg="add del mod">
          <ac:chgData name="Daniel Kaufmann" userId="934340720f57f02e" providerId="LiveId" clId="{906E7261-0F0E-4DB9-8D83-A67BF29DC418}" dt="2020-11-03T22:55:04.675" v="7643" actId="478"/>
          <ac:spMkLst>
            <pc:docMk/>
            <pc:sldMk cId="3996468723" sldId="469"/>
            <ac:spMk id="6" creationId="{03DFD169-B69A-49AF-BD2A-8CA5312D08FC}"/>
          </ac:spMkLst>
        </pc:spChg>
        <pc:spChg chg="del">
          <ac:chgData name="Daniel Kaufmann" userId="934340720f57f02e" providerId="LiveId" clId="{906E7261-0F0E-4DB9-8D83-A67BF29DC418}" dt="2020-11-03T22:46:45.939" v="7466" actId="478"/>
          <ac:spMkLst>
            <pc:docMk/>
            <pc:sldMk cId="3996468723" sldId="469"/>
            <ac:spMk id="109570" creationId="{00000000-0000-0000-0000-000000000000}"/>
          </ac:spMkLst>
        </pc:spChg>
        <pc:spChg chg="del">
          <ac:chgData name="Daniel Kaufmann" userId="934340720f57f02e" providerId="LiveId" clId="{906E7261-0F0E-4DB9-8D83-A67BF29DC418}" dt="2020-11-03T22:46:44.789" v="7465" actId="478"/>
          <ac:spMkLst>
            <pc:docMk/>
            <pc:sldMk cId="3996468723" sldId="469"/>
            <ac:spMk id="109571" creationId="{00000000-0000-0000-0000-000000000000}"/>
          </ac:spMkLst>
        </pc:spChg>
        <pc:spChg chg="mod ord">
          <ac:chgData name="Daniel Kaufmann" userId="934340720f57f02e" providerId="LiveId" clId="{906E7261-0F0E-4DB9-8D83-A67BF29DC418}" dt="2020-11-03T22:46:49.668" v="7467" actId="700"/>
          <ac:spMkLst>
            <pc:docMk/>
            <pc:sldMk cId="3996468723" sldId="469"/>
            <ac:spMk id="122884" creationId="{00000000-0000-0000-0000-000000000000}"/>
          </ac:spMkLst>
        </pc:spChg>
        <pc:grpChg chg="del mod">
          <ac:chgData name="Daniel Kaufmann" userId="934340720f57f02e" providerId="LiveId" clId="{906E7261-0F0E-4DB9-8D83-A67BF29DC418}" dt="2020-11-03T22:48:39.536" v="7468" actId="478"/>
          <ac:grpSpMkLst>
            <pc:docMk/>
            <pc:sldMk cId="3996468723" sldId="469"/>
            <ac:grpSpMk id="2" creationId="{00000000-0000-0000-0000-000000000000}"/>
          </ac:grpSpMkLst>
        </pc:grpChg>
        <pc:grpChg chg="del">
          <ac:chgData name="Daniel Kaufmann" userId="934340720f57f02e" providerId="LiveId" clId="{906E7261-0F0E-4DB9-8D83-A67BF29DC418}" dt="2020-11-03T22:48:41.683" v="7470" actId="478"/>
          <ac:grpSpMkLst>
            <pc:docMk/>
            <pc:sldMk cId="3996468723" sldId="469"/>
            <ac:grpSpMk id="3" creationId="{00000000-0000-0000-0000-000000000000}"/>
          </ac:grpSpMkLst>
        </pc:grpChg>
        <pc:graphicFrameChg chg="add mod modGraphic">
          <ac:chgData name="Daniel Kaufmann" userId="934340720f57f02e" providerId="LiveId" clId="{906E7261-0F0E-4DB9-8D83-A67BF29DC418}" dt="2020-11-03T22:53:44.392" v="7638" actId="1076"/>
          <ac:graphicFrameMkLst>
            <pc:docMk/>
            <pc:sldMk cId="3996468723" sldId="469"/>
            <ac:graphicFrameMk id="4" creationId="{F3D72A71-3CFA-4EDF-AE65-AB56969E4548}"/>
          </ac:graphicFrameMkLst>
        </pc:graphicFrameChg>
        <pc:picChg chg="del mod">
          <ac:chgData name="Daniel Kaufmann" userId="934340720f57f02e" providerId="LiveId" clId="{906E7261-0F0E-4DB9-8D83-A67BF29DC418}" dt="2020-11-03T22:48:40.960" v="7469" actId="478"/>
          <ac:picMkLst>
            <pc:docMk/>
            <pc:sldMk cId="3996468723" sldId="469"/>
            <ac:picMk id="109577" creationId="{00000000-0000-0000-0000-000000000000}"/>
          </ac:picMkLst>
        </pc:picChg>
        <pc:picChg chg="del">
          <ac:chgData name="Daniel Kaufmann" userId="934340720f57f02e" providerId="LiveId" clId="{906E7261-0F0E-4DB9-8D83-A67BF29DC418}" dt="2020-11-03T22:48:39.536" v="7468" actId="478"/>
          <ac:picMkLst>
            <pc:docMk/>
            <pc:sldMk cId="3996468723" sldId="469"/>
            <ac:picMk id="109578" creationId="{00000000-0000-0000-0000-000000000000}"/>
          </ac:picMkLst>
        </pc:picChg>
      </pc:sldChg>
      <pc:sldChg chg="addSp delSp modSp new mod setBg modClrScheme setClrOvrMap chgLayout modNotesTx">
        <pc:chgData name="Daniel Kaufmann" userId="934340720f57f02e" providerId="LiveId" clId="{906E7261-0F0E-4DB9-8D83-A67BF29DC418}" dt="2020-11-08T16:35:39.814" v="13664"/>
        <pc:sldMkLst>
          <pc:docMk/>
          <pc:sldMk cId="734308906" sldId="470"/>
        </pc:sldMkLst>
        <pc:spChg chg="del mod ord">
          <ac:chgData name="Daniel Kaufmann" userId="934340720f57f02e" providerId="LiveId" clId="{906E7261-0F0E-4DB9-8D83-A67BF29DC418}" dt="2020-11-06T01:47:16.093" v="7690" actId="700"/>
          <ac:spMkLst>
            <pc:docMk/>
            <pc:sldMk cId="734308906" sldId="470"/>
            <ac:spMk id="2" creationId="{6CFDC93C-F4BA-41F3-B10C-2FFBD39D9D58}"/>
          </ac:spMkLst>
        </pc:spChg>
        <pc:spChg chg="del mod ord">
          <ac:chgData name="Daniel Kaufmann" userId="934340720f57f02e" providerId="LiveId" clId="{906E7261-0F0E-4DB9-8D83-A67BF29DC418}" dt="2020-11-06T01:47:16.093" v="7690" actId="700"/>
          <ac:spMkLst>
            <pc:docMk/>
            <pc:sldMk cId="734308906" sldId="470"/>
            <ac:spMk id="3" creationId="{B80FD9C7-0044-4832-92C2-2447113DE538}"/>
          </ac:spMkLst>
        </pc:spChg>
        <pc:spChg chg="add mod ord">
          <ac:chgData name="Daniel Kaufmann" userId="934340720f57f02e" providerId="LiveId" clId="{906E7261-0F0E-4DB9-8D83-A67BF29DC418}" dt="2020-11-06T01:48:26.414" v="7702" actId="207"/>
          <ac:spMkLst>
            <pc:docMk/>
            <pc:sldMk cId="734308906" sldId="470"/>
            <ac:spMk id="4" creationId="{6671F46B-66F6-47E1-B2FD-4BCDC25660FE}"/>
          </ac:spMkLst>
        </pc:spChg>
        <pc:spChg chg="add mod ord">
          <ac:chgData name="Daniel Kaufmann" userId="934340720f57f02e" providerId="LiveId" clId="{906E7261-0F0E-4DB9-8D83-A67BF29DC418}" dt="2020-11-06T01:50:18.885" v="7853" actId="20577"/>
          <ac:spMkLst>
            <pc:docMk/>
            <pc:sldMk cId="734308906" sldId="470"/>
            <ac:spMk id="5" creationId="{3CCEE996-2DF9-4EA8-B99A-0CDAF1A58063}"/>
          </ac:spMkLst>
        </pc:spChg>
        <pc:spChg chg="add del mod">
          <ac:chgData name="Daniel Kaufmann" userId="934340720f57f02e" providerId="LiveId" clId="{906E7261-0F0E-4DB9-8D83-A67BF29DC418}" dt="2020-11-06T01:48:12.682" v="7699" actId="478"/>
          <ac:spMkLst>
            <pc:docMk/>
            <pc:sldMk cId="734308906" sldId="470"/>
            <ac:spMk id="8" creationId="{E0F36140-3032-402F-93BD-099BE43AC512}"/>
          </ac:spMkLst>
        </pc:spChg>
        <pc:spChg chg="add">
          <ac:chgData name="Daniel Kaufmann" userId="934340720f57f02e" providerId="LiveId" clId="{906E7261-0F0E-4DB9-8D83-A67BF29DC418}" dt="2020-11-06T01:48:17.988" v="7700" actId="26606"/>
          <ac:spMkLst>
            <pc:docMk/>
            <pc:sldMk cId="734308906" sldId="470"/>
            <ac:spMk id="12" creationId="{9AA72BD9-2C5A-4EDC-931F-5AA08EACA0F3}"/>
          </ac:spMkLst>
        </pc:spChg>
        <pc:spChg chg="add">
          <ac:chgData name="Daniel Kaufmann" userId="934340720f57f02e" providerId="LiveId" clId="{906E7261-0F0E-4DB9-8D83-A67BF29DC418}" dt="2020-11-06T01:48:17.988" v="7700" actId="26606"/>
          <ac:spMkLst>
            <pc:docMk/>
            <pc:sldMk cId="734308906" sldId="470"/>
            <ac:spMk id="14" creationId="{DD3981AC-7B61-4947-BCF3-F7AA7FA385B9}"/>
          </ac:spMkLst>
        </pc:spChg>
        <pc:spChg chg="add">
          <ac:chgData name="Daniel Kaufmann" userId="934340720f57f02e" providerId="LiveId" clId="{906E7261-0F0E-4DB9-8D83-A67BF29DC418}" dt="2020-11-06T01:48:17.988" v="7700" actId="26606"/>
          <ac:spMkLst>
            <pc:docMk/>
            <pc:sldMk cId="734308906" sldId="470"/>
            <ac:spMk id="16" creationId="{55D4142C-5077-457F-A6AD-3FECFDB39685}"/>
          </ac:spMkLst>
        </pc:spChg>
        <pc:spChg chg="add">
          <ac:chgData name="Daniel Kaufmann" userId="934340720f57f02e" providerId="LiveId" clId="{906E7261-0F0E-4DB9-8D83-A67BF29DC418}" dt="2020-11-06T01:48:17.988" v="7700" actId="26606"/>
          <ac:spMkLst>
            <pc:docMk/>
            <pc:sldMk cId="734308906" sldId="470"/>
            <ac:spMk id="18" creationId="{7A5F0580-5EE9-419F-96EE-B6529EF6E7D0}"/>
          </ac:spMkLst>
        </pc:spChg>
        <pc:picChg chg="add mod ord">
          <ac:chgData name="Daniel Kaufmann" userId="934340720f57f02e" providerId="LiveId" clId="{906E7261-0F0E-4DB9-8D83-A67BF29DC418}" dt="2020-11-06T01:48:17.988" v="7700" actId="26606"/>
          <ac:picMkLst>
            <pc:docMk/>
            <pc:sldMk cId="734308906" sldId="470"/>
            <ac:picMk id="7" creationId="{4A7BE30C-950B-47BD-8B68-C96AFF5E8238}"/>
          </ac:picMkLst>
        </pc:picChg>
      </pc:sldChg>
      <pc:sldChg chg="addSp delSp modSp new mod modClrScheme chgLayout modNotesTx">
        <pc:chgData name="Daniel Kaufmann" userId="934340720f57f02e" providerId="LiveId" clId="{906E7261-0F0E-4DB9-8D83-A67BF29DC418}" dt="2020-11-06T02:01:29.475" v="9237" actId="20577"/>
        <pc:sldMkLst>
          <pc:docMk/>
          <pc:sldMk cId="53560366" sldId="471"/>
        </pc:sldMkLst>
        <pc:spChg chg="mod ord">
          <ac:chgData name="Daniel Kaufmann" userId="934340720f57f02e" providerId="LiveId" clId="{906E7261-0F0E-4DB9-8D83-A67BF29DC418}" dt="2020-11-06T01:54:12.293" v="8028" actId="700"/>
          <ac:spMkLst>
            <pc:docMk/>
            <pc:sldMk cId="53560366" sldId="471"/>
            <ac:spMk id="2" creationId="{B1119C7A-064E-43CC-AD20-52D390FEB5D9}"/>
          </ac:spMkLst>
        </pc:spChg>
        <pc:spChg chg="del">
          <ac:chgData name="Daniel Kaufmann" userId="934340720f57f02e" providerId="LiveId" clId="{906E7261-0F0E-4DB9-8D83-A67BF29DC418}" dt="2020-11-06T01:52:30.943" v="7985" actId="1032"/>
          <ac:spMkLst>
            <pc:docMk/>
            <pc:sldMk cId="53560366" sldId="471"/>
            <ac:spMk id="3" creationId="{BB3A0378-1EEB-4A82-AA5F-76721ACE6C16}"/>
          </ac:spMkLst>
        </pc:spChg>
        <pc:spChg chg="add mod ord">
          <ac:chgData name="Daniel Kaufmann" userId="934340720f57f02e" providerId="LiveId" clId="{906E7261-0F0E-4DB9-8D83-A67BF29DC418}" dt="2020-11-06T01:55:19.963" v="8156" actId="1076"/>
          <ac:spMkLst>
            <pc:docMk/>
            <pc:sldMk cId="53560366" sldId="471"/>
            <ac:spMk id="5" creationId="{7E0D6252-2799-4A92-A32A-4654CCE28DE7}"/>
          </ac:spMkLst>
        </pc:spChg>
        <pc:graphicFrameChg chg="add mod ord modGraphic">
          <ac:chgData name="Daniel Kaufmann" userId="934340720f57f02e" providerId="LiveId" clId="{906E7261-0F0E-4DB9-8D83-A67BF29DC418}" dt="2020-11-06T01:54:12.293" v="8028" actId="700"/>
          <ac:graphicFrameMkLst>
            <pc:docMk/>
            <pc:sldMk cId="53560366" sldId="471"/>
            <ac:graphicFrameMk id="4" creationId="{03E1051A-50FA-4F30-9561-F58AD363B4BF}"/>
          </ac:graphicFrameMkLst>
        </pc:graphicFrameChg>
      </pc:sldChg>
      <pc:sldChg chg="addSp delSp modSp new mod modClrScheme chgLayout modNotesTx">
        <pc:chgData name="Daniel Kaufmann" userId="934340720f57f02e" providerId="LiveId" clId="{906E7261-0F0E-4DB9-8D83-A67BF29DC418}" dt="2020-11-06T02:21:11.603" v="11073" actId="20577"/>
        <pc:sldMkLst>
          <pc:docMk/>
          <pc:sldMk cId="301425809" sldId="472"/>
        </pc:sldMkLst>
        <pc:spChg chg="del">
          <ac:chgData name="Daniel Kaufmann" userId="934340720f57f02e" providerId="LiveId" clId="{906E7261-0F0E-4DB9-8D83-A67BF29DC418}" dt="2020-11-06T02:01:59.996" v="9239" actId="700"/>
          <ac:spMkLst>
            <pc:docMk/>
            <pc:sldMk cId="301425809" sldId="472"/>
            <ac:spMk id="2" creationId="{79E451F9-FD7A-4A75-B667-6042C673F0B6}"/>
          </ac:spMkLst>
        </pc:spChg>
        <pc:spChg chg="del">
          <ac:chgData name="Daniel Kaufmann" userId="934340720f57f02e" providerId="LiveId" clId="{906E7261-0F0E-4DB9-8D83-A67BF29DC418}" dt="2020-11-06T02:01:59.996" v="9239" actId="700"/>
          <ac:spMkLst>
            <pc:docMk/>
            <pc:sldMk cId="301425809" sldId="472"/>
            <ac:spMk id="3" creationId="{5F2C9AEC-5F4C-4E9F-91A0-F8C6AE954185}"/>
          </ac:spMkLst>
        </pc:spChg>
        <pc:spChg chg="del">
          <ac:chgData name="Daniel Kaufmann" userId="934340720f57f02e" providerId="LiveId" clId="{906E7261-0F0E-4DB9-8D83-A67BF29DC418}" dt="2020-11-06T02:01:59.996" v="9239" actId="700"/>
          <ac:spMkLst>
            <pc:docMk/>
            <pc:sldMk cId="301425809" sldId="472"/>
            <ac:spMk id="4" creationId="{E8777CE9-ECB9-4DEB-B7DF-92072069805C}"/>
          </ac:spMkLst>
        </pc:spChg>
        <pc:spChg chg="add mod">
          <ac:chgData name="Daniel Kaufmann" userId="934340720f57f02e" providerId="LiveId" clId="{906E7261-0F0E-4DB9-8D83-A67BF29DC418}" dt="2020-11-06T02:02:24.007" v="9243" actId="1076"/>
          <ac:spMkLst>
            <pc:docMk/>
            <pc:sldMk cId="301425809" sldId="472"/>
            <ac:spMk id="8" creationId="{F95A09BB-F9FB-4359-AA88-AA3BF4BB45A5}"/>
          </ac:spMkLst>
        </pc:spChg>
        <pc:spChg chg="add mod">
          <ac:chgData name="Daniel Kaufmann" userId="934340720f57f02e" providerId="LiveId" clId="{906E7261-0F0E-4DB9-8D83-A67BF29DC418}" dt="2020-11-06T02:02:40.886" v="9246" actId="1076"/>
          <ac:spMkLst>
            <pc:docMk/>
            <pc:sldMk cId="301425809" sldId="472"/>
            <ac:spMk id="10" creationId="{998FA22A-20A3-4E9E-AE69-834E93C8DCF0}"/>
          </ac:spMkLst>
        </pc:spChg>
        <pc:spChg chg="add mod">
          <ac:chgData name="Daniel Kaufmann" userId="934340720f57f02e" providerId="LiveId" clId="{906E7261-0F0E-4DB9-8D83-A67BF29DC418}" dt="2020-11-06T02:03:11.183" v="9260" actId="1076"/>
          <ac:spMkLst>
            <pc:docMk/>
            <pc:sldMk cId="301425809" sldId="472"/>
            <ac:spMk id="11" creationId="{8A6DDE25-80A5-41D4-BD25-599E183F4AF9}"/>
          </ac:spMkLst>
        </pc:spChg>
        <pc:graphicFrameChg chg="add mod">
          <ac:chgData name="Daniel Kaufmann" userId="934340720f57f02e" providerId="LiveId" clId="{906E7261-0F0E-4DB9-8D83-A67BF29DC418}" dt="2020-11-06T02:04:07.140" v="9267" actId="207"/>
          <ac:graphicFrameMkLst>
            <pc:docMk/>
            <pc:sldMk cId="301425809" sldId="472"/>
            <ac:graphicFrameMk id="6" creationId="{3E1C0C0F-F740-46A7-8E2F-17ED6989A9E3}"/>
          </ac:graphicFrameMkLst>
        </pc:graphicFrameChg>
      </pc:sldChg>
      <pc:sldChg chg="addSp delSp modSp new mod modNotesTx">
        <pc:chgData name="Daniel Kaufmann" userId="934340720f57f02e" providerId="LiveId" clId="{906E7261-0F0E-4DB9-8D83-A67BF29DC418}" dt="2020-11-08T15:56:49.342" v="12148" actId="20577"/>
        <pc:sldMkLst>
          <pc:docMk/>
          <pc:sldMk cId="349019916" sldId="473"/>
        </pc:sldMkLst>
        <pc:spChg chg="add mod">
          <ac:chgData name="Daniel Kaufmann" userId="934340720f57f02e" providerId="LiveId" clId="{906E7261-0F0E-4DB9-8D83-A67BF29DC418}" dt="2020-11-08T15:48:25.192" v="11101" actId="20577"/>
          <ac:spMkLst>
            <pc:docMk/>
            <pc:sldMk cId="349019916" sldId="473"/>
            <ac:spMk id="3" creationId="{B04F67BE-AE98-4A73-ABB6-3ABDDB9217F0}"/>
          </ac:spMkLst>
        </pc:spChg>
        <pc:spChg chg="add mod">
          <ac:chgData name="Daniel Kaufmann" userId="934340720f57f02e" providerId="LiveId" clId="{906E7261-0F0E-4DB9-8D83-A67BF29DC418}" dt="2020-11-08T15:48:41.304" v="11129" actId="1076"/>
          <ac:spMkLst>
            <pc:docMk/>
            <pc:sldMk cId="349019916" sldId="473"/>
            <ac:spMk id="7" creationId="{F50F92D8-8809-43A9-8E36-6947C6FC76ED}"/>
          </ac:spMkLst>
        </pc:spChg>
        <pc:spChg chg="add mod">
          <ac:chgData name="Daniel Kaufmann" userId="934340720f57f02e" providerId="LiveId" clId="{906E7261-0F0E-4DB9-8D83-A67BF29DC418}" dt="2020-11-08T15:47:25.674" v="11085" actId="1076"/>
          <ac:spMkLst>
            <pc:docMk/>
            <pc:sldMk cId="349019916" sldId="473"/>
            <ac:spMk id="11" creationId="{53893804-E57E-41BC-906E-6E99D06CDF6F}"/>
          </ac:spMkLst>
        </pc:spChg>
        <pc:spChg chg="add mod">
          <ac:chgData name="Daniel Kaufmann" userId="934340720f57f02e" providerId="LiveId" clId="{906E7261-0F0E-4DB9-8D83-A67BF29DC418}" dt="2020-11-08T15:47:35.308" v="11087" actId="1076"/>
          <ac:spMkLst>
            <pc:docMk/>
            <pc:sldMk cId="349019916" sldId="473"/>
            <ac:spMk id="13" creationId="{7BFDE49F-D64A-42D1-854F-CD47172373C2}"/>
          </ac:spMkLst>
        </pc:spChg>
        <pc:spChg chg="add mod">
          <ac:chgData name="Daniel Kaufmann" userId="934340720f57f02e" providerId="LiveId" clId="{906E7261-0F0E-4DB9-8D83-A67BF29DC418}" dt="2020-11-08T15:47:44.178" v="11089" actId="1076"/>
          <ac:spMkLst>
            <pc:docMk/>
            <pc:sldMk cId="349019916" sldId="473"/>
            <ac:spMk id="15" creationId="{CE43015E-EAC6-4CE2-81C9-9E6A63B42642}"/>
          </ac:spMkLst>
        </pc:spChg>
        <pc:spChg chg="add mod">
          <ac:chgData name="Daniel Kaufmann" userId="934340720f57f02e" providerId="LiveId" clId="{906E7261-0F0E-4DB9-8D83-A67BF29DC418}" dt="2020-11-08T15:47:55.715" v="11091" actId="1076"/>
          <ac:spMkLst>
            <pc:docMk/>
            <pc:sldMk cId="349019916" sldId="473"/>
            <ac:spMk id="17" creationId="{60775DD8-632D-4930-BC91-A5CA22066FAE}"/>
          </ac:spMkLst>
        </pc:spChg>
        <pc:graphicFrameChg chg="add mod">
          <ac:chgData name="Daniel Kaufmann" userId="934340720f57f02e" providerId="LiveId" clId="{906E7261-0F0E-4DB9-8D83-A67BF29DC418}" dt="2020-11-08T15:48:14.138" v="11093" actId="207"/>
          <ac:graphicFrameMkLst>
            <pc:docMk/>
            <pc:sldMk cId="349019916" sldId="473"/>
            <ac:graphicFrameMk id="9" creationId="{3EF17016-0ACC-457E-B70C-4CEAFA25E212}"/>
          </ac:graphicFrameMkLst>
        </pc:graphicFrameChg>
        <pc:picChg chg="add del">
          <ac:chgData name="Daniel Kaufmann" userId="934340720f57f02e" providerId="LiveId" clId="{906E7261-0F0E-4DB9-8D83-A67BF29DC418}" dt="2020-11-08T15:46:32.937" v="11077" actId="22"/>
          <ac:picMkLst>
            <pc:docMk/>
            <pc:sldMk cId="349019916" sldId="473"/>
            <ac:picMk id="5" creationId="{079A3437-16AF-49E2-862D-AC4245A4BA65}"/>
          </ac:picMkLst>
        </pc:picChg>
      </pc:sldChg>
      <pc:sldChg chg="addSp modSp new mod modNotesTx">
        <pc:chgData name="Daniel Kaufmann" userId="934340720f57f02e" providerId="LiveId" clId="{906E7261-0F0E-4DB9-8D83-A67BF29DC418}" dt="2020-11-08T16:02:09.235" v="12653"/>
        <pc:sldMkLst>
          <pc:docMk/>
          <pc:sldMk cId="2668466240" sldId="474"/>
        </pc:sldMkLst>
        <pc:picChg chg="add mod">
          <ac:chgData name="Daniel Kaufmann" userId="934340720f57f02e" providerId="LiveId" clId="{906E7261-0F0E-4DB9-8D83-A67BF29DC418}" dt="2020-11-08T16:02:09.235" v="12653"/>
          <ac:picMkLst>
            <pc:docMk/>
            <pc:sldMk cId="2668466240" sldId="474"/>
            <ac:picMk id="3" creationId="{8A68311C-B809-4AB5-B99C-6BF03AF7B265}"/>
          </ac:picMkLst>
        </pc:picChg>
      </pc:sldChg>
      <pc:sldChg chg="addSp delSp modSp new del mod setBg">
        <pc:chgData name="Daniel Kaufmann" userId="934340720f57f02e" providerId="LiveId" clId="{906E7261-0F0E-4DB9-8D83-A67BF29DC418}" dt="2020-11-08T16:03:35.467" v="12662" actId="47"/>
        <pc:sldMkLst>
          <pc:docMk/>
          <pc:sldMk cId="3843824756" sldId="475"/>
        </pc:sldMkLst>
        <pc:spChg chg="add del">
          <ac:chgData name="Daniel Kaufmann" userId="934340720f57f02e" providerId="LiveId" clId="{906E7261-0F0E-4DB9-8D83-A67BF29DC418}" dt="2020-11-08T16:03:06.818" v="12657" actId="26606"/>
          <ac:spMkLst>
            <pc:docMk/>
            <pc:sldMk cId="3843824756" sldId="475"/>
            <ac:spMk id="8" creationId="{32BC26D8-82FB-445E-AA49-62A77D7C1EE0}"/>
          </ac:spMkLst>
        </pc:spChg>
        <pc:spChg chg="add del">
          <ac:chgData name="Daniel Kaufmann" userId="934340720f57f02e" providerId="LiveId" clId="{906E7261-0F0E-4DB9-8D83-A67BF29DC418}" dt="2020-11-08T16:03:06.818" v="12657" actId="26606"/>
          <ac:spMkLst>
            <pc:docMk/>
            <pc:sldMk cId="3843824756" sldId="475"/>
            <ac:spMk id="10" creationId="{CB44330D-EA18-4254-AA95-EB49948539B8}"/>
          </ac:spMkLst>
        </pc:spChg>
        <pc:spChg chg="add">
          <ac:chgData name="Daniel Kaufmann" userId="934340720f57f02e" providerId="LiveId" clId="{906E7261-0F0E-4DB9-8D83-A67BF29DC418}" dt="2020-11-08T16:03:06.823" v="12658" actId="26606"/>
          <ac:spMkLst>
            <pc:docMk/>
            <pc:sldMk cId="3843824756" sldId="475"/>
            <ac:spMk id="12" creationId="{A5D2A5D1-BA0D-47D3-B051-DA7743C46E28}"/>
          </ac:spMkLst>
        </pc:spChg>
        <pc:spChg chg="add">
          <ac:chgData name="Daniel Kaufmann" userId="934340720f57f02e" providerId="LiveId" clId="{906E7261-0F0E-4DB9-8D83-A67BF29DC418}" dt="2020-11-08T16:03:06.823" v="12658" actId="26606"/>
          <ac:spMkLst>
            <pc:docMk/>
            <pc:sldMk cId="3843824756" sldId="475"/>
            <ac:spMk id="13" creationId="{2D2B266D-3625-4584-A5C3-7D3F672CFF30}"/>
          </ac:spMkLst>
        </pc:spChg>
        <pc:spChg chg="add">
          <ac:chgData name="Daniel Kaufmann" userId="934340720f57f02e" providerId="LiveId" clId="{906E7261-0F0E-4DB9-8D83-A67BF29DC418}" dt="2020-11-08T16:03:06.823" v="12658" actId="26606"/>
          <ac:spMkLst>
            <pc:docMk/>
            <pc:sldMk cId="3843824756" sldId="475"/>
            <ac:spMk id="14" creationId="{C463B99A-73EE-4FBB-B7C4-F9F9BCC25C65}"/>
          </ac:spMkLst>
        </pc:spChg>
        <pc:picChg chg="add mod">
          <ac:chgData name="Daniel Kaufmann" userId="934340720f57f02e" providerId="LiveId" clId="{906E7261-0F0E-4DB9-8D83-A67BF29DC418}" dt="2020-11-08T16:03:06.823" v="12658" actId="26606"/>
          <ac:picMkLst>
            <pc:docMk/>
            <pc:sldMk cId="3843824756" sldId="475"/>
            <ac:picMk id="3" creationId="{1830CF5E-3F37-4D93-A74D-AF9343DE3FFC}"/>
          </ac:picMkLst>
        </pc:picChg>
      </pc:sldChg>
      <pc:sldChg chg="addSp delSp modSp new mod modClrScheme chgLayout modNotesTx">
        <pc:chgData name="Daniel Kaufmann" userId="934340720f57f02e" providerId="LiveId" clId="{906E7261-0F0E-4DB9-8D83-A67BF29DC418}" dt="2020-11-08T16:16:58.741" v="13189" actId="20577"/>
        <pc:sldMkLst>
          <pc:docMk/>
          <pc:sldMk cId="2917626471" sldId="476"/>
        </pc:sldMkLst>
        <pc:spChg chg="add del mod">
          <ac:chgData name="Daniel Kaufmann" userId="934340720f57f02e" providerId="LiveId" clId="{906E7261-0F0E-4DB9-8D83-A67BF29DC418}" dt="2020-11-08T16:07:42.464" v="12772" actId="478"/>
          <ac:spMkLst>
            <pc:docMk/>
            <pc:sldMk cId="2917626471" sldId="476"/>
            <ac:spMk id="5" creationId="{66D32502-EC23-4423-9796-AEC825E2D3DB}"/>
          </ac:spMkLst>
        </pc:spChg>
        <pc:spChg chg="add mod ord">
          <ac:chgData name="Daniel Kaufmann" userId="934340720f57f02e" providerId="LiveId" clId="{906E7261-0F0E-4DB9-8D83-A67BF29DC418}" dt="2020-11-08T16:11:59.651" v="12841" actId="700"/>
          <ac:spMkLst>
            <pc:docMk/>
            <pc:sldMk cId="2917626471" sldId="476"/>
            <ac:spMk id="8" creationId="{1DE1B0B0-D809-4879-9393-F5EE0CAFCBB9}"/>
          </ac:spMkLst>
        </pc:spChg>
        <pc:spChg chg="add del mod">
          <ac:chgData name="Daniel Kaufmann" userId="934340720f57f02e" providerId="LiveId" clId="{906E7261-0F0E-4DB9-8D83-A67BF29DC418}" dt="2020-11-08T16:10:50.507" v="12832" actId="478"/>
          <ac:spMkLst>
            <pc:docMk/>
            <pc:sldMk cId="2917626471" sldId="476"/>
            <ac:spMk id="9" creationId="{523BC64C-23BE-4808-B4B8-01ABD6D9F232}"/>
          </ac:spMkLst>
        </pc:spChg>
        <pc:spChg chg="add del mod ord">
          <ac:chgData name="Daniel Kaufmann" userId="934340720f57f02e" providerId="LiveId" clId="{906E7261-0F0E-4DB9-8D83-A67BF29DC418}" dt="2020-11-08T16:11:59.651" v="12841" actId="700"/>
          <ac:spMkLst>
            <pc:docMk/>
            <pc:sldMk cId="2917626471" sldId="476"/>
            <ac:spMk id="12" creationId="{467A291E-FE9B-41EE-93C6-E80DC015CED0}"/>
          </ac:spMkLst>
        </pc:spChg>
        <pc:spChg chg="add del mod ord">
          <ac:chgData name="Daniel Kaufmann" userId="934340720f57f02e" providerId="LiveId" clId="{906E7261-0F0E-4DB9-8D83-A67BF29DC418}" dt="2020-11-08T16:11:59.651" v="12841" actId="700"/>
          <ac:spMkLst>
            <pc:docMk/>
            <pc:sldMk cId="2917626471" sldId="476"/>
            <ac:spMk id="13" creationId="{1825E674-96D3-4AA6-B063-40DBB985BE42}"/>
          </ac:spMkLst>
        </pc:spChg>
        <pc:spChg chg="add mod ord">
          <ac:chgData name="Daniel Kaufmann" userId="934340720f57f02e" providerId="LiveId" clId="{906E7261-0F0E-4DB9-8D83-A67BF29DC418}" dt="2020-11-08T16:13:45.101" v="12882" actId="1076"/>
          <ac:spMkLst>
            <pc:docMk/>
            <pc:sldMk cId="2917626471" sldId="476"/>
            <ac:spMk id="14" creationId="{6E79418F-1039-4E0D-A90F-F9338A345F40}"/>
          </ac:spMkLst>
        </pc:spChg>
        <pc:graphicFrameChg chg="add del mod modGraphic">
          <ac:chgData name="Daniel Kaufmann" userId="934340720f57f02e" providerId="LiveId" clId="{906E7261-0F0E-4DB9-8D83-A67BF29DC418}" dt="2020-11-08T16:07:44.102" v="12773" actId="478"/>
          <ac:graphicFrameMkLst>
            <pc:docMk/>
            <pc:sldMk cId="2917626471" sldId="476"/>
            <ac:graphicFrameMk id="4" creationId="{55417D5C-CE78-42FC-9FA8-C5FA0820049A}"/>
          </ac:graphicFrameMkLst>
        </pc:graphicFrameChg>
        <pc:picChg chg="add del">
          <ac:chgData name="Daniel Kaufmann" userId="934340720f57f02e" providerId="LiveId" clId="{906E7261-0F0E-4DB9-8D83-A67BF29DC418}" dt="2020-11-08T16:03:33.278" v="12661" actId="478"/>
          <ac:picMkLst>
            <pc:docMk/>
            <pc:sldMk cId="2917626471" sldId="476"/>
            <ac:picMk id="3" creationId="{3DBFF8EE-6C82-42D7-97AC-AD455120DA03}"/>
          </ac:picMkLst>
        </pc:picChg>
        <pc:picChg chg="add del mod">
          <ac:chgData name="Daniel Kaufmann" userId="934340720f57f02e" providerId="LiveId" clId="{906E7261-0F0E-4DB9-8D83-A67BF29DC418}" dt="2020-11-08T16:10:00.086" v="12789" actId="478"/>
          <ac:picMkLst>
            <pc:docMk/>
            <pc:sldMk cId="2917626471" sldId="476"/>
            <ac:picMk id="7" creationId="{C960DB30-0AB2-4A58-BD02-144F1CBA78CC}"/>
          </ac:picMkLst>
        </pc:picChg>
        <pc:picChg chg="add mod">
          <ac:chgData name="Daniel Kaufmann" userId="934340720f57f02e" providerId="LiveId" clId="{906E7261-0F0E-4DB9-8D83-A67BF29DC418}" dt="2020-11-08T16:11:44.254" v="12839" actId="1076"/>
          <ac:picMkLst>
            <pc:docMk/>
            <pc:sldMk cId="2917626471" sldId="476"/>
            <ac:picMk id="11" creationId="{1B6B69D6-B11A-413D-BA5F-32962C1DAF6A}"/>
          </ac:picMkLst>
        </pc:picChg>
      </pc:sldChg>
      <pc:sldChg chg="delSp modSp add mod modNotesTx">
        <pc:chgData name="Daniel Kaufmann" userId="934340720f57f02e" providerId="LiveId" clId="{906E7261-0F0E-4DB9-8D83-A67BF29DC418}" dt="2020-11-14T14:24:40.650" v="14493" actId="20577"/>
        <pc:sldMkLst>
          <pc:docMk/>
          <pc:sldMk cId="831297030" sldId="477"/>
        </pc:sldMkLst>
        <pc:spChg chg="mod">
          <ac:chgData name="Daniel Kaufmann" userId="934340720f57f02e" providerId="LiveId" clId="{906E7261-0F0E-4DB9-8D83-A67BF29DC418}" dt="2020-11-14T14:24:40.650" v="14493" actId="20577"/>
          <ac:spMkLst>
            <pc:docMk/>
            <pc:sldMk cId="831297030" sldId="477"/>
            <ac:spMk id="14" creationId="{6E79418F-1039-4E0D-A90F-F9338A345F40}"/>
          </ac:spMkLst>
        </pc:spChg>
        <pc:picChg chg="del">
          <ac:chgData name="Daniel Kaufmann" userId="934340720f57f02e" providerId="LiveId" clId="{906E7261-0F0E-4DB9-8D83-A67BF29DC418}" dt="2020-11-08T16:17:51.913" v="13197"/>
          <ac:picMkLst>
            <pc:docMk/>
            <pc:sldMk cId="831297030" sldId="477"/>
            <ac:picMk id="2" creationId="{1837A9B5-368C-485E-81FA-26B88678493E}"/>
          </ac:picMkLst>
        </pc:picChg>
      </pc:sldChg>
      <pc:sldChg chg="addSp modSp new mod">
        <pc:chgData name="Daniel Kaufmann" userId="934340720f57f02e" providerId="LiveId" clId="{906E7261-0F0E-4DB9-8D83-A67BF29DC418}" dt="2020-11-08T16:26:38.625" v="13355" actId="207"/>
        <pc:sldMkLst>
          <pc:docMk/>
          <pc:sldMk cId="908734521" sldId="478"/>
        </pc:sldMkLst>
        <pc:spChg chg="mod">
          <ac:chgData name="Daniel Kaufmann" userId="934340720f57f02e" providerId="LiveId" clId="{906E7261-0F0E-4DB9-8D83-A67BF29DC418}" dt="2020-11-08T16:18:31.351" v="13234" actId="20577"/>
          <ac:spMkLst>
            <pc:docMk/>
            <pc:sldMk cId="908734521" sldId="478"/>
            <ac:spMk id="2" creationId="{5CEBB6E6-64C1-4F55-98A3-56E1BA7CF0A0}"/>
          </ac:spMkLst>
        </pc:spChg>
        <pc:spChg chg="mod">
          <ac:chgData name="Daniel Kaufmann" userId="934340720f57f02e" providerId="LiveId" clId="{906E7261-0F0E-4DB9-8D83-A67BF29DC418}" dt="2020-11-08T16:19:26.495" v="13240" actId="1076"/>
          <ac:spMkLst>
            <pc:docMk/>
            <pc:sldMk cId="908734521" sldId="478"/>
            <ac:spMk id="3" creationId="{0F58E35A-787A-496A-AD61-15A816E60E02}"/>
          </ac:spMkLst>
        </pc:spChg>
        <pc:spChg chg="add mod">
          <ac:chgData name="Daniel Kaufmann" userId="934340720f57f02e" providerId="LiveId" clId="{906E7261-0F0E-4DB9-8D83-A67BF29DC418}" dt="2020-11-08T16:20:29.562" v="13247" actId="208"/>
          <ac:spMkLst>
            <pc:docMk/>
            <pc:sldMk cId="908734521" sldId="478"/>
            <ac:spMk id="5" creationId="{D6517BF0-1782-4C55-91AB-81FFBDC4D6DE}"/>
          </ac:spMkLst>
        </pc:spChg>
        <pc:spChg chg="add mod">
          <ac:chgData name="Daniel Kaufmann" userId="934340720f57f02e" providerId="LiveId" clId="{906E7261-0F0E-4DB9-8D83-A67BF29DC418}" dt="2020-11-08T16:19:39.127" v="13242" actId="1076"/>
          <ac:spMkLst>
            <pc:docMk/>
            <pc:sldMk cId="908734521" sldId="478"/>
            <ac:spMk id="7" creationId="{B1FC79A4-BD2A-4E23-9104-848545FE7A26}"/>
          </ac:spMkLst>
        </pc:spChg>
        <pc:spChg chg="add mod">
          <ac:chgData name="Daniel Kaufmann" userId="934340720f57f02e" providerId="LiveId" clId="{906E7261-0F0E-4DB9-8D83-A67BF29DC418}" dt="2020-11-08T16:20:29.562" v="13247" actId="208"/>
          <ac:spMkLst>
            <pc:docMk/>
            <pc:sldMk cId="908734521" sldId="478"/>
            <ac:spMk id="9" creationId="{ADA74904-BD29-4360-B742-E638F4F82109}"/>
          </ac:spMkLst>
        </pc:spChg>
        <pc:spChg chg="add mod">
          <ac:chgData name="Daniel Kaufmann" userId="934340720f57f02e" providerId="LiveId" clId="{906E7261-0F0E-4DB9-8D83-A67BF29DC418}" dt="2020-11-08T16:21:11.281" v="13248" actId="1076"/>
          <ac:spMkLst>
            <pc:docMk/>
            <pc:sldMk cId="908734521" sldId="478"/>
            <ac:spMk id="11" creationId="{73BD2759-3A8E-4939-8E10-01EBC50A324D}"/>
          </ac:spMkLst>
        </pc:spChg>
        <pc:spChg chg="add mod">
          <ac:chgData name="Daniel Kaufmann" userId="934340720f57f02e" providerId="LiveId" clId="{906E7261-0F0E-4DB9-8D83-A67BF29DC418}" dt="2020-11-08T16:26:38.625" v="13355" actId="207"/>
          <ac:spMkLst>
            <pc:docMk/>
            <pc:sldMk cId="908734521" sldId="478"/>
            <ac:spMk id="13" creationId="{5AE9A1BF-4B94-4BA8-8CFD-CDD79AE73FA9}"/>
          </ac:spMkLst>
        </pc:spChg>
      </pc:sldChg>
      <pc:sldChg chg="addSp delSp modSp add mod modNotesTx">
        <pc:chgData name="Daniel Kaufmann" userId="934340720f57f02e" providerId="LiveId" clId="{906E7261-0F0E-4DB9-8D83-A67BF29DC418}" dt="2020-11-14T14:17:00.494" v="14404" actId="33524"/>
        <pc:sldMkLst>
          <pc:docMk/>
          <pc:sldMk cId="3340197899" sldId="479"/>
        </pc:sldMkLst>
        <pc:spChg chg="mod">
          <ac:chgData name="Daniel Kaufmann" userId="934340720f57f02e" providerId="LiveId" clId="{906E7261-0F0E-4DB9-8D83-A67BF29DC418}" dt="2020-11-08T16:21:48.295" v="13275" actId="20577"/>
          <ac:spMkLst>
            <pc:docMk/>
            <pc:sldMk cId="3340197899" sldId="479"/>
            <ac:spMk id="2" creationId="{5CEBB6E6-64C1-4F55-98A3-56E1BA7CF0A0}"/>
          </ac:spMkLst>
        </pc:spChg>
        <pc:spChg chg="add mod">
          <ac:chgData name="Daniel Kaufmann" userId="934340720f57f02e" providerId="LiveId" clId="{906E7261-0F0E-4DB9-8D83-A67BF29DC418}" dt="2020-11-08T16:23:14.988" v="13292" actId="208"/>
          <ac:spMkLst>
            <pc:docMk/>
            <pc:sldMk cId="3340197899" sldId="479"/>
            <ac:spMk id="4" creationId="{64DCCE6A-386A-43CB-AD73-858C54EF2775}"/>
          </ac:spMkLst>
        </pc:spChg>
        <pc:spChg chg="del">
          <ac:chgData name="Daniel Kaufmann" userId="934340720f57f02e" providerId="LiveId" clId="{906E7261-0F0E-4DB9-8D83-A67BF29DC418}" dt="2020-11-08T16:21:54.475" v="13276" actId="478"/>
          <ac:spMkLst>
            <pc:docMk/>
            <pc:sldMk cId="3340197899" sldId="479"/>
            <ac:spMk id="5" creationId="{D6517BF0-1782-4C55-91AB-81FFBDC4D6DE}"/>
          </ac:spMkLst>
        </pc:spChg>
        <pc:spChg chg="add mod">
          <ac:chgData name="Daniel Kaufmann" userId="934340720f57f02e" providerId="LiveId" clId="{906E7261-0F0E-4DB9-8D83-A67BF29DC418}" dt="2020-11-08T16:23:14.988" v="13292" actId="208"/>
          <ac:spMkLst>
            <pc:docMk/>
            <pc:sldMk cId="3340197899" sldId="479"/>
            <ac:spMk id="6" creationId="{8732826F-5AA2-4F35-A9C5-EECC8E58FA42}"/>
          </ac:spMkLst>
        </pc:spChg>
        <pc:spChg chg="del">
          <ac:chgData name="Daniel Kaufmann" userId="934340720f57f02e" providerId="LiveId" clId="{906E7261-0F0E-4DB9-8D83-A67BF29DC418}" dt="2020-11-08T16:21:54.475" v="13276" actId="478"/>
          <ac:spMkLst>
            <pc:docMk/>
            <pc:sldMk cId="3340197899" sldId="479"/>
            <ac:spMk id="7" creationId="{B1FC79A4-BD2A-4E23-9104-848545FE7A26}"/>
          </ac:spMkLst>
        </pc:spChg>
        <pc:spChg chg="add mod">
          <ac:chgData name="Daniel Kaufmann" userId="934340720f57f02e" providerId="LiveId" clId="{906E7261-0F0E-4DB9-8D83-A67BF29DC418}" dt="2020-11-08T16:26:35.180" v="13354" actId="207"/>
          <ac:spMkLst>
            <pc:docMk/>
            <pc:sldMk cId="3340197899" sldId="479"/>
            <ac:spMk id="8" creationId="{E9052D0F-E4F2-4C4F-80E8-531E920341DF}"/>
          </ac:spMkLst>
        </pc:spChg>
        <pc:spChg chg="del">
          <ac:chgData name="Daniel Kaufmann" userId="934340720f57f02e" providerId="LiveId" clId="{906E7261-0F0E-4DB9-8D83-A67BF29DC418}" dt="2020-11-08T16:21:54.475" v="13276" actId="478"/>
          <ac:spMkLst>
            <pc:docMk/>
            <pc:sldMk cId="3340197899" sldId="479"/>
            <ac:spMk id="9" creationId="{ADA74904-BD29-4360-B742-E638F4F82109}"/>
          </ac:spMkLst>
        </pc:spChg>
        <pc:spChg chg="del">
          <ac:chgData name="Daniel Kaufmann" userId="934340720f57f02e" providerId="LiveId" clId="{906E7261-0F0E-4DB9-8D83-A67BF29DC418}" dt="2020-11-08T16:21:54.475" v="13276" actId="478"/>
          <ac:spMkLst>
            <pc:docMk/>
            <pc:sldMk cId="3340197899" sldId="479"/>
            <ac:spMk id="11" creationId="{73BD2759-3A8E-4939-8E10-01EBC50A324D}"/>
          </ac:spMkLst>
        </pc:spChg>
        <pc:spChg chg="del">
          <ac:chgData name="Daniel Kaufmann" userId="934340720f57f02e" providerId="LiveId" clId="{906E7261-0F0E-4DB9-8D83-A67BF29DC418}" dt="2020-11-08T16:21:54.475" v="13276" actId="478"/>
          <ac:spMkLst>
            <pc:docMk/>
            <pc:sldMk cId="3340197899" sldId="479"/>
            <ac:spMk id="13" creationId="{5AE9A1BF-4B94-4BA8-8CFD-CDD79AE73FA9}"/>
          </ac:spMkLst>
        </pc:spChg>
        <pc:spChg chg="add mod">
          <ac:chgData name="Daniel Kaufmann" userId="934340720f57f02e" providerId="LiveId" clId="{906E7261-0F0E-4DB9-8D83-A67BF29DC418}" dt="2020-11-08T16:23:25.594" v="13296" actId="404"/>
          <ac:spMkLst>
            <pc:docMk/>
            <pc:sldMk cId="3340197899" sldId="479"/>
            <ac:spMk id="16" creationId="{B6441744-F49F-481D-9884-09A778F1C5A1}"/>
          </ac:spMkLst>
        </pc:spChg>
        <pc:spChg chg="add mod">
          <ac:chgData name="Daniel Kaufmann" userId="934340720f57f02e" providerId="LiveId" clId="{906E7261-0F0E-4DB9-8D83-A67BF29DC418}" dt="2020-11-08T16:23:25.594" v="13296" actId="404"/>
          <ac:spMkLst>
            <pc:docMk/>
            <pc:sldMk cId="3340197899" sldId="479"/>
            <ac:spMk id="18" creationId="{2CCC0E82-C1FC-4867-B38D-4141D15F4A2D}"/>
          </ac:spMkLst>
        </pc:spChg>
      </pc:sldChg>
      <pc:sldChg chg="addSp delSp modSp add mod modNotesTx">
        <pc:chgData name="Daniel Kaufmann" userId="934340720f57f02e" providerId="LiveId" clId="{906E7261-0F0E-4DB9-8D83-A67BF29DC418}" dt="2020-11-14T14:32:07.604" v="14798" actId="33524"/>
        <pc:sldMkLst>
          <pc:docMk/>
          <pc:sldMk cId="3950771836" sldId="480"/>
        </pc:sldMkLst>
        <pc:spChg chg="mod">
          <ac:chgData name="Daniel Kaufmann" userId="934340720f57f02e" providerId="LiveId" clId="{906E7261-0F0E-4DB9-8D83-A67BF29DC418}" dt="2020-11-08T16:23:51.299" v="13325" actId="20577"/>
          <ac:spMkLst>
            <pc:docMk/>
            <pc:sldMk cId="3950771836" sldId="480"/>
            <ac:spMk id="2" creationId="{5CEBB6E6-64C1-4F55-98A3-56E1BA7CF0A0}"/>
          </ac:spMkLst>
        </pc:spChg>
        <pc:spChg chg="del">
          <ac:chgData name="Daniel Kaufmann" userId="934340720f57f02e" providerId="LiveId" clId="{906E7261-0F0E-4DB9-8D83-A67BF29DC418}" dt="2020-11-08T16:23:57.095" v="13326" actId="478"/>
          <ac:spMkLst>
            <pc:docMk/>
            <pc:sldMk cId="3950771836" sldId="480"/>
            <ac:spMk id="4" creationId="{64DCCE6A-386A-43CB-AD73-858C54EF2775}"/>
          </ac:spMkLst>
        </pc:spChg>
        <pc:spChg chg="add mod">
          <ac:chgData name="Daniel Kaufmann" userId="934340720f57f02e" providerId="LiveId" clId="{906E7261-0F0E-4DB9-8D83-A67BF29DC418}" dt="2020-11-08T16:26:14.158" v="13352" actId="208"/>
          <ac:spMkLst>
            <pc:docMk/>
            <pc:sldMk cId="3950771836" sldId="480"/>
            <ac:spMk id="5" creationId="{46367940-8AF7-42E8-BDA9-0A5E9206A0C9}"/>
          </ac:spMkLst>
        </pc:spChg>
        <pc:spChg chg="del">
          <ac:chgData name="Daniel Kaufmann" userId="934340720f57f02e" providerId="LiveId" clId="{906E7261-0F0E-4DB9-8D83-A67BF29DC418}" dt="2020-11-08T16:23:57.095" v="13326" actId="478"/>
          <ac:spMkLst>
            <pc:docMk/>
            <pc:sldMk cId="3950771836" sldId="480"/>
            <ac:spMk id="6" creationId="{8732826F-5AA2-4F35-A9C5-EECC8E58FA42}"/>
          </ac:spMkLst>
        </pc:spChg>
        <pc:spChg chg="add mod">
          <ac:chgData name="Daniel Kaufmann" userId="934340720f57f02e" providerId="LiveId" clId="{906E7261-0F0E-4DB9-8D83-A67BF29DC418}" dt="2020-11-08T16:26:14.158" v="13352" actId="208"/>
          <ac:spMkLst>
            <pc:docMk/>
            <pc:sldMk cId="3950771836" sldId="480"/>
            <ac:spMk id="7" creationId="{63D5AD90-D783-4725-8362-BBCB1179F168}"/>
          </ac:spMkLst>
        </pc:spChg>
        <pc:spChg chg="del">
          <ac:chgData name="Daniel Kaufmann" userId="934340720f57f02e" providerId="LiveId" clId="{906E7261-0F0E-4DB9-8D83-A67BF29DC418}" dt="2020-11-08T16:23:57.095" v="13326" actId="478"/>
          <ac:spMkLst>
            <pc:docMk/>
            <pc:sldMk cId="3950771836" sldId="480"/>
            <ac:spMk id="8" creationId="{E9052D0F-E4F2-4C4F-80E8-531E920341DF}"/>
          </ac:spMkLst>
        </pc:spChg>
        <pc:spChg chg="add mod">
          <ac:chgData name="Daniel Kaufmann" userId="934340720f57f02e" providerId="LiveId" clId="{906E7261-0F0E-4DB9-8D83-A67BF29DC418}" dt="2020-11-08T16:26:14.158" v="13352" actId="208"/>
          <ac:spMkLst>
            <pc:docMk/>
            <pc:sldMk cId="3950771836" sldId="480"/>
            <ac:spMk id="10" creationId="{69047EE3-EE29-46E8-B9AF-D7A670737EA8}"/>
          </ac:spMkLst>
        </pc:spChg>
        <pc:spChg chg="add mod">
          <ac:chgData name="Daniel Kaufmann" userId="934340720f57f02e" providerId="LiveId" clId="{906E7261-0F0E-4DB9-8D83-A67BF29DC418}" dt="2020-11-08T16:26:52.877" v="13356" actId="208"/>
          <ac:spMkLst>
            <pc:docMk/>
            <pc:sldMk cId="3950771836" sldId="480"/>
            <ac:spMk id="12" creationId="{2A382563-6E7A-4516-B9C9-4BC365FF18C4}"/>
          </ac:spMkLst>
        </pc:spChg>
        <pc:spChg chg="add mod">
          <ac:chgData name="Daniel Kaufmann" userId="934340720f57f02e" providerId="LiveId" clId="{906E7261-0F0E-4DB9-8D83-A67BF29DC418}" dt="2020-11-08T16:25:43.957" v="13348" actId="255"/>
          <ac:spMkLst>
            <pc:docMk/>
            <pc:sldMk cId="3950771836" sldId="480"/>
            <ac:spMk id="14" creationId="{37DE4204-B694-411D-9747-6313C673A53C}"/>
          </ac:spMkLst>
        </pc:spChg>
        <pc:spChg chg="del">
          <ac:chgData name="Daniel Kaufmann" userId="934340720f57f02e" providerId="LiveId" clId="{906E7261-0F0E-4DB9-8D83-A67BF29DC418}" dt="2020-11-08T16:23:57.095" v="13326" actId="478"/>
          <ac:spMkLst>
            <pc:docMk/>
            <pc:sldMk cId="3950771836" sldId="480"/>
            <ac:spMk id="16" creationId="{B6441744-F49F-481D-9884-09A778F1C5A1}"/>
          </ac:spMkLst>
        </pc:spChg>
        <pc:spChg chg="del">
          <ac:chgData name="Daniel Kaufmann" userId="934340720f57f02e" providerId="LiveId" clId="{906E7261-0F0E-4DB9-8D83-A67BF29DC418}" dt="2020-11-08T16:23:57.095" v="13326" actId="478"/>
          <ac:spMkLst>
            <pc:docMk/>
            <pc:sldMk cId="3950771836" sldId="480"/>
            <ac:spMk id="18" creationId="{2CCC0E82-C1FC-4867-B38D-4141D15F4A2D}"/>
          </ac:spMkLst>
        </pc:spChg>
        <pc:spChg chg="add mod">
          <ac:chgData name="Daniel Kaufmann" userId="934340720f57f02e" providerId="LiveId" clId="{906E7261-0F0E-4DB9-8D83-A67BF29DC418}" dt="2020-11-08T16:26:52.877" v="13356" actId="208"/>
          <ac:spMkLst>
            <pc:docMk/>
            <pc:sldMk cId="3950771836" sldId="480"/>
            <ac:spMk id="20" creationId="{494B5597-96F5-473E-B474-536B681D3AB9}"/>
          </ac:spMkLst>
        </pc:spChg>
        <pc:spChg chg="add mod">
          <ac:chgData name="Daniel Kaufmann" userId="934340720f57f02e" providerId="LiveId" clId="{906E7261-0F0E-4DB9-8D83-A67BF29DC418}" dt="2020-11-08T16:25:47.672" v="13349" actId="255"/>
          <ac:spMkLst>
            <pc:docMk/>
            <pc:sldMk cId="3950771836" sldId="480"/>
            <ac:spMk id="22" creationId="{CCC24806-0FE4-406F-B298-26FB79E31FAE}"/>
          </ac:spMkLst>
        </pc:spChg>
        <pc:spChg chg="add mod">
          <ac:chgData name="Daniel Kaufmann" userId="934340720f57f02e" providerId="LiveId" clId="{906E7261-0F0E-4DB9-8D83-A67BF29DC418}" dt="2020-11-08T16:25:51.679" v="13350" actId="255"/>
          <ac:spMkLst>
            <pc:docMk/>
            <pc:sldMk cId="3950771836" sldId="480"/>
            <ac:spMk id="24" creationId="{F1F36D9B-EAD9-4315-BD4C-8F05798453FE}"/>
          </ac:spMkLst>
        </pc:spChg>
      </pc:sldChg>
      <pc:sldChg chg="modSp new mod modNotesTx">
        <pc:chgData name="Daniel Kaufmann" userId="934340720f57f02e" providerId="LiveId" clId="{906E7261-0F0E-4DB9-8D83-A67BF29DC418}" dt="2020-11-08T16:30:19.606" v="13590" actId="20577"/>
        <pc:sldMkLst>
          <pc:docMk/>
          <pc:sldMk cId="3493005845" sldId="481"/>
        </pc:sldMkLst>
        <pc:spChg chg="mod">
          <ac:chgData name="Daniel Kaufmann" userId="934340720f57f02e" providerId="LiveId" clId="{906E7261-0F0E-4DB9-8D83-A67BF29DC418}" dt="2020-11-08T16:27:30.580" v="13358"/>
          <ac:spMkLst>
            <pc:docMk/>
            <pc:sldMk cId="3493005845" sldId="481"/>
            <ac:spMk id="2" creationId="{4DA380C2-7D14-4255-A064-54D061655A47}"/>
          </ac:spMkLst>
        </pc:spChg>
        <pc:spChg chg="mod">
          <ac:chgData name="Daniel Kaufmann" userId="934340720f57f02e" providerId="LiveId" clId="{906E7261-0F0E-4DB9-8D83-A67BF29DC418}" dt="2020-11-08T16:29:03.370" v="13568" actId="20577"/>
          <ac:spMkLst>
            <pc:docMk/>
            <pc:sldMk cId="3493005845" sldId="481"/>
            <ac:spMk id="3" creationId="{C89C8017-0664-4A2A-A479-B3622A394017}"/>
          </ac:spMkLst>
        </pc:spChg>
      </pc:sldChg>
      <pc:sldChg chg="addSp delSp modSp new mod setBg setClrOvrMap modNotesTx">
        <pc:chgData name="Daniel Kaufmann" userId="934340720f57f02e" providerId="LiveId" clId="{906E7261-0F0E-4DB9-8D83-A67BF29DC418}" dt="2020-11-08T16:40:11.713" v="14164" actId="20577"/>
        <pc:sldMkLst>
          <pc:docMk/>
          <pc:sldMk cId="214098157" sldId="482"/>
        </pc:sldMkLst>
        <pc:spChg chg="mod">
          <ac:chgData name="Daniel Kaufmann" userId="934340720f57f02e" providerId="LiveId" clId="{906E7261-0F0E-4DB9-8D83-A67BF29DC418}" dt="2020-11-08T16:33:20.780" v="13628" actId="1076"/>
          <ac:spMkLst>
            <pc:docMk/>
            <pc:sldMk cId="214098157" sldId="482"/>
            <ac:spMk id="2" creationId="{524C2B19-5641-4F8D-9137-3DB68C4EB727}"/>
          </ac:spMkLst>
        </pc:spChg>
        <pc:spChg chg="mod">
          <ac:chgData name="Daniel Kaufmann" userId="934340720f57f02e" providerId="LiveId" clId="{906E7261-0F0E-4DB9-8D83-A67BF29DC418}" dt="2020-11-08T16:38:11.012" v="13801" actId="20577"/>
          <ac:spMkLst>
            <pc:docMk/>
            <pc:sldMk cId="214098157" sldId="482"/>
            <ac:spMk id="3" creationId="{928D6CA5-604E-4760-AA05-CD8251763C21}"/>
          </ac:spMkLst>
        </pc:spChg>
        <pc:spChg chg="add">
          <ac:chgData name="Daniel Kaufmann" userId="934340720f57f02e" providerId="LiveId" clId="{906E7261-0F0E-4DB9-8D83-A67BF29DC418}" dt="2020-11-08T16:32:32.394" v="13607" actId="26606"/>
          <ac:spMkLst>
            <pc:docMk/>
            <pc:sldMk cId="214098157" sldId="482"/>
            <ac:spMk id="14" creationId="{CF62D2A7-8207-488C-9F46-316BA81A16C8}"/>
          </ac:spMkLst>
        </pc:spChg>
        <pc:picChg chg="add del">
          <ac:chgData name="Daniel Kaufmann" userId="934340720f57f02e" providerId="LiveId" clId="{906E7261-0F0E-4DB9-8D83-A67BF29DC418}" dt="2020-11-08T16:31:34.471" v="13600" actId="478"/>
          <ac:picMkLst>
            <pc:docMk/>
            <pc:sldMk cId="214098157" sldId="482"/>
            <ac:picMk id="5" creationId="{9A6D3781-2B31-49C8-99BA-1598F068011B}"/>
          </ac:picMkLst>
        </pc:picChg>
        <pc:picChg chg="add mod ord">
          <ac:chgData name="Daniel Kaufmann" userId="934340720f57f02e" providerId="LiveId" clId="{906E7261-0F0E-4DB9-8D83-A67BF29DC418}" dt="2020-11-08T16:32:32.394" v="13607" actId="26606"/>
          <ac:picMkLst>
            <pc:docMk/>
            <pc:sldMk cId="214098157" sldId="482"/>
            <ac:picMk id="7" creationId="{17A2AE5D-FACF-4D7B-865E-A4C7831F9007}"/>
          </ac:picMkLst>
        </pc:picChg>
        <pc:picChg chg="add del">
          <ac:chgData name="Daniel Kaufmann" userId="934340720f57f02e" providerId="LiveId" clId="{906E7261-0F0E-4DB9-8D83-A67BF29DC418}" dt="2020-11-08T16:32:32.390" v="13606" actId="26606"/>
          <ac:picMkLst>
            <pc:docMk/>
            <pc:sldMk cId="214098157" sldId="482"/>
            <ac:picMk id="12" creationId="{54DDEBDD-D8BD-41A6-8A0D-B00E3768B0F9}"/>
          </ac:picMkLst>
        </pc:picChg>
      </pc:sldChg>
      <pc:sldChg chg="new del">
        <pc:chgData name="Daniel Kaufmann" userId="934340720f57f02e" providerId="LiveId" clId="{906E7261-0F0E-4DB9-8D83-A67BF29DC418}" dt="2020-11-08T16:31:08.165" v="13592" actId="47"/>
        <pc:sldMkLst>
          <pc:docMk/>
          <pc:sldMk cId="1136178343" sldId="482"/>
        </pc:sldMkLst>
      </pc:sldChg>
      <pc:sldChg chg="addSp delSp modSp new del mod modNotesTx">
        <pc:chgData name="Daniel Kaufmann" userId="934340720f57f02e" providerId="LiveId" clId="{906E7261-0F0E-4DB9-8D83-A67BF29DC418}" dt="2020-11-14T14:21:12.366" v="14446" actId="47"/>
        <pc:sldMkLst>
          <pc:docMk/>
          <pc:sldMk cId="1871170396" sldId="483"/>
        </pc:sldMkLst>
        <pc:spChg chg="mod">
          <ac:chgData name="Daniel Kaufmann" userId="934340720f57f02e" providerId="LiveId" clId="{906E7261-0F0E-4DB9-8D83-A67BF29DC418}" dt="2020-11-14T14:18:56.322" v="14412" actId="21"/>
          <ac:spMkLst>
            <pc:docMk/>
            <pc:sldMk cId="1871170396" sldId="483"/>
            <ac:spMk id="2" creationId="{786573C8-D113-46E9-A456-53938EBF50C0}"/>
          </ac:spMkLst>
        </pc:spChg>
        <pc:spChg chg="mod">
          <ac:chgData name="Daniel Kaufmann" userId="934340720f57f02e" providerId="LiveId" clId="{906E7261-0F0E-4DB9-8D83-A67BF29DC418}" dt="2020-11-14T14:17:29.038" v="14406"/>
          <ac:spMkLst>
            <pc:docMk/>
            <pc:sldMk cId="1871170396" sldId="483"/>
            <ac:spMk id="3" creationId="{003987A6-D070-438E-89B0-0A5ADDF6B81F}"/>
          </ac:spMkLst>
        </pc:spChg>
        <pc:picChg chg="add del">
          <ac:chgData name="Daniel Kaufmann" userId="934340720f57f02e" providerId="LiveId" clId="{906E7261-0F0E-4DB9-8D83-A67BF29DC418}" dt="2020-11-14T14:20:15.825" v="14444" actId="478"/>
          <ac:picMkLst>
            <pc:docMk/>
            <pc:sldMk cId="1871170396" sldId="483"/>
            <ac:picMk id="4" creationId="{8721A8A4-F789-4B94-A209-49975619EACC}"/>
          </ac:picMkLst>
        </pc:picChg>
      </pc:sldChg>
      <pc:sldChg chg="modSp add mod modNotesTx">
        <pc:chgData name="Daniel Kaufmann" userId="934340720f57f02e" providerId="LiveId" clId="{906E7261-0F0E-4DB9-8D83-A67BF29DC418}" dt="2020-11-08T16:45:09.499" v="14274"/>
        <pc:sldMkLst>
          <pc:docMk/>
          <pc:sldMk cId="3258773737" sldId="484"/>
        </pc:sldMkLst>
        <pc:spChg chg="mod">
          <ac:chgData name="Daniel Kaufmann" userId="934340720f57f02e" providerId="LiveId" clId="{906E7261-0F0E-4DB9-8D83-A67BF29DC418}" dt="2020-11-08T16:44:57.916" v="14273" actId="20577"/>
          <ac:spMkLst>
            <pc:docMk/>
            <pc:sldMk cId="3258773737" sldId="484"/>
            <ac:spMk id="3" creationId="{928D6CA5-604E-4760-AA05-CD8251763C21}"/>
          </ac:spMkLst>
        </pc:spChg>
      </pc:sldChg>
      <pc:sldChg chg="modSp add mod modNotesTx">
        <pc:chgData name="Daniel Kaufmann" userId="934340720f57f02e" providerId="LiveId" clId="{906E7261-0F0E-4DB9-8D83-A67BF29DC418}" dt="2020-11-08T16:47:07.513" v="14370"/>
        <pc:sldMkLst>
          <pc:docMk/>
          <pc:sldMk cId="2869559674" sldId="485"/>
        </pc:sldMkLst>
        <pc:spChg chg="mod">
          <ac:chgData name="Daniel Kaufmann" userId="934340720f57f02e" providerId="LiveId" clId="{906E7261-0F0E-4DB9-8D83-A67BF29DC418}" dt="2020-11-08T16:47:00.902" v="14369" actId="114"/>
          <ac:spMkLst>
            <pc:docMk/>
            <pc:sldMk cId="2869559674" sldId="485"/>
            <ac:spMk id="3" creationId="{928D6CA5-604E-4760-AA05-CD8251763C21}"/>
          </ac:spMkLst>
        </pc:spChg>
      </pc:sldChg>
      <pc:sldChg chg="modSp add mod ord modNotesTx">
        <pc:chgData name="Daniel Kaufmann" userId="934340720f57f02e" providerId="LiveId" clId="{906E7261-0F0E-4DB9-8D83-A67BF29DC418}" dt="2020-11-14T14:21:03.210" v="14445" actId="14826"/>
        <pc:sldMkLst>
          <pc:docMk/>
          <pc:sldMk cId="1451783689" sldId="486"/>
        </pc:sldMkLst>
        <pc:spChg chg="mod">
          <ac:chgData name="Daniel Kaufmann" userId="934340720f57f02e" providerId="LiveId" clId="{906E7261-0F0E-4DB9-8D83-A67BF29DC418}" dt="2020-11-14T14:19:05.866" v="14416" actId="122"/>
          <ac:spMkLst>
            <pc:docMk/>
            <pc:sldMk cId="1451783689" sldId="486"/>
            <ac:spMk id="2" creationId="{524C2B19-5641-4F8D-9137-3DB68C4EB727}"/>
          </ac:spMkLst>
        </pc:spChg>
        <pc:spChg chg="mod">
          <ac:chgData name="Daniel Kaufmann" userId="934340720f57f02e" providerId="LiveId" clId="{906E7261-0F0E-4DB9-8D83-A67BF29DC418}" dt="2020-11-14T14:19:20.609" v="14420" actId="27636"/>
          <ac:spMkLst>
            <pc:docMk/>
            <pc:sldMk cId="1451783689" sldId="486"/>
            <ac:spMk id="3" creationId="{928D6CA5-604E-4760-AA05-CD8251763C21}"/>
          </ac:spMkLst>
        </pc:spChg>
        <pc:picChg chg="mod modCrop">
          <ac:chgData name="Daniel Kaufmann" userId="934340720f57f02e" providerId="LiveId" clId="{906E7261-0F0E-4DB9-8D83-A67BF29DC418}" dt="2020-11-14T14:21:03.210" v="14445" actId="14826"/>
          <ac:picMkLst>
            <pc:docMk/>
            <pc:sldMk cId="1451783689" sldId="486"/>
            <ac:picMk id="7" creationId="{17A2AE5D-FACF-4D7B-865E-A4C7831F9007}"/>
          </ac:picMkLst>
        </pc:picChg>
      </pc:sldChg>
      <pc:sldChg chg="modSp add mod modNotesTx">
        <pc:chgData name="Daniel Kaufmann" userId="934340720f57f02e" providerId="LiveId" clId="{906E7261-0F0E-4DB9-8D83-A67BF29DC418}" dt="2020-11-14T14:22:34.571" v="14471" actId="20577"/>
        <pc:sldMkLst>
          <pc:docMk/>
          <pc:sldMk cId="3911549597" sldId="487"/>
        </pc:sldMkLst>
        <pc:spChg chg="mod">
          <ac:chgData name="Daniel Kaufmann" userId="934340720f57f02e" providerId="LiveId" clId="{906E7261-0F0E-4DB9-8D83-A67BF29DC418}" dt="2020-11-14T14:22:34.571" v="14471" actId="20577"/>
          <ac:spMkLst>
            <pc:docMk/>
            <pc:sldMk cId="3911549597" sldId="487"/>
            <ac:spMk id="3" creationId="{928D6CA5-604E-4760-AA05-CD8251763C21}"/>
          </ac:spMkLst>
        </pc:spChg>
      </pc:sldChg>
      <pc:sldChg chg="addSp delSp modSp add mod ord delDesignElem chgLayout modNotesTx">
        <pc:chgData name="Daniel Kaufmann" userId="934340720f57f02e" providerId="LiveId" clId="{906E7261-0F0E-4DB9-8D83-A67BF29DC418}" dt="2020-11-14T14:37:10.422" v="15333" actId="20577"/>
        <pc:sldMkLst>
          <pc:docMk/>
          <pc:sldMk cId="912221188" sldId="488"/>
        </pc:sldMkLst>
        <pc:spChg chg="mod ord">
          <ac:chgData name="Daniel Kaufmann" userId="934340720f57f02e" providerId="LiveId" clId="{906E7261-0F0E-4DB9-8D83-A67BF29DC418}" dt="2020-11-14T14:29:03.946" v="14762" actId="700"/>
          <ac:spMkLst>
            <pc:docMk/>
            <pc:sldMk cId="912221188" sldId="488"/>
            <ac:spMk id="2" creationId="{524C2B19-5641-4F8D-9137-3DB68C4EB727}"/>
          </ac:spMkLst>
        </pc:spChg>
        <pc:spChg chg="mod ord">
          <ac:chgData name="Daniel Kaufmann" userId="934340720f57f02e" providerId="LiveId" clId="{906E7261-0F0E-4DB9-8D83-A67BF29DC418}" dt="2020-11-14T14:29:03.946" v="14762" actId="700"/>
          <ac:spMkLst>
            <pc:docMk/>
            <pc:sldMk cId="912221188" sldId="488"/>
            <ac:spMk id="3" creationId="{928D6CA5-604E-4760-AA05-CD8251763C21}"/>
          </ac:spMkLst>
        </pc:spChg>
        <pc:spChg chg="add mod">
          <ac:chgData name="Daniel Kaufmann" userId="934340720f57f02e" providerId="LiveId" clId="{906E7261-0F0E-4DB9-8D83-A67BF29DC418}" dt="2020-11-14T14:28:55.460" v="14760" actId="27636"/>
          <ac:spMkLst>
            <pc:docMk/>
            <pc:sldMk cId="912221188" sldId="488"/>
            <ac:spMk id="6" creationId="{3FE51769-A6E1-4AD0-AE34-37375156DF66}"/>
          </ac:spMkLst>
        </pc:spChg>
        <pc:spChg chg="add del mod">
          <ac:chgData name="Daniel Kaufmann" userId="934340720f57f02e" providerId="LiveId" clId="{906E7261-0F0E-4DB9-8D83-A67BF29DC418}" dt="2020-11-14T14:29:15.854" v="14770"/>
          <ac:spMkLst>
            <pc:docMk/>
            <pc:sldMk cId="912221188" sldId="488"/>
            <ac:spMk id="8" creationId="{7CB699A2-F94B-4305-9F79-AFAAC20DF87F}"/>
          </ac:spMkLst>
        </pc:spChg>
        <pc:spChg chg="add mod">
          <ac:chgData name="Daniel Kaufmann" userId="934340720f57f02e" providerId="LiveId" clId="{906E7261-0F0E-4DB9-8D83-A67BF29DC418}" dt="2020-11-14T14:32:39.784" v="14804" actId="403"/>
          <ac:spMkLst>
            <pc:docMk/>
            <pc:sldMk cId="912221188" sldId="488"/>
            <ac:spMk id="9" creationId="{46043665-8D0F-40D0-93D3-266E6F165E98}"/>
          </ac:spMkLst>
        </pc:spChg>
        <pc:spChg chg="add del">
          <ac:chgData name="Daniel Kaufmann" userId="934340720f57f02e" providerId="LiveId" clId="{906E7261-0F0E-4DB9-8D83-A67BF29DC418}" dt="2020-11-14T14:29:03.946" v="14762" actId="700"/>
          <ac:spMkLst>
            <pc:docMk/>
            <pc:sldMk cId="912221188" sldId="488"/>
            <ac:spMk id="14" creationId="{CF62D2A7-8207-488C-9F46-316BA81A16C8}"/>
          </ac:spMkLst>
        </pc:spChg>
        <pc:picChg chg="mod">
          <ac:chgData name="Daniel Kaufmann" userId="934340720f57f02e" providerId="LiveId" clId="{906E7261-0F0E-4DB9-8D83-A67BF29DC418}" dt="2020-11-14T14:26:24.754" v="14527" actId="14826"/>
          <ac:picMkLst>
            <pc:docMk/>
            <pc:sldMk cId="912221188" sldId="488"/>
            <ac:picMk id="7" creationId="{17A2AE5D-FACF-4D7B-865E-A4C7831F9007}"/>
          </ac:picMkLst>
        </pc:picChg>
      </pc:sldChg>
      <pc:sldChg chg="new del">
        <pc:chgData name="Daniel Kaufmann" userId="934340720f57f02e" providerId="LiveId" clId="{906E7261-0F0E-4DB9-8D83-A67BF29DC418}" dt="2020-11-14T14:25:11.382" v="14495" actId="47"/>
        <pc:sldMkLst>
          <pc:docMk/>
          <pc:sldMk cId="3170633934" sldId="488"/>
        </pc:sldMkLst>
      </pc:sldChg>
      <pc:sldChg chg="modSp add mod modNotesTx">
        <pc:chgData name="Daniel Kaufmann" userId="934340720f57f02e" providerId="LiveId" clId="{906E7261-0F0E-4DB9-8D83-A67BF29DC418}" dt="2020-11-14T14:38:13.141" v="15556" actId="20577"/>
        <pc:sldMkLst>
          <pc:docMk/>
          <pc:sldMk cId="1985382990" sldId="489"/>
        </pc:sldMkLst>
        <pc:spChg chg="mod">
          <ac:chgData name="Daniel Kaufmann" userId="934340720f57f02e" providerId="LiveId" clId="{906E7261-0F0E-4DB9-8D83-A67BF29DC418}" dt="2020-11-14T14:34:25.133" v="14936" actId="255"/>
          <ac:spMkLst>
            <pc:docMk/>
            <pc:sldMk cId="1985382990" sldId="489"/>
            <ac:spMk id="9" creationId="{46043665-8D0F-40D0-93D3-266E6F165E98}"/>
          </ac:spMkLst>
        </pc:spChg>
      </pc:sldChg>
      <pc:sldChg chg="modSp new mod">
        <pc:chgData name="Daniel Kaufmann" userId="934340720f57f02e" providerId="LiveId" clId="{906E7261-0F0E-4DB9-8D83-A67BF29DC418}" dt="2020-11-14T14:41:48.191" v="15600" actId="20577"/>
        <pc:sldMkLst>
          <pc:docMk/>
          <pc:sldMk cId="1013288664" sldId="490"/>
        </pc:sldMkLst>
        <pc:spChg chg="mod">
          <ac:chgData name="Daniel Kaufmann" userId="934340720f57f02e" providerId="LiveId" clId="{906E7261-0F0E-4DB9-8D83-A67BF29DC418}" dt="2020-11-14T14:41:48.191" v="15600" actId="20577"/>
          <ac:spMkLst>
            <pc:docMk/>
            <pc:sldMk cId="1013288664" sldId="490"/>
            <ac:spMk id="2" creationId="{DE2DA804-17B6-4184-9B9F-00F9186216FE}"/>
          </ac:spMkLst>
        </pc:spChg>
      </pc:sldChg>
      <pc:sldChg chg="modSp add mod ord modNotesTx">
        <pc:chgData name="Daniel Kaufmann" userId="934340720f57f02e" providerId="LiveId" clId="{906E7261-0F0E-4DB9-8D83-A67BF29DC418}" dt="2020-11-14T14:46:20.599" v="15673" actId="20577"/>
        <pc:sldMkLst>
          <pc:docMk/>
          <pc:sldMk cId="966011932" sldId="491"/>
        </pc:sldMkLst>
        <pc:spChg chg="mod">
          <ac:chgData name="Daniel Kaufmann" userId="934340720f57f02e" providerId="LiveId" clId="{906E7261-0F0E-4DB9-8D83-A67BF29DC418}" dt="2020-11-14T14:43:18.110" v="15625" actId="20577"/>
          <ac:spMkLst>
            <pc:docMk/>
            <pc:sldMk cId="966011932" sldId="491"/>
            <ac:spMk id="2" creationId="{AF17D03C-EC73-47CA-A686-C0C9F209EA44}"/>
          </ac:spMkLst>
        </pc:spChg>
        <pc:picChg chg="mod">
          <ac:chgData name="Daniel Kaufmann" userId="934340720f57f02e" providerId="LiveId" clId="{906E7261-0F0E-4DB9-8D83-A67BF29DC418}" dt="2020-11-14T14:45:51.607" v="15629" actId="14826"/>
          <ac:picMkLst>
            <pc:docMk/>
            <pc:sldMk cId="966011932" sldId="491"/>
            <ac:picMk id="11" creationId="{049FB484-56D1-4210-8827-D1484291D73C}"/>
          </ac:picMkLst>
        </pc:picChg>
      </pc:sldChg>
      <pc:sldChg chg="addSp delSp modSp new mod modClrScheme modAnim chgLayout modNotesTx">
        <pc:chgData name="Daniel Kaufmann" userId="934340720f57f02e" providerId="LiveId" clId="{906E7261-0F0E-4DB9-8D83-A67BF29DC418}" dt="2020-11-14T14:49:07.213" v="15752"/>
        <pc:sldMkLst>
          <pc:docMk/>
          <pc:sldMk cId="1089749163" sldId="492"/>
        </pc:sldMkLst>
        <pc:spChg chg="del mod ord">
          <ac:chgData name="Daniel Kaufmann" userId="934340720f57f02e" providerId="LiveId" clId="{906E7261-0F0E-4DB9-8D83-A67BF29DC418}" dt="2020-11-14T14:46:39.382" v="15675" actId="700"/>
          <ac:spMkLst>
            <pc:docMk/>
            <pc:sldMk cId="1089749163" sldId="492"/>
            <ac:spMk id="2" creationId="{3D5FC827-0F3B-43D3-8BF8-CA0225D10286}"/>
          </ac:spMkLst>
        </pc:spChg>
        <pc:spChg chg="del mod ord">
          <ac:chgData name="Daniel Kaufmann" userId="934340720f57f02e" providerId="LiveId" clId="{906E7261-0F0E-4DB9-8D83-A67BF29DC418}" dt="2020-11-14T14:46:39.382" v="15675" actId="700"/>
          <ac:spMkLst>
            <pc:docMk/>
            <pc:sldMk cId="1089749163" sldId="492"/>
            <ac:spMk id="3" creationId="{29DDEA82-A109-4069-AFF7-6FC94769ED8D}"/>
          </ac:spMkLst>
        </pc:spChg>
        <pc:spChg chg="del">
          <ac:chgData name="Daniel Kaufmann" userId="934340720f57f02e" providerId="LiveId" clId="{906E7261-0F0E-4DB9-8D83-A67BF29DC418}" dt="2020-11-14T14:46:39.382" v="15675" actId="700"/>
          <ac:spMkLst>
            <pc:docMk/>
            <pc:sldMk cId="1089749163" sldId="492"/>
            <ac:spMk id="4" creationId="{550A804D-51B6-4CCF-B4FC-94689AA855FB}"/>
          </ac:spMkLst>
        </pc:spChg>
        <pc:spChg chg="add mod ord">
          <ac:chgData name="Daniel Kaufmann" userId="934340720f57f02e" providerId="LiveId" clId="{906E7261-0F0E-4DB9-8D83-A67BF29DC418}" dt="2020-11-14T14:48:08.576" v="15746" actId="20577"/>
          <ac:spMkLst>
            <pc:docMk/>
            <pc:sldMk cId="1089749163" sldId="492"/>
            <ac:spMk id="5" creationId="{29945534-626A-4C06-B02C-4A247BBBE505}"/>
          </ac:spMkLst>
        </pc:spChg>
        <pc:spChg chg="add mod ord">
          <ac:chgData name="Daniel Kaufmann" userId="934340720f57f02e" providerId="LiveId" clId="{906E7261-0F0E-4DB9-8D83-A67BF29DC418}" dt="2020-11-14T14:47:50.781" v="15710" actId="14100"/>
          <ac:spMkLst>
            <pc:docMk/>
            <pc:sldMk cId="1089749163" sldId="492"/>
            <ac:spMk id="6" creationId="{4F598F98-2C2E-48B8-87EF-7A890F660CBE}"/>
          </ac:spMkLst>
        </pc:spChg>
        <pc:spChg chg="mod">
          <ac:chgData name="Daniel Kaufmann" userId="934340720f57f02e" providerId="LiveId" clId="{906E7261-0F0E-4DB9-8D83-A67BF29DC418}" dt="2020-11-14T14:48:31.113" v="15749" actId="207"/>
          <ac:spMkLst>
            <pc:docMk/>
            <pc:sldMk cId="1089749163" sldId="492"/>
            <ac:spMk id="14" creationId="{4D8A6FC9-BA3E-42B3-81DE-DE1E2FD3EA49}"/>
          </ac:spMkLst>
        </pc:spChg>
        <pc:spChg chg="mod">
          <ac:chgData name="Daniel Kaufmann" userId="934340720f57f02e" providerId="LiveId" clId="{906E7261-0F0E-4DB9-8D83-A67BF29DC418}" dt="2020-11-14T14:48:23.672" v="15748" actId="1076"/>
          <ac:spMkLst>
            <pc:docMk/>
            <pc:sldMk cId="1089749163" sldId="492"/>
            <ac:spMk id="15" creationId="{28F068F8-2865-456E-BBE3-616B7DF56EBA}"/>
          </ac:spMkLst>
        </pc:spChg>
        <pc:spChg chg="add mod">
          <ac:chgData name="Daniel Kaufmann" userId="934340720f57f02e" providerId="LiveId" clId="{906E7261-0F0E-4DB9-8D83-A67BF29DC418}" dt="2020-11-14T14:48:54.178" v="15751" actId="1076"/>
          <ac:spMkLst>
            <pc:docMk/>
            <pc:sldMk cId="1089749163" sldId="492"/>
            <ac:spMk id="17" creationId="{DB7839C1-82C1-4D06-8F1D-075C4CF2BE42}"/>
          </ac:spMkLst>
        </pc:spChg>
        <pc:grpChg chg="add mod">
          <ac:chgData name="Daniel Kaufmann" userId="934340720f57f02e" providerId="LiveId" clId="{906E7261-0F0E-4DB9-8D83-A67BF29DC418}" dt="2020-11-14T14:48:23.672" v="15748" actId="1076"/>
          <ac:grpSpMkLst>
            <pc:docMk/>
            <pc:sldMk cId="1089749163" sldId="492"/>
            <ac:grpSpMk id="11" creationId="{B2ED5065-F326-4182-9CC3-667B91E04527}"/>
          </ac:grpSpMkLst>
        </pc:grpChg>
        <pc:grpChg chg="mod">
          <ac:chgData name="Daniel Kaufmann" userId="934340720f57f02e" providerId="LiveId" clId="{906E7261-0F0E-4DB9-8D83-A67BF29DC418}" dt="2020-11-14T14:48:23.672" v="15748" actId="1076"/>
          <ac:grpSpMkLst>
            <pc:docMk/>
            <pc:sldMk cId="1089749163" sldId="492"/>
            <ac:grpSpMk id="13" creationId="{0C7C3A69-5877-4259-8F02-C550079C1C35}"/>
          </ac:grpSpMkLst>
        </pc:grpChg>
        <pc:picChg chg="add del">
          <ac:chgData name="Daniel Kaufmann" userId="934340720f57f02e" providerId="LiveId" clId="{906E7261-0F0E-4DB9-8D83-A67BF29DC418}" dt="2020-11-14T14:46:56.615" v="15702" actId="478"/>
          <ac:picMkLst>
            <pc:docMk/>
            <pc:sldMk cId="1089749163" sldId="492"/>
            <ac:picMk id="8" creationId="{A68296ED-3664-4D09-A1EC-4E6825C204CF}"/>
          </ac:picMkLst>
        </pc:picChg>
        <pc:picChg chg="add mod">
          <ac:chgData name="Daniel Kaufmann" userId="934340720f57f02e" providerId="LiveId" clId="{906E7261-0F0E-4DB9-8D83-A67BF29DC418}" dt="2020-11-14T14:47:47.185" v="15709" actId="14100"/>
          <ac:picMkLst>
            <pc:docMk/>
            <pc:sldMk cId="1089749163" sldId="492"/>
            <ac:picMk id="10" creationId="{152FAEDA-8DB2-40D2-8B75-D510917FC274}"/>
          </ac:picMkLst>
        </pc:picChg>
        <pc:picChg chg="mod">
          <ac:chgData name="Daniel Kaufmann" userId="934340720f57f02e" providerId="LiveId" clId="{906E7261-0F0E-4DB9-8D83-A67BF29DC418}" dt="2020-11-14T14:48:23.672" v="15748" actId="1076"/>
          <ac:picMkLst>
            <pc:docMk/>
            <pc:sldMk cId="1089749163" sldId="492"/>
            <ac:picMk id="12" creationId="{AB28A6E0-41B2-4A67-BA9C-FFDE8F2DE579}"/>
          </ac:picMkLst>
        </pc:picChg>
      </pc:sldChg>
      <pc:sldChg chg="addSp delSp modSp new mod modNotesTx">
        <pc:chgData name="Daniel Kaufmann" userId="934340720f57f02e" providerId="LiveId" clId="{906E7261-0F0E-4DB9-8D83-A67BF29DC418}" dt="2020-11-14T14:52:11.225" v="15803" actId="122"/>
        <pc:sldMkLst>
          <pc:docMk/>
          <pc:sldMk cId="3934368055" sldId="493"/>
        </pc:sldMkLst>
        <pc:spChg chg="mod">
          <ac:chgData name="Daniel Kaufmann" userId="934340720f57f02e" providerId="LiveId" clId="{906E7261-0F0E-4DB9-8D83-A67BF29DC418}" dt="2020-11-14T14:49:55.106" v="15762" actId="20577"/>
          <ac:spMkLst>
            <pc:docMk/>
            <pc:sldMk cId="3934368055" sldId="493"/>
            <ac:spMk id="2" creationId="{566AA517-F7BF-46D8-A5FE-A0835070C19B}"/>
          </ac:spMkLst>
        </pc:spChg>
        <pc:spChg chg="mod">
          <ac:chgData name="Daniel Kaufmann" userId="934340720f57f02e" providerId="LiveId" clId="{906E7261-0F0E-4DB9-8D83-A67BF29DC418}" dt="2020-11-14T14:52:11.225" v="15803" actId="122"/>
          <ac:spMkLst>
            <pc:docMk/>
            <pc:sldMk cId="3934368055" sldId="493"/>
            <ac:spMk id="3" creationId="{279717A7-6AA1-4659-B6B6-C4109A8F1CCF}"/>
          </ac:spMkLst>
        </pc:spChg>
        <pc:picChg chg="add del mod">
          <ac:chgData name="Daniel Kaufmann" userId="934340720f57f02e" providerId="LiveId" clId="{906E7261-0F0E-4DB9-8D83-A67BF29DC418}" dt="2020-11-14T14:50:31.399" v="15767" actId="21"/>
          <ac:picMkLst>
            <pc:docMk/>
            <pc:sldMk cId="3934368055" sldId="493"/>
            <ac:picMk id="5" creationId="{14902BBB-0820-4E42-A25E-6389C38B1FF1}"/>
          </ac:picMkLst>
        </pc:picChg>
        <pc:picChg chg="add mod">
          <ac:chgData name="Daniel Kaufmann" userId="934340720f57f02e" providerId="LiveId" clId="{906E7261-0F0E-4DB9-8D83-A67BF29DC418}" dt="2020-11-14T14:51:18.991" v="15774" actId="1076"/>
          <ac:picMkLst>
            <pc:docMk/>
            <pc:sldMk cId="3934368055" sldId="493"/>
            <ac:picMk id="7" creationId="{B4F7C70D-18A7-4911-A9A5-D62245FF4785}"/>
          </ac:picMkLst>
        </pc:picChg>
      </pc:sldChg>
      <pc:sldChg chg="addSp modSp new mod modNotesTx">
        <pc:chgData name="Daniel Kaufmann" userId="934340720f57f02e" providerId="LiveId" clId="{906E7261-0F0E-4DB9-8D83-A67BF29DC418}" dt="2020-11-14T14:53:08.766" v="15814" actId="1076"/>
        <pc:sldMkLst>
          <pc:docMk/>
          <pc:sldMk cId="2664620289" sldId="494"/>
        </pc:sldMkLst>
        <pc:spChg chg="mod">
          <ac:chgData name="Daniel Kaufmann" userId="934340720f57f02e" providerId="LiveId" clId="{906E7261-0F0E-4DB9-8D83-A67BF29DC418}" dt="2020-11-14T14:51:50.994" v="15787" actId="20577"/>
          <ac:spMkLst>
            <pc:docMk/>
            <pc:sldMk cId="2664620289" sldId="494"/>
            <ac:spMk id="2" creationId="{E66EF87B-62FD-40D4-B601-FCCBC9129BEA}"/>
          </ac:spMkLst>
        </pc:spChg>
        <pc:spChg chg="mod">
          <ac:chgData name="Daniel Kaufmann" userId="934340720f57f02e" providerId="LiveId" clId="{906E7261-0F0E-4DB9-8D83-A67BF29DC418}" dt="2020-11-14T14:52:15.042" v="15804" actId="122"/>
          <ac:spMkLst>
            <pc:docMk/>
            <pc:sldMk cId="2664620289" sldId="494"/>
            <ac:spMk id="3" creationId="{4ACA13AB-0F05-4B1E-A3E1-5C50BA420996}"/>
          </ac:spMkLst>
        </pc:spChg>
        <pc:picChg chg="add mod">
          <ac:chgData name="Daniel Kaufmann" userId="934340720f57f02e" providerId="LiveId" clId="{906E7261-0F0E-4DB9-8D83-A67BF29DC418}" dt="2020-11-14T14:53:08.766" v="15814" actId="1076"/>
          <ac:picMkLst>
            <pc:docMk/>
            <pc:sldMk cId="2664620289" sldId="494"/>
            <ac:picMk id="4" creationId="{5064F42A-73B2-4053-8ED8-54E72A385821}"/>
          </ac:picMkLst>
        </pc:picChg>
      </pc:sldChg>
      <pc:sldChg chg="addSp delSp modSp new mod modNotesTx">
        <pc:chgData name="Daniel Kaufmann" userId="934340720f57f02e" providerId="LiveId" clId="{906E7261-0F0E-4DB9-8D83-A67BF29DC418}" dt="2020-11-14T14:56:20.742" v="15850"/>
        <pc:sldMkLst>
          <pc:docMk/>
          <pc:sldMk cId="3960721881" sldId="495"/>
        </pc:sldMkLst>
        <pc:spChg chg="mod">
          <ac:chgData name="Daniel Kaufmann" userId="934340720f57f02e" providerId="LiveId" clId="{906E7261-0F0E-4DB9-8D83-A67BF29DC418}" dt="2020-11-14T14:53:33.998" v="15830" actId="20577"/>
          <ac:spMkLst>
            <pc:docMk/>
            <pc:sldMk cId="3960721881" sldId="495"/>
            <ac:spMk id="2" creationId="{C21ADF65-AE58-435E-95AE-0001D41585CC}"/>
          </ac:spMkLst>
        </pc:spChg>
        <pc:spChg chg="mod">
          <ac:chgData name="Daniel Kaufmann" userId="934340720f57f02e" providerId="LiveId" clId="{906E7261-0F0E-4DB9-8D83-A67BF29DC418}" dt="2020-11-14T14:53:43.851" v="15835" actId="122"/>
          <ac:spMkLst>
            <pc:docMk/>
            <pc:sldMk cId="3960721881" sldId="495"/>
            <ac:spMk id="3" creationId="{66C9F560-D41D-4213-AA2B-6359993C557A}"/>
          </ac:spMkLst>
        </pc:spChg>
        <pc:spChg chg="add del mod">
          <ac:chgData name="Daniel Kaufmann" userId="934340720f57f02e" providerId="LiveId" clId="{906E7261-0F0E-4DB9-8D83-A67BF29DC418}" dt="2020-11-14T14:55:21.256" v="15840" actId="478"/>
          <ac:spMkLst>
            <pc:docMk/>
            <pc:sldMk cId="3960721881" sldId="495"/>
            <ac:spMk id="6" creationId="{BDD477D4-1B6B-469C-B910-DB0B8C56BA10}"/>
          </ac:spMkLst>
        </pc:spChg>
        <pc:picChg chg="add mod">
          <ac:chgData name="Daniel Kaufmann" userId="934340720f57f02e" providerId="LiveId" clId="{906E7261-0F0E-4DB9-8D83-A67BF29DC418}" dt="2020-11-14T14:55:59.561" v="15849" actId="1076"/>
          <ac:picMkLst>
            <pc:docMk/>
            <pc:sldMk cId="3960721881" sldId="495"/>
            <ac:picMk id="5" creationId="{654FED09-090B-4F0B-B16A-3205F68D5FFF}"/>
          </ac:picMkLst>
        </pc:picChg>
      </pc:sldChg>
      <pc:sldChg chg="addSp delSp modSp new mod modNotesTx">
        <pc:chgData name="Daniel Kaufmann" userId="934340720f57f02e" providerId="LiveId" clId="{906E7261-0F0E-4DB9-8D83-A67BF29DC418}" dt="2020-11-14T16:21:50.949" v="15867" actId="14861"/>
        <pc:sldMkLst>
          <pc:docMk/>
          <pc:sldMk cId="391205377" sldId="496"/>
        </pc:sldMkLst>
        <pc:spChg chg="mod">
          <ac:chgData name="Daniel Kaufmann" userId="934340720f57f02e" providerId="LiveId" clId="{906E7261-0F0E-4DB9-8D83-A67BF29DC418}" dt="2020-11-14T14:57:17.052" v="15852"/>
          <ac:spMkLst>
            <pc:docMk/>
            <pc:sldMk cId="391205377" sldId="496"/>
            <ac:spMk id="2" creationId="{01537D64-7467-4AEE-B88B-DF7C9A8DB95B}"/>
          </ac:spMkLst>
        </pc:spChg>
        <pc:spChg chg="mod">
          <ac:chgData name="Daniel Kaufmann" userId="934340720f57f02e" providerId="LiveId" clId="{906E7261-0F0E-4DB9-8D83-A67BF29DC418}" dt="2020-11-14T14:57:33.784" v="15856" actId="14100"/>
          <ac:spMkLst>
            <pc:docMk/>
            <pc:sldMk cId="391205377" sldId="496"/>
            <ac:spMk id="3" creationId="{7744ACA8-0E08-40F9-846C-81CB31CDF473}"/>
          </ac:spMkLst>
        </pc:spChg>
        <pc:picChg chg="add del">
          <ac:chgData name="Daniel Kaufmann" userId="934340720f57f02e" providerId="LiveId" clId="{906E7261-0F0E-4DB9-8D83-A67BF29DC418}" dt="2020-11-14T16:18:57.463" v="15859" actId="478"/>
          <ac:picMkLst>
            <pc:docMk/>
            <pc:sldMk cId="391205377" sldId="496"/>
            <ac:picMk id="5" creationId="{E7129AE6-93AB-4791-BC2F-A848DDEB20BB}"/>
          </ac:picMkLst>
        </pc:picChg>
        <pc:picChg chg="add mod">
          <ac:chgData name="Daniel Kaufmann" userId="934340720f57f02e" providerId="LiveId" clId="{906E7261-0F0E-4DB9-8D83-A67BF29DC418}" dt="2020-11-14T16:21:50.949" v="15867" actId="14861"/>
          <ac:picMkLst>
            <pc:docMk/>
            <pc:sldMk cId="391205377" sldId="496"/>
            <ac:picMk id="6" creationId="{8EEDB377-F00E-409C-9257-4B520537F6F8}"/>
          </ac:picMkLst>
        </pc:picChg>
      </pc:sldChg>
      <pc:sldChg chg="modSp del mod">
        <pc:chgData name="Daniel Kaufmann" userId="934340720f57f02e" providerId="LiveId" clId="{906E7261-0F0E-4DB9-8D83-A67BF29DC418}" dt="2020-11-08T16:31:14.912" v="13595"/>
        <pc:sldMkLst>
          <pc:docMk/>
          <pc:sldMk cId="3816052770" sldId="516"/>
        </pc:sldMkLst>
        <pc:spChg chg="mod">
          <ac:chgData name="Daniel Kaufmann" userId="934340720f57f02e" providerId="LiveId" clId="{906E7261-0F0E-4DB9-8D83-A67BF29DC418}" dt="2020-11-08T16:31:14.912" v="13595"/>
          <ac:spMkLst>
            <pc:docMk/>
            <pc:sldMk cId="3816052770" sldId="516"/>
            <ac:spMk id="3" creationId="{00000000-0000-0000-0000-000000000000}"/>
          </ac:spMkLst>
        </pc:spChg>
      </pc:sldChg>
    </pc:docChg>
  </pc:docChgLst>
  <pc:docChgLst>
    <pc:chgData name="Guest User" providerId="Windows Live" clId="Web-{D3D70E98-FA0F-4785-A8FE-D392B63CCBA5}"/>
    <pc:docChg chg="modSld">
      <pc:chgData name="Guest User" userId="" providerId="Windows Live" clId="Web-{D3D70E98-FA0F-4785-A8FE-D392B63CCBA5}" dt="2021-03-03T18:53:20.741" v="15" actId="20577"/>
      <pc:docMkLst>
        <pc:docMk/>
      </pc:docMkLst>
      <pc:sldChg chg="modSp">
        <pc:chgData name="Guest User" userId="" providerId="Windows Live" clId="Web-{D3D70E98-FA0F-4785-A8FE-D392B63CCBA5}" dt="2021-03-03T18:53:20.741" v="15" actId="20577"/>
        <pc:sldMkLst>
          <pc:docMk/>
          <pc:sldMk cId="2462771887" sldId="539"/>
        </pc:sldMkLst>
        <pc:spChg chg="mod">
          <ac:chgData name="Guest User" userId="" providerId="Windows Live" clId="Web-{D3D70E98-FA0F-4785-A8FE-D392B63CCBA5}" dt="2021-03-03T18:53:20.741" v="15" actId="20577"/>
          <ac:spMkLst>
            <pc:docMk/>
            <pc:sldMk cId="2462771887" sldId="539"/>
            <ac:spMk id="4" creationId="{F5409B42-EE5B-4026-9C08-EA0F9252DFAF}"/>
          </ac:spMkLst>
        </pc:spChg>
      </pc:sldChg>
    </pc:docChg>
  </pc:docChgLst>
  <pc:docChgLst>
    <pc:chgData name="Daniel Kaufmann" userId="934340720f57f02e" providerId="LiveId" clId="{1B70FD96-5D16-4155-80E8-9C4F50C4F981}"/>
    <pc:docChg chg="undo custSel mod addSld delSld modSld sldOrd">
      <pc:chgData name="Daniel Kaufmann" userId="934340720f57f02e" providerId="LiveId" clId="{1B70FD96-5D16-4155-80E8-9C4F50C4F981}" dt="2020-12-12T21:37:30.169" v="31236" actId="20577"/>
      <pc:docMkLst>
        <pc:docMk/>
      </pc:docMkLst>
      <pc:sldChg chg="modNotesTx">
        <pc:chgData name="Daniel Kaufmann" userId="934340720f57f02e" providerId="LiveId" clId="{1B70FD96-5D16-4155-80E8-9C4F50C4F981}" dt="2020-12-12T16:46:07.309" v="2630" actId="20577"/>
        <pc:sldMkLst>
          <pc:docMk/>
          <pc:sldMk cId="3940935841" sldId="256"/>
        </pc:sldMkLst>
      </pc:sldChg>
      <pc:sldChg chg="modNotesTx">
        <pc:chgData name="Daniel Kaufmann" userId="934340720f57f02e" providerId="LiveId" clId="{1B70FD96-5D16-4155-80E8-9C4F50C4F981}" dt="2020-12-12T16:50:29.724" v="4416" actId="20577"/>
        <pc:sldMkLst>
          <pc:docMk/>
          <pc:sldMk cId="1814958444" sldId="259"/>
        </pc:sldMkLst>
      </pc:sldChg>
      <pc:sldChg chg="modNotesTx">
        <pc:chgData name="Daniel Kaufmann" userId="934340720f57f02e" providerId="LiveId" clId="{1B70FD96-5D16-4155-80E8-9C4F50C4F981}" dt="2020-12-12T16:51:33.615" v="5014" actId="20577"/>
        <pc:sldMkLst>
          <pc:docMk/>
          <pc:sldMk cId="2588075531" sldId="260"/>
        </pc:sldMkLst>
      </pc:sldChg>
      <pc:sldChg chg="modNotesTx">
        <pc:chgData name="Daniel Kaufmann" userId="934340720f57f02e" providerId="LiveId" clId="{1B70FD96-5D16-4155-80E8-9C4F50C4F981}" dt="2020-12-12T16:52:49.804" v="5413" actId="20577"/>
        <pc:sldMkLst>
          <pc:docMk/>
          <pc:sldMk cId="756567952" sldId="261"/>
        </pc:sldMkLst>
      </pc:sldChg>
      <pc:sldChg chg="modNotesTx">
        <pc:chgData name="Daniel Kaufmann" userId="934340720f57f02e" providerId="LiveId" clId="{1B70FD96-5D16-4155-80E8-9C4F50C4F981}" dt="2020-12-12T17:09:51.367" v="5849" actId="20577"/>
        <pc:sldMkLst>
          <pc:docMk/>
          <pc:sldMk cId="3059681114" sldId="262"/>
        </pc:sldMkLst>
      </pc:sldChg>
      <pc:sldChg chg="modNotesTx">
        <pc:chgData name="Daniel Kaufmann" userId="934340720f57f02e" providerId="LiveId" clId="{1B70FD96-5D16-4155-80E8-9C4F50C4F981}" dt="2020-12-12T17:10:51.450" v="6454" actId="20577"/>
        <pc:sldMkLst>
          <pc:docMk/>
          <pc:sldMk cId="2008752599" sldId="263"/>
        </pc:sldMkLst>
      </pc:sldChg>
      <pc:sldChg chg="modNotesTx">
        <pc:chgData name="Daniel Kaufmann" userId="934340720f57f02e" providerId="LiveId" clId="{1B70FD96-5D16-4155-80E8-9C4F50C4F981}" dt="2020-12-12T17:12:19.704" v="6902" actId="20577"/>
        <pc:sldMkLst>
          <pc:docMk/>
          <pc:sldMk cId="647424462" sldId="265"/>
        </pc:sldMkLst>
      </pc:sldChg>
      <pc:sldChg chg="modSp mod modNotesTx">
        <pc:chgData name="Daniel Kaufmann" userId="934340720f57f02e" providerId="LiveId" clId="{1B70FD96-5D16-4155-80E8-9C4F50C4F981}" dt="2020-12-12T17:25:40.483" v="8089" actId="20577"/>
        <pc:sldMkLst>
          <pc:docMk/>
          <pc:sldMk cId="2824980881" sldId="266"/>
        </pc:sldMkLst>
        <pc:spChg chg="mod">
          <ac:chgData name="Daniel Kaufmann" userId="934340720f57f02e" providerId="LiveId" clId="{1B70FD96-5D16-4155-80E8-9C4F50C4F981}" dt="2020-12-12T17:14:24.882" v="7597" actId="20577"/>
          <ac:spMkLst>
            <pc:docMk/>
            <pc:sldMk cId="2824980881" sldId="266"/>
            <ac:spMk id="6" creationId="{7B7C6F0A-CB64-441B-8249-A7A8222A61AB}"/>
          </ac:spMkLst>
        </pc:spChg>
      </pc:sldChg>
      <pc:sldChg chg="modNotesTx">
        <pc:chgData name="Daniel Kaufmann" userId="934340720f57f02e" providerId="LiveId" clId="{1B70FD96-5D16-4155-80E8-9C4F50C4F981}" dt="2020-12-12T17:26:26.339" v="8137" actId="20577"/>
        <pc:sldMkLst>
          <pc:docMk/>
          <pc:sldMk cId="4069517365" sldId="267"/>
        </pc:sldMkLst>
      </pc:sldChg>
      <pc:sldChg chg="modNotesTx">
        <pc:chgData name="Daniel Kaufmann" userId="934340720f57f02e" providerId="LiveId" clId="{1B70FD96-5D16-4155-80E8-9C4F50C4F981}" dt="2020-12-12T17:26:57.627" v="8415" actId="20577"/>
        <pc:sldMkLst>
          <pc:docMk/>
          <pc:sldMk cId="433176020" sldId="268"/>
        </pc:sldMkLst>
      </pc:sldChg>
      <pc:sldChg chg="modNotesTx">
        <pc:chgData name="Daniel Kaufmann" userId="934340720f57f02e" providerId="LiveId" clId="{1B70FD96-5D16-4155-80E8-9C4F50C4F981}" dt="2020-12-12T17:28:10.522" v="9094" actId="20577"/>
        <pc:sldMkLst>
          <pc:docMk/>
          <pc:sldMk cId="4076890061" sldId="269"/>
        </pc:sldMkLst>
      </pc:sldChg>
      <pc:sldChg chg="modNotesTx">
        <pc:chgData name="Daniel Kaufmann" userId="934340720f57f02e" providerId="LiveId" clId="{1B70FD96-5D16-4155-80E8-9C4F50C4F981}" dt="2020-12-12T17:42:25.180" v="14546" actId="20577"/>
        <pc:sldMkLst>
          <pc:docMk/>
          <pc:sldMk cId="2367334800" sldId="270"/>
        </pc:sldMkLst>
      </pc:sldChg>
      <pc:sldChg chg="modSp mod modNotesTx">
        <pc:chgData name="Daniel Kaufmann" userId="934340720f57f02e" providerId="LiveId" clId="{1B70FD96-5D16-4155-80E8-9C4F50C4F981}" dt="2020-12-12T20:41:26.004" v="16482" actId="20577"/>
        <pc:sldMkLst>
          <pc:docMk/>
          <pc:sldMk cId="2840878554" sldId="271"/>
        </pc:sldMkLst>
        <pc:spChg chg="mod">
          <ac:chgData name="Daniel Kaufmann" userId="934340720f57f02e" providerId="LiveId" clId="{1B70FD96-5D16-4155-80E8-9C4F50C4F981}" dt="2020-12-12T20:40:10.792" v="15722" actId="33524"/>
          <ac:spMkLst>
            <pc:docMk/>
            <pc:sldMk cId="2840878554" sldId="271"/>
            <ac:spMk id="5" creationId="{30250F90-C1E3-4286-ABA3-19290369EC4E}"/>
          </ac:spMkLst>
        </pc:spChg>
      </pc:sldChg>
      <pc:sldChg chg="modNotesTx">
        <pc:chgData name="Daniel Kaufmann" userId="934340720f57f02e" providerId="LiveId" clId="{1B70FD96-5D16-4155-80E8-9C4F50C4F981}" dt="2020-12-12T16:47:16.715" v="2844" actId="20577"/>
        <pc:sldMkLst>
          <pc:docMk/>
          <pc:sldMk cId="1327314665" sldId="272"/>
        </pc:sldMkLst>
      </pc:sldChg>
      <pc:sldChg chg="modNotesTx">
        <pc:chgData name="Daniel Kaufmann" userId="934340720f57f02e" providerId="LiveId" clId="{1B70FD96-5D16-4155-80E8-9C4F50C4F981}" dt="2020-12-12T21:04:10.236" v="24927" actId="20577"/>
        <pc:sldMkLst>
          <pc:docMk/>
          <pc:sldMk cId="2354164363" sldId="274"/>
        </pc:sldMkLst>
      </pc:sldChg>
      <pc:sldChg chg="modNotesTx">
        <pc:chgData name="Daniel Kaufmann" userId="934340720f57f02e" providerId="LiveId" clId="{1B70FD96-5D16-4155-80E8-9C4F50C4F981}" dt="2020-12-12T20:56:50.962" v="21894" actId="20577"/>
        <pc:sldMkLst>
          <pc:docMk/>
          <pc:sldMk cId="3902234096" sldId="275"/>
        </pc:sldMkLst>
      </pc:sldChg>
      <pc:sldChg chg="modNotesTx">
        <pc:chgData name="Daniel Kaufmann" userId="934340720f57f02e" providerId="LiveId" clId="{1B70FD96-5D16-4155-80E8-9C4F50C4F981}" dt="2020-12-12T17:31:34.830" v="10635" actId="20577"/>
        <pc:sldMkLst>
          <pc:docMk/>
          <pc:sldMk cId="808139414" sldId="276"/>
        </pc:sldMkLst>
      </pc:sldChg>
      <pc:sldChg chg="modNotesTx">
        <pc:chgData name="Daniel Kaufmann" userId="934340720f57f02e" providerId="LiveId" clId="{1B70FD96-5D16-4155-80E8-9C4F50C4F981}" dt="2020-12-12T17:31:23.281" v="10574" actId="20577"/>
        <pc:sldMkLst>
          <pc:docMk/>
          <pc:sldMk cId="1396241314" sldId="277"/>
        </pc:sldMkLst>
      </pc:sldChg>
      <pc:sldChg chg="modSp mod modNotesTx">
        <pc:chgData name="Daniel Kaufmann" userId="934340720f57f02e" providerId="LiveId" clId="{1B70FD96-5D16-4155-80E8-9C4F50C4F981}" dt="2020-12-12T17:37:59.332" v="12460" actId="20577"/>
        <pc:sldMkLst>
          <pc:docMk/>
          <pc:sldMk cId="2754650495" sldId="278"/>
        </pc:sldMkLst>
        <pc:spChg chg="mod">
          <ac:chgData name="Daniel Kaufmann" userId="934340720f57f02e" providerId="LiveId" clId="{1B70FD96-5D16-4155-80E8-9C4F50C4F981}" dt="2020-12-12T17:37:59.332" v="12460" actId="20577"/>
          <ac:spMkLst>
            <pc:docMk/>
            <pc:sldMk cId="2754650495" sldId="278"/>
            <ac:spMk id="3" creationId="{B1CE4DDC-553B-4D08-82D5-CBF8F19D45C9}"/>
          </ac:spMkLst>
        </pc:spChg>
      </pc:sldChg>
      <pc:sldChg chg="modNotesTx">
        <pc:chgData name="Daniel Kaufmann" userId="934340720f57f02e" providerId="LiveId" clId="{1B70FD96-5D16-4155-80E8-9C4F50C4F981}" dt="2020-12-12T17:39:21.930" v="13060" actId="20577"/>
        <pc:sldMkLst>
          <pc:docMk/>
          <pc:sldMk cId="748045058" sldId="279"/>
        </pc:sldMkLst>
      </pc:sldChg>
      <pc:sldChg chg="modNotesTx">
        <pc:chgData name="Daniel Kaufmann" userId="934340720f57f02e" providerId="LiveId" clId="{1B70FD96-5D16-4155-80E8-9C4F50C4F981}" dt="2020-12-12T20:49:11.423" v="19564" actId="33524"/>
        <pc:sldMkLst>
          <pc:docMk/>
          <pc:sldMk cId="3843604295" sldId="380"/>
        </pc:sldMkLst>
      </pc:sldChg>
      <pc:sldChg chg="modNotesTx">
        <pc:chgData name="Daniel Kaufmann" userId="934340720f57f02e" providerId="LiveId" clId="{1B70FD96-5D16-4155-80E8-9C4F50C4F981}" dt="2020-12-12T17:33:58.713" v="11097" actId="20577"/>
        <pc:sldMkLst>
          <pc:docMk/>
          <pc:sldMk cId="408783842" sldId="381"/>
        </pc:sldMkLst>
      </pc:sldChg>
      <pc:sldChg chg="modNotesTx">
        <pc:chgData name="Daniel Kaufmann" userId="934340720f57f02e" providerId="LiveId" clId="{1B70FD96-5D16-4155-80E8-9C4F50C4F981}" dt="2020-12-12T17:36:33.923" v="12022" actId="20577"/>
        <pc:sldMkLst>
          <pc:docMk/>
          <pc:sldMk cId="2681871892" sldId="382"/>
        </pc:sldMkLst>
      </pc:sldChg>
      <pc:sldChg chg="modSp mod modNotesTx">
        <pc:chgData name="Daniel Kaufmann" userId="934340720f57f02e" providerId="LiveId" clId="{1B70FD96-5D16-4155-80E8-9C4F50C4F981}" dt="2020-12-12T17:47:48.629" v="15243" actId="14826"/>
        <pc:sldMkLst>
          <pc:docMk/>
          <pc:sldMk cId="2718946458" sldId="404"/>
        </pc:sldMkLst>
        <pc:picChg chg="mod">
          <ac:chgData name="Daniel Kaufmann" userId="934340720f57f02e" providerId="LiveId" clId="{1B70FD96-5D16-4155-80E8-9C4F50C4F981}" dt="2020-12-12T17:47:48.629" v="15243" actId="14826"/>
          <ac:picMkLst>
            <pc:docMk/>
            <pc:sldMk cId="2718946458" sldId="404"/>
            <ac:picMk id="11" creationId="{9E34A8AE-DCC9-4ECE-9526-98BEDB788167}"/>
          </ac:picMkLst>
        </pc:picChg>
      </pc:sldChg>
      <pc:sldChg chg="modNotesTx">
        <pc:chgData name="Daniel Kaufmann" userId="934340720f57f02e" providerId="LiveId" clId="{1B70FD96-5D16-4155-80E8-9C4F50C4F981}" dt="2020-12-12T20:43:51.295" v="17493" actId="20577"/>
        <pc:sldMkLst>
          <pc:docMk/>
          <pc:sldMk cId="2435129689" sldId="405"/>
        </pc:sldMkLst>
      </pc:sldChg>
      <pc:sldChg chg="del modNotesTx">
        <pc:chgData name="Daniel Kaufmann" userId="934340720f57f02e" providerId="LiveId" clId="{1B70FD96-5D16-4155-80E8-9C4F50C4F981}" dt="2020-12-12T20:57:21.077" v="21895" actId="2696"/>
        <pc:sldMkLst>
          <pc:docMk/>
          <pc:sldMk cId="3848579408" sldId="406"/>
        </pc:sldMkLst>
      </pc:sldChg>
      <pc:sldChg chg="del modNotesTx">
        <pc:chgData name="Daniel Kaufmann" userId="934340720f57f02e" providerId="LiveId" clId="{1B70FD96-5D16-4155-80E8-9C4F50C4F981}" dt="2020-12-12T20:57:21.077" v="21895" actId="2696"/>
        <pc:sldMkLst>
          <pc:docMk/>
          <pc:sldMk cId="1059724047" sldId="407"/>
        </pc:sldMkLst>
      </pc:sldChg>
      <pc:sldChg chg="modNotesTx">
        <pc:chgData name="Daniel Kaufmann" userId="934340720f57f02e" providerId="LiveId" clId="{1B70FD96-5D16-4155-80E8-9C4F50C4F981}" dt="2020-12-12T20:53:08.840" v="20695" actId="20577"/>
        <pc:sldMkLst>
          <pc:docMk/>
          <pc:sldMk cId="4114737" sldId="413"/>
        </pc:sldMkLst>
      </pc:sldChg>
      <pc:sldChg chg="modNotesTx">
        <pc:chgData name="Daniel Kaufmann" userId="934340720f57f02e" providerId="LiveId" clId="{1B70FD96-5D16-4155-80E8-9C4F50C4F981}" dt="2020-12-12T20:54:38.284" v="21385" actId="20577"/>
        <pc:sldMkLst>
          <pc:docMk/>
          <pc:sldMk cId="55334616" sldId="414"/>
        </pc:sldMkLst>
      </pc:sldChg>
      <pc:sldChg chg="modNotesTx">
        <pc:chgData name="Daniel Kaufmann" userId="934340720f57f02e" providerId="LiveId" clId="{1B70FD96-5D16-4155-80E8-9C4F50C4F981}" dt="2020-12-12T20:55:43.964" v="21723"/>
        <pc:sldMkLst>
          <pc:docMk/>
          <pc:sldMk cId="3341498765" sldId="417"/>
        </pc:sldMkLst>
      </pc:sldChg>
      <pc:sldChg chg="modNotesTx">
        <pc:chgData name="Daniel Kaufmann" userId="934340720f57f02e" providerId="LiveId" clId="{1B70FD96-5D16-4155-80E8-9C4F50C4F981}" dt="2020-12-12T20:41:36.130" v="16539" actId="20577"/>
        <pc:sldMkLst>
          <pc:docMk/>
          <pc:sldMk cId="4274130678" sldId="419"/>
        </pc:sldMkLst>
      </pc:sldChg>
      <pc:sldChg chg="modNotesTx">
        <pc:chgData name="Daniel Kaufmann" userId="934340720f57f02e" providerId="LiveId" clId="{1B70FD96-5D16-4155-80E8-9C4F50C4F981}" dt="2020-12-12T20:51:47.453" v="20159" actId="20577"/>
        <pc:sldMkLst>
          <pc:docMk/>
          <pc:sldMk cId="118736375" sldId="420"/>
        </pc:sldMkLst>
      </pc:sldChg>
      <pc:sldChg chg="modNotesTx">
        <pc:chgData name="Daniel Kaufmann" userId="934340720f57f02e" providerId="LiveId" clId="{1B70FD96-5D16-4155-80E8-9C4F50C4F981}" dt="2020-12-12T20:56:02.280" v="21814"/>
        <pc:sldMkLst>
          <pc:docMk/>
          <pc:sldMk cId="76404481" sldId="421"/>
        </pc:sldMkLst>
      </pc:sldChg>
      <pc:sldChg chg="del">
        <pc:chgData name="Daniel Kaufmann" userId="934340720f57f02e" providerId="LiveId" clId="{1B70FD96-5D16-4155-80E8-9C4F50C4F981}" dt="2020-12-12T20:56:27.301" v="21815" actId="47"/>
        <pc:sldMkLst>
          <pc:docMk/>
          <pc:sldMk cId="4006443552" sldId="422"/>
        </pc:sldMkLst>
      </pc:sldChg>
      <pc:sldChg chg="modNotesTx">
        <pc:chgData name="Daniel Kaufmann" userId="934340720f57f02e" providerId="LiveId" clId="{1B70FD96-5D16-4155-80E8-9C4F50C4F981}" dt="2020-12-12T21:14:28.001" v="27619" actId="20577"/>
        <pc:sldMkLst>
          <pc:docMk/>
          <pc:sldMk cId="1206530865" sldId="423"/>
        </pc:sldMkLst>
      </pc:sldChg>
      <pc:sldChg chg="modSp mod modNotesTx">
        <pc:chgData name="Daniel Kaufmann" userId="934340720f57f02e" providerId="LiveId" clId="{1B70FD96-5D16-4155-80E8-9C4F50C4F981}" dt="2020-12-12T17:13:47.862" v="7494" actId="33524"/>
        <pc:sldMkLst>
          <pc:docMk/>
          <pc:sldMk cId="3924542286" sldId="424"/>
        </pc:sldMkLst>
        <pc:spChg chg="mod">
          <ac:chgData name="Daniel Kaufmann" userId="934340720f57f02e" providerId="LiveId" clId="{1B70FD96-5D16-4155-80E8-9C4F50C4F981}" dt="2020-12-12T06:00:50.218" v="2414" actId="27636"/>
          <ac:spMkLst>
            <pc:docMk/>
            <pc:sldMk cId="3924542286" sldId="424"/>
            <ac:spMk id="9" creationId="{DA64DBC3-80B3-4A8C-AA21-C8F4D430FC7E}"/>
          </ac:spMkLst>
        </pc:spChg>
      </pc:sldChg>
      <pc:sldChg chg="modNotesTx">
        <pc:chgData name="Daniel Kaufmann" userId="934340720f57f02e" providerId="LiveId" clId="{1B70FD96-5D16-4155-80E8-9C4F50C4F981}" dt="2020-12-12T17:29:29.979" v="9840" actId="20577"/>
        <pc:sldMkLst>
          <pc:docMk/>
          <pc:sldMk cId="160962614" sldId="425"/>
        </pc:sldMkLst>
      </pc:sldChg>
      <pc:sldChg chg="modNotesTx">
        <pc:chgData name="Daniel Kaufmann" userId="934340720f57f02e" providerId="LiveId" clId="{1B70FD96-5D16-4155-80E8-9C4F50C4F981}" dt="2020-12-12T17:30:41.424" v="10388" actId="33524"/>
        <pc:sldMkLst>
          <pc:docMk/>
          <pc:sldMk cId="159669112" sldId="426"/>
        </pc:sldMkLst>
      </pc:sldChg>
      <pc:sldChg chg="modNotesTx">
        <pc:chgData name="Daniel Kaufmann" userId="934340720f57f02e" providerId="LiveId" clId="{1B70FD96-5D16-4155-80E8-9C4F50C4F981}" dt="2020-12-12T17:30:57.498" v="10443" actId="20577"/>
        <pc:sldMkLst>
          <pc:docMk/>
          <pc:sldMk cId="606093774" sldId="427"/>
        </pc:sldMkLst>
      </pc:sldChg>
      <pc:sldChg chg="modSp mod modNotesTx">
        <pc:chgData name="Daniel Kaufmann" userId="934340720f57f02e" providerId="LiveId" clId="{1B70FD96-5D16-4155-80E8-9C4F50C4F981}" dt="2020-12-12T16:48:40.306" v="3348" actId="20577"/>
        <pc:sldMkLst>
          <pc:docMk/>
          <pc:sldMk cId="3123776871" sldId="428"/>
        </pc:sldMkLst>
        <pc:spChg chg="mod">
          <ac:chgData name="Daniel Kaufmann" userId="934340720f57f02e" providerId="LiveId" clId="{1B70FD96-5D16-4155-80E8-9C4F50C4F981}" dt="2020-12-12T16:47:45.476" v="2846" actId="108"/>
          <ac:spMkLst>
            <pc:docMk/>
            <pc:sldMk cId="3123776871" sldId="428"/>
            <ac:spMk id="3" creationId="{B3893981-6FC9-4491-AB9F-454F143E8A6F}"/>
          </ac:spMkLst>
        </pc:spChg>
        <pc:picChg chg="mod">
          <ac:chgData name="Daniel Kaufmann" userId="934340720f57f02e" providerId="LiveId" clId="{1B70FD96-5D16-4155-80E8-9C4F50C4F981}" dt="2020-12-11T21:52:11.046" v="1" actId="207"/>
          <ac:picMkLst>
            <pc:docMk/>
            <pc:sldMk cId="3123776871" sldId="428"/>
            <ac:picMk id="6" creationId="{798D29BB-9215-4BA7-B3E3-8727E51F1C2B}"/>
          </ac:picMkLst>
        </pc:picChg>
      </pc:sldChg>
      <pc:sldChg chg="modNotesTx">
        <pc:chgData name="Daniel Kaufmann" userId="934340720f57f02e" providerId="LiveId" clId="{1B70FD96-5D16-4155-80E8-9C4F50C4F981}" dt="2020-12-12T20:59:27.513" v="22534" actId="20577"/>
        <pc:sldMkLst>
          <pc:docMk/>
          <pc:sldMk cId="1634896797" sldId="429"/>
        </pc:sldMkLst>
      </pc:sldChg>
      <pc:sldChg chg="modNotesTx">
        <pc:chgData name="Daniel Kaufmann" userId="934340720f57f02e" providerId="LiveId" clId="{1B70FD96-5D16-4155-80E8-9C4F50C4F981}" dt="2020-12-12T21:00:21.588" v="23072" actId="20577"/>
        <pc:sldMkLst>
          <pc:docMk/>
          <pc:sldMk cId="912720289" sldId="431"/>
        </pc:sldMkLst>
      </pc:sldChg>
      <pc:sldChg chg="modNotesTx">
        <pc:chgData name="Daniel Kaufmann" userId="934340720f57f02e" providerId="LiveId" clId="{1B70FD96-5D16-4155-80E8-9C4F50C4F981}" dt="2020-12-12T21:02:38.754" v="24241" actId="20577"/>
        <pc:sldMkLst>
          <pc:docMk/>
          <pc:sldMk cId="4139008361" sldId="432"/>
        </pc:sldMkLst>
      </pc:sldChg>
      <pc:sldChg chg="modNotesTx">
        <pc:chgData name="Daniel Kaufmann" userId="934340720f57f02e" providerId="LiveId" clId="{1B70FD96-5D16-4155-80E8-9C4F50C4F981}" dt="2020-12-12T21:03:52.250" v="24774" actId="20577"/>
        <pc:sldMkLst>
          <pc:docMk/>
          <pc:sldMk cId="4239377071" sldId="433"/>
        </pc:sldMkLst>
      </pc:sldChg>
      <pc:sldChg chg="modNotesTx">
        <pc:chgData name="Daniel Kaufmann" userId="934340720f57f02e" providerId="LiveId" clId="{1B70FD96-5D16-4155-80E8-9C4F50C4F981}" dt="2020-12-12T21:05:46.860" v="25578" actId="20577"/>
        <pc:sldMkLst>
          <pc:docMk/>
          <pc:sldMk cId="2019419810" sldId="434"/>
        </pc:sldMkLst>
      </pc:sldChg>
      <pc:sldChg chg="modNotesTx">
        <pc:chgData name="Daniel Kaufmann" userId="934340720f57f02e" providerId="LiveId" clId="{1B70FD96-5D16-4155-80E8-9C4F50C4F981}" dt="2020-12-12T21:07:33.350" v="26320" actId="20577"/>
        <pc:sldMkLst>
          <pc:docMk/>
          <pc:sldMk cId="1149092236" sldId="435"/>
        </pc:sldMkLst>
      </pc:sldChg>
      <pc:sldChg chg="modSp mod modNotesTx">
        <pc:chgData name="Daniel Kaufmann" userId="934340720f57f02e" providerId="LiveId" clId="{1B70FD96-5D16-4155-80E8-9C4F50C4F981}" dt="2020-12-12T21:10:12.182" v="26755" actId="20577"/>
        <pc:sldMkLst>
          <pc:docMk/>
          <pc:sldMk cId="793355629" sldId="436"/>
        </pc:sldMkLst>
        <pc:spChg chg="mod">
          <ac:chgData name="Daniel Kaufmann" userId="934340720f57f02e" providerId="LiveId" clId="{1B70FD96-5D16-4155-80E8-9C4F50C4F981}" dt="2020-12-12T21:09:10.399" v="26440"/>
          <ac:spMkLst>
            <pc:docMk/>
            <pc:sldMk cId="793355629" sldId="436"/>
            <ac:spMk id="3" creationId="{DFEC1E88-8CE7-4DDF-B387-EC72DB454464}"/>
          </ac:spMkLst>
        </pc:spChg>
      </pc:sldChg>
      <pc:sldChg chg="modNotesTx">
        <pc:chgData name="Daniel Kaufmann" userId="934340720f57f02e" providerId="LiveId" clId="{1B70FD96-5D16-4155-80E8-9C4F50C4F981}" dt="2020-12-12T21:15:15.495" v="27679" actId="20577"/>
        <pc:sldMkLst>
          <pc:docMk/>
          <pc:sldMk cId="472689563" sldId="437"/>
        </pc:sldMkLst>
      </pc:sldChg>
      <pc:sldChg chg="modNotesTx">
        <pc:chgData name="Daniel Kaufmann" userId="934340720f57f02e" providerId="LiveId" clId="{1B70FD96-5D16-4155-80E8-9C4F50C4F981}" dt="2020-12-12T21:23:02.115" v="29427" actId="20577"/>
        <pc:sldMkLst>
          <pc:docMk/>
          <pc:sldMk cId="1220050456" sldId="438"/>
        </pc:sldMkLst>
      </pc:sldChg>
      <pc:sldChg chg="modNotesTx">
        <pc:chgData name="Daniel Kaufmann" userId="934340720f57f02e" providerId="LiveId" clId="{1B70FD96-5D16-4155-80E8-9C4F50C4F981}" dt="2020-12-12T21:16:10.380" v="27680"/>
        <pc:sldMkLst>
          <pc:docMk/>
          <pc:sldMk cId="1451879387" sldId="439"/>
        </pc:sldMkLst>
      </pc:sldChg>
      <pc:sldChg chg="modNotesTx">
        <pc:chgData name="Daniel Kaufmann" userId="934340720f57f02e" providerId="LiveId" clId="{1B70FD96-5D16-4155-80E8-9C4F50C4F981}" dt="2020-12-12T21:20:10.430" v="28757"/>
        <pc:sldMkLst>
          <pc:docMk/>
          <pc:sldMk cId="2058383635" sldId="440"/>
        </pc:sldMkLst>
      </pc:sldChg>
      <pc:sldChg chg="modNotesTx">
        <pc:chgData name="Daniel Kaufmann" userId="934340720f57f02e" providerId="LiveId" clId="{1B70FD96-5D16-4155-80E8-9C4F50C4F981}" dt="2020-12-12T21:20:21.464" v="28758"/>
        <pc:sldMkLst>
          <pc:docMk/>
          <pc:sldMk cId="3682192656" sldId="441"/>
        </pc:sldMkLst>
      </pc:sldChg>
      <pc:sldChg chg="modSp mod modNotesTx">
        <pc:chgData name="Daniel Kaufmann" userId="934340720f57f02e" providerId="LiveId" clId="{1B70FD96-5D16-4155-80E8-9C4F50C4F981}" dt="2020-12-12T21:18:30.026" v="28756" actId="20577"/>
        <pc:sldMkLst>
          <pc:docMk/>
          <pc:sldMk cId="3546204011" sldId="442"/>
        </pc:sldMkLst>
        <pc:spChg chg="mod">
          <ac:chgData name="Daniel Kaufmann" userId="934340720f57f02e" providerId="LiveId" clId="{1B70FD96-5D16-4155-80E8-9C4F50C4F981}" dt="2020-12-12T21:17:11.154" v="28134" actId="27636"/>
          <ac:spMkLst>
            <pc:docMk/>
            <pc:sldMk cId="3546204011" sldId="442"/>
            <ac:spMk id="4" creationId="{639C98E9-CFBE-44A9-9EF6-B575AE649257}"/>
          </ac:spMkLst>
        </pc:spChg>
      </pc:sldChg>
      <pc:sldChg chg="modNotesTx">
        <pc:chgData name="Daniel Kaufmann" userId="934340720f57f02e" providerId="LiveId" clId="{1B70FD96-5D16-4155-80E8-9C4F50C4F981}" dt="2020-12-12T21:22:31.985" v="29360"/>
        <pc:sldMkLst>
          <pc:docMk/>
          <pc:sldMk cId="3307497533" sldId="443"/>
        </pc:sldMkLst>
      </pc:sldChg>
      <pc:sldChg chg="modNotesTx">
        <pc:chgData name="Daniel Kaufmann" userId="934340720f57f02e" providerId="LiveId" clId="{1B70FD96-5D16-4155-80E8-9C4F50C4F981}" dt="2020-12-12T21:22:38.804" v="29361"/>
        <pc:sldMkLst>
          <pc:docMk/>
          <pc:sldMk cId="3028994543" sldId="444"/>
        </pc:sldMkLst>
      </pc:sldChg>
      <pc:sldChg chg="modNotesTx">
        <pc:chgData name="Daniel Kaufmann" userId="934340720f57f02e" providerId="LiveId" clId="{1B70FD96-5D16-4155-80E8-9C4F50C4F981}" dt="2020-12-12T21:23:11.510" v="29428"/>
        <pc:sldMkLst>
          <pc:docMk/>
          <pc:sldMk cId="556098832" sldId="445"/>
        </pc:sldMkLst>
      </pc:sldChg>
      <pc:sldChg chg="modNotesTx">
        <pc:chgData name="Daniel Kaufmann" userId="934340720f57f02e" providerId="LiveId" clId="{1B70FD96-5D16-4155-80E8-9C4F50C4F981}" dt="2020-12-12T21:23:19.289" v="29429"/>
        <pc:sldMkLst>
          <pc:docMk/>
          <pc:sldMk cId="3728458286" sldId="446"/>
        </pc:sldMkLst>
      </pc:sldChg>
      <pc:sldChg chg="modNotesTx">
        <pc:chgData name="Daniel Kaufmann" userId="934340720f57f02e" providerId="LiveId" clId="{1B70FD96-5D16-4155-80E8-9C4F50C4F981}" dt="2020-12-12T21:23:25.677" v="29430"/>
        <pc:sldMkLst>
          <pc:docMk/>
          <pc:sldMk cId="17443173" sldId="447"/>
        </pc:sldMkLst>
      </pc:sldChg>
      <pc:sldChg chg="modNotesTx">
        <pc:chgData name="Daniel Kaufmann" userId="934340720f57f02e" providerId="LiveId" clId="{1B70FD96-5D16-4155-80E8-9C4F50C4F981}" dt="2020-12-12T21:23:39" v="29431"/>
        <pc:sldMkLst>
          <pc:docMk/>
          <pc:sldMk cId="32813020" sldId="448"/>
        </pc:sldMkLst>
      </pc:sldChg>
      <pc:sldChg chg="modNotesTx">
        <pc:chgData name="Daniel Kaufmann" userId="934340720f57f02e" providerId="LiveId" clId="{1B70FD96-5D16-4155-80E8-9C4F50C4F981}" dt="2020-12-12T21:23:47.671" v="29432"/>
        <pc:sldMkLst>
          <pc:docMk/>
          <pc:sldMk cId="1995611987" sldId="449"/>
        </pc:sldMkLst>
      </pc:sldChg>
      <pc:sldChg chg="modNotesTx">
        <pc:chgData name="Daniel Kaufmann" userId="934340720f57f02e" providerId="LiveId" clId="{1B70FD96-5D16-4155-80E8-9C4F50C4F981}" dt="2020-12-12T21:23:55.652" v="29433"/>
        <pc:sldMkLst>
          <pc:docMk/>
          <pc:sldMk cId="1963117255" sldId="450"/>
        </pc:sldMkLst>
      </pc:sldChg>
      <pc:sldChg chg="modNotesTx">
        <pc:chgData name="Daniel Kaufmann" userId="934340720f57f02e" providerId="LiveId" clId="{1B70FD96-5D16-4155-80E8-9C4F50C4F981}" dt="2020-12-12T21:24:07.656" v="29434"/>
        <pc:sldMkLst>
          <pc:docMk/>
          <pc:sldMk cId="3982418509" sldId="451"/>
        </pc:sldMkLst>
      </pc:sldChg>
      <pc:sldChg chg="modNotesTx">
        <pc:chgData name="Daniel Kaufmann" userId="934340720f57f02e" providerId="LiveId" clId="{1B70FD96-5D16-4155-80E8-9C4F50C4F981}" dt="2020-12-12T21:24:41.453" v="29440"/>
        <pc:sldMkLst>
          <pc:docMk/>
          <pc:sldMk cId="2731125194" sldId="452"/>
        </pc:sldMkLst>
      </pc:sldChg>
      <pc:sldChg chg="modNotesTx">
        <pc:chgData name="Daniel Kaufmann" userId="934340720f57f02e" providerId="LiveId" clId="{1B70FD96-5D16-4155-80E8-9C4F50C4F981}" dt="2020-12-12T21:25:12.182" v="29443"/>
        <pc:sldMkLst>
          <pc:docMk/>
          <pc:sldMk cId="2279958214" sldId="453"/>
        </pc:sldMkLst>
      </pc:sldChg>
      <pc:sldChg chg="modNotesTx">
        <pc:chgData name="Daniel Kaufmann" userId="934340720f57f02e" providerId="LiveId" clId="{1B70FD96-5D16-4155-80E8-9C4F50C4F981}" dt="2020-12-12T21:25:35.503" v="29444"/>
        <pc:sldMkLst>
          <pc:docMk/>
          <pc:sldMk cId="2411293633" sldId="454"/>
        </pc:sldMkLst>
      </pc:sldChg>
      <pc:sldChg chg="modNotesTx">
        <pc:chgData name="Daniel Kaufmann" userId="934340720f57f02e" providerId="LiveId" clId="{1B70FD96-5D16-4155-80E8-9C4F50C4F981}" dt="2020-12-12T21:25:54.731" v="29533" actId="20577"/>
        <pc:sldMkLst>
          <pc:docMk/>
          <pc:sldMk cId="2284770832" sldId="455"/>
        </pc:sldMkLst>
      </pc:sldChg>
      <pc:sldChg chg="modNotesTx">
        <pc:chgData name="Daniel Kaufmann" userId="934340720f57f02e" providerId="LiveId" clId="{1B70FD96-5D16-4155-80E8-9C4F50C4F981}" dt="2020-12-12T21:26:51.539" v="29805" actId="20577"/>
        <pc:sldMkLst>
          <pc:docMk/>
          <pc:sldMk cId="2084335636" sldId="456"/>
        </pc:sldMkLst>
      </pc:sldChg>
      <pc:sldChg chg="modNotesTx">
        <pc:chgData name="Daniel Kaufmann" userId="934340720f57f02e" providerId="LiveId" clId="{1B70FD96-5D16-4155-80E8-9C4F50C4F981}" dt="2020-12-12T21:27:42.203" v="29966" actId="20577"/>
        <pc:sldMkLst>
          <pc:docMk/>
          <pc:sldMk cId="3089836784" sldId="457"/>
        </pc:sldMkLst>
      </pc:sldChg>
      <pc:sldChg chg="modNotesTx">
        <pc:chgData name="Daniel Kaufmann" userId="934340720f57f02e" providerId="LiveId" clId="{1B70FD96-5D16-4155-80E8-9C4F50C4F981}" dt="2020-12-12T21:27:56.143" v="29972" actId="20577"/>
        <pc:sldMkLst>
          <pc:docMk/>
          <pc:sldMk cId="2684974769" sldId="458"/>
        </pc:sldMkLst>
      </pc:sldChg>
      <pc:sldChg chg="modNotesTx">
        <pc:chgData name="Daniel Kaufmann" userId="934340720f57f02e" providerId="LiveId" clId="{1B70FD96-5D16-4155-80E8-9C4F50C4F981}" dt="2020-12-12T21:28:08.356" v="29973"/>
        <pc:sldMkLst>
          <pc:docMk/>
          <pc:sldMk cId="422119994" sldId="459"/>
        </pc:sldMkLst>
      </pc:sldChg>
      <pc:sldChg chg="modNotesTx">
        <pc:chgData name="Daniel Kaufmann" userId="934340720f57f02e" providerId="LiveId" clId="{1B70FD96-5D16-4155-80E8-9C4F50C4F981}" dt="2020-12-12T21:28:15.700" v="29974"/>
        <pc:sldMkLst>
          <pc:docMk/>
          <pc:sldMk cId="4270477513" sldId="460"/>
        </pc:sldMkLst>
      </pc:sldChg>
      <pc:sldChg chg="modNotesTx">
        <pc:chgData name="Daniel Kaufmann" userId="934340720f57f02e" providerId="LiveId" clId="{1B70FD96-5D16-4155-80E8-9C4F50C4F981}" dt="2020-12-12T21:28:21.885" v="29975"/>
        <pc:sldMkLst>
          <pc:docMk/>
          <pc:sldMk cId="542887771" sldId="461"/>
        </pc:sldMkLst>
      </pc:sldChg>
      <pc:sldChg chg="modNotesTx">
        <pc:chgData name="Daniel Kaufmann" userId="934340720f57f02e" providerId="LiveId" clId="{1B70FD96-5D16-4155-80E8-9C4F50C4F981}" dt="2020-12-12T21:28:32.688" v="29976"/>
        <pc:sldMkLst>
          <pc:docMk/>
          <pc:sldMk cId="3043236482" sldId="462"/>
        </pc:sldMkLst>
      </pc:sldChg>
      <pc:sldChg chg="modNotesTx">
        <pc:chgData name="Daniel Kaufmann" userId="934340720f57f02e" providerId="LiveId" clId="{1B70FD96-5D16-4155-80E8-9C4F50C4F981}" dt="2020-12-12T21:29:08.347" v="30118" actId="20577"/>
        <pc:sldMkLst>
          <pc:docMk/>
          <pc:sldMk cId="4029953360" sldId="463"/>
        </pc:sldMkLst>
      </pc:sldChg>
      <pc:sldChg chg="modNotesTx">
        <pc:chgData name="Daniel Kaufmann" userId="934340720f57f02e" providerId="LiveId" clId="{1B70FD96-5D16-4155-80E8-9C4F50C4F981}" dt="2020-12-12T21:30:56.475" v="30668" actId="20577"/>
        <pc:sldMkLst>
          <pc:docMk/>
          <pc:sldMk cId="894272488" sldId="464"/>
        </pc:sldMkLst>
      </pc:sldChg>
      <pc:sldChg chg="modNotesTx">
        <pc:chgData name="Daniel Kaufmann" userId="934340720f57f02e" providerId="LiveId" clId="{1B70FD96-5D16-4155-80E8-9C4F50C4F981}" dt="2020-12-12T21:31:13.766" v="30669"/>
        <pc:sldMkLst>
          <pc:docMk/>
          <pc:sldMk cId="3580465165" sldId="465"/>
        </pc:sldMkLst>
      </pc:sldChg>
      <pc:sldChg chg="modSp mod">
        <pc:chgData name="Daniel Kaufmann" userId="934340720f57f02e" providerId="LiveId" clId="{1B70FD96-5D16-4155-80E8-9C4F50C4F981}" dt="2020-12-12T21:37:09.580" v="31227" actId="20577"/>
        <pc:sldMkLst>
          <pc:docMk/>
          <pc:sldMk cId="662835473" sldId="466"/>
        </pc:sldMkLst>
        <pc:spChg chg="mod">
          <ac:chgData name="Daniel Kaufmann" userId="934340720f57f02e" providerId="LiveId" clId="{1B70FD96-5D16-4155-80E8-9C4F50C4F981}" dt="2020-12-12T21:37:09.580" v="31227" actId="20577"/>
          <ac:spMkLst>
            <pc:docMk/>
            <pc:sldMk cId="662835473" sldId="466"/>
            <ac:spMk id="2" creationId="{223EA878-299D-494F-944C-6CD6FE9D5832}"/>
          </ac:spMkLst>
        </pc:spChg>
      </pc:sldChg>
      <pc:sldChg chg="modNotesTx">
        <pc:chgData name="Daniel Kaufmann" userId="934340720f57f02e" providerId="LiveId" clId="{1B70FD96-5D16-4155-80E8-9C4F50C4F981}" dt="2020-12-12T21:33:01.165" v="30812" actId="113"/>
        <pc:sldMkLst>
          <pc:docMk/>
          <pc:sldMk cId="3996468723" sldId="469"/>
        </pc:sldMkLst>
      </pc:sldChg>
      <pc:sldChg chg="modNotesTx">
        <pc:chgData name="Daniel Kaufmann" userId="934340720f57f02e" providerId="LiveId" clId="{1B70FD96-5D16-4155-80E8-9C4F50C4F981}" dt="2020-12-12T21:36:17.646" v="31225" actId="33524"/>
        <pc:sldMkLst>
          <pc:docMk/>
          <pc:sldMk cId="908734521" sldId="478"/>
        </pc:sldMkLst>
      </pc:sldChg>
      <pc:sldChg chg="modSp mod">
        <pc:chgData name="Daniel Kaufmann" userId="934340720f57f02e" providerId="LiveId" clId="{1B70FD96-5D16-4155-80E8-9C4F50C4F981}" dt="2020-12-12T21:37:30.169" v="31236" actId="20577"/>
        <pc:sldMkLst>
          <pc:docMk/>
          <pc:sldMk cId="1013288664" sldId="490"/>
        </pc:sldMkLst>
        <pc:spChg chg="mod">
          <ac:chgData name="Daniel Kaufmann" userId="934340720f57f02e" providerId="LiveId" clId="{1B70FD96-5D16-4155-80E8-9C4F50C4F981}" dt="2020-12-12T21:37:30.169" v="31236" actId="20577"/>
          <ac:spMkLst>
            <pc:docMk/>
            <pc:sldMk cId="1013288664" sldId="490"/>
            <ac:spMk id="2" creationId="{DE2DA804-17B6-4184-9B9F-00F9186216FE}"/>
          </ac:spMkLst>
        </pc:spChg>
      </pc:sldChg>
      <pc:sldChg chg="modSp add mod ord modNotesTx">
        <pc:chgData name="Daniel Kaufmann" userId="934340720f57f02e" providerId="LiveId" clId="{1B70FD96-5D16-4155-80E8-9C4F50C4F981}" dt="2020-12-12T04:54:28.338" v="15"/>
        <pc:sldMkLst>
          <pc:docMk/>
          <pc:sldMk cId="377151287" sldId="497"/>
        </pc:sldMkLst>
        <pc:spChg chg="mod">
          <ac:chgData name="Daniel Kaufmann" userId="934340720f57f02e" providerId="LiveId" clId="{1B70FD96-5D16-4155-80E8-9C4F50C4F981}" dt="2020-12-12T04:53:10.150" v="10" actId="20577"/>
          <ac:spMkLst>
            <pc:docMk/>
            <pc:sldMk cId="377151287" sldId="497"/>
            <ac:spMk id="2" creationId="{C21ADF65-AE58-435E-95AE-0001D41585CC}"/>
          </ac:spMkLst>
        </pc:spChg>
        <pc:spChg chg="mod">
          <ac:chgData name="Daniel Kaufmann" userId="934340720f57f02e" providerId="LiveId" clId="{1B70FD96-5D16-4155-80E8-9C4F50C4F981}" dt="2020-12-12T04:53:21.911" v="13" actId="403"/>
          <ac:spMkLst>
            <pc:docMk/>
            <pc:sldMk cId="377151287" sldId="497"/>
            <ac:spMk id="3" creationId="{66C9F560-D41D-4213-AA2B-6359993C557A}"/>
          </ac:spMkLst>
        </pc:spChg>
        <pc:picChg chg="mod">
          <ac:chgData name="Daniel Kaufmann" userId="934340720f57f02e" providerId="LiveId" clId="{1B70FD96-5D16-4155-80E8-9C4F50C4F981}" dt="2020-12-12T04:54:10.647" v="14" actId="14826"/>
          <ac:picMkLst>
            <pc:docMk/>
            <pc:sldMk cId="377151287" sldId="497"/>
            <ac:picMk id="5" creationId="{654FED09-090B-4F0B-B16A-3205F68D5FFF}"/>
          </ac:picMkLst>
        </pc:picChg>
      </pc:sldChg>
      <pc:sldChg chg="modSp add mod modNotesTx">
        <pc:chgData name="Daniel Kaufmann" userId="934340720f57f02e" providerId="LiveId" clId="{1B70FD96-5D16-4155-80E8-9C4F50C4F981}" dt="2020-12-12T04:55:44.495" v="31" actId="14826"/>
        <pc:sldMkLst>
          <pc:docMk/>
          <pc:sldMk cId="271397601" sldId="498"/>
        </pc:sldMkLst>
        <pc:spChg chg="mod">
          <ac:chgData name="Daniel Kaufmann" userId="934340720f57f02e" providerId="LiveId" clId="{1B70FD96-5D16-4155-80E8-9C4F50C4F981}" dt="2020-12-12T04:55:14.326" v="29" actId="20577"/>
          <ac:spMkLst>
            <pc:docMk/>
            <pc:sldMk cId="271397601" sldId="498"/>
            <ac:spMk id="2" creationId="{C21ADF65-AE58-435E-95AE-0001D41585CC}"/>
          </ac:spMkLst>
        </pc:spChg>
        <pc:spChg chg="mod">
          <ac:chgData name="Daniel Kaufmann" userId="934340720f57f02e" providerId="LiveId" clId="{1B70FD96-5D16-4155-80E8-9C4F50C4F981}" dt="2020-12-12T04:55:09.733" v="22"/>
          <ac:spMkLst>
            <pc:docMk/>
            <pc:sldMk cId="271397601" sldId="498"/>
            <ac:spMk id="3" creationId="{66C9F560-D41D-4213-AA2B-6359993C557A}"/>
          </ac:spMkLst>
        </pc:spChg>
        <pc:picChg chg="mod">
          <ac:chgData name="Daniel Kaufmann" userId="934340720f57f02e" providerId="LiveId" clId="{1B70FD96-5D16-4155-80E8-9C4F50C4F981}" dt="2020-12-12T04:55:44.495" v="31" actId="14826"/>
          <ac:picMkLst>
            <pc:docMk/>
            <pc:sldMk cId="271397601" sldId="498"/>
            <ac:picMk id="5" creationId="{654FED09-090B-4F0B-B16A-3205F68D5FFF}"/>
          </ac:picMkLst>
        </pc:picChg>
      </pc:sldChg>
      <pc:sldChg chg="addSp delSp modSp add mod modNotesTx">
        <pc:chgData name="Daniel Kaufmann" userId="934340720f57f02e" providerId="LiveId" clId="{1B70FD96-5D16-4155-80E8-9C4F50C4F981}" dt="2020-12-12T04:59:48.613" v="52" actId="14861"/>
        <pc:sldMkLst>
          <pc:docMk/>
          <pc:sldMk cId="1354003147" sldId="499"/>
        </pc:sldMkLst>
        <pc:spChg chg="mod">
          <ac:chgData name="Daniel Kaufmann" userId="934340720f57f02e" providerId="LiveId" clId="{1B70FD96-5D16-4155-80E8-9C4F50C4F981}" dt="2020-12-12T04:56:03.174" v="35"/>
          <ac:spMkLst>
            <pc:docMk/>
            <pc:sldMk cId="1354003147" sldId="499"/>
            <ac:spMk id="2" creationId="{C21ADF65-AE58-435E-95AE-0001D41585CC}"/>
          </ac:spMkLst>
        </pc:spChg>
        <pc:spChg chg="mod">
          <ac:chgData name="Daniel Kaufmann" userId="934340720f57f02e" providerId="LiveId" clId="{1B70FD96-5D16-4155-80E8-9C4F50C4F981}" dt="2020-12-12T04:56:11.364" v="36"/>
          <ac:spMkLst>
            <pc:docMk/>
            <pc:sldMk cId="1354003147" sldId="499"/>
            <ac:spMk id="3" creationId="{66C9F560-D41D-4213-AA2B-6359993C557A}"/>
          </ac:spMkLst>
        </pc:spChg>
        <pc:picChg chg="del">
          <ac:chgData name="Daniel Kaufmann" userId="934340720f57f02e" providerId="LiveId" clId="{1B70FD96-5D16-4155-80E8-9C4F50C4F981}" dt="2020-12-12T04:57:11.172" v="38" actId="478"/>
          <ac:picMkLst>
            <pc:docMk/>
            <pc:sldMk cId="1354003147" sldId="499"/>
            <ac:picMk id="5" creationId="{654FED09-090B-4F0B-B16A-3205F68D5FFF}"/>
          </ac:picMkLst>
        </pc:picChg>
        <pc:picChg chg="add del mod">
          <ac:chgData name="Daniel Kaufmann" userId="934340720f57f02e" providerId="LiveId" clId="{1B70FD96-5D16-4155-80E8-9C4F50C4F981}" dt="2020-12-12T04:58:20.120" v="44" actId="478"/>
          <ac:picMkLst>
            <pc:docMk/>
            <pc:sldMk cId="1354003147" sldId="499"/>
            <ac:picMk id="6" creationId="{F0CDD050-AC62-4E5E-9DE6-89E4ED67AEB4}"/>
          </ac:picMkLst>
        </pc:picChg>
        <pc:picChg chg="add mod">
          <ac:chgData name="Daniel Kaufmann" userId="934340720f57f02e" providerId="LiveId" clId="{1B70FD96-5D16-4155-80E8-9C4F50C4F981}" dt="2020-12-12T04:59:48.613" v="52" actId="14861"/>
          <ac:picMkLst>
            <pc:docMk/>
            <pc:sldMk cId="1354003147" sldId="499"/>
            <ac:picMk id="7" creationId="{EB78E0D2-E880-48DA-BDFF-FE8D17FD4D51}"/>
          </ac:picMkLst>
        </pc:picChg>
      </pc:sldChg>
      <pc:sldChg chg="addSp modSp new mod modNotesTx">
        <pc:chgData name="Daniel Kaufmann" userId="934340720f57f02e" providerId="LiveId" clId="{1B70FD96-5D16-4155-80E8-9C4F50C4F981}" dt="2020-12-12T05:02:41.052" v="91"/>
        <pc:sldMkLst>
          <pc:docMk/>
          <pc:sldMk cId="59427139" sldId="500"/>
        </pc:sldMkLst>
        <pc:spChg chg="mod">
          <ac:chgData name="Daniel Kaufmann" userId="934340720f57f02e" providerId="LiveId" clId="{1B70FD96-5D16-4155-80E8-9C4F50C4F981}" dt="2020-12-12T05:00:26.530" v="79" actId="20577"/>
          <ac:spMkLst>
            <pc:docMk/>
            <pc:sldMk cId="59427139" sldId="500"/>
            <ac:spMk id="2" creationId="{87CECE98-4D72-4299-B326-AC5E9580CA9D}"/>
          </ac:spMkLst>
        </pc:spChg>
        <pc:spChg chg="mod">
          <ac:chgData name="Daniel Kaufmann" userId="934340720f57f02e" providerId="LiveId" clId="{1B70FD96-5D16-4155-80E8-9C4F50C4F981}" dt="2020-12-12T05:00:35.940" v="82" actId="122"/>
          <ac:spMkLst>
            <pc:docMk/>
            <pc:sldMk cId="59427139" sldId="500"/>
            <ac:spMk id="3" creationId="{1E1738EF-7C02-4371-B6C1-9240CAC71719}"/>
          </ac:spMkLst>
        </pc:spChg>
        <pc:picChg chg="add mod">
          <ac:chgData name="Daniel Kaufmann" userId="934340720f57f02e" providerId="LiveId" clId="{1B70FD96-5D16-4155-80E8-9C4F50C4F981}" dt="2020-12-12T05:02:23.097" v="90" actId="14826"/>
          <ac:picMkLst>
            <pc:docMk/>
            <pc:sldMk cId="59427139" sldId="500"/>
            <ac:picMk id="4" creationId="{7036A0A2-3A94-4D47-AEF7-FD5981EBC9B7}"/>
          </ac:picMkLst>
        </pc:picChg>
      </pc:sldChg>
      <pc:sldChg chg="addSp modSp new mod modNotesTx">
        <pc:chgData name="Daniel Kaufmann" userId="934340720f57f02e" providerId="LiveId" clId="{1B70FD96-5D16-4155-80E8-9C4F50C4F981}" dt="2020-12-12T05:04:32.092" v="111" actId="14861"/>
        <pc:sldMkLst>
          <pc:docMk/>
          <pc:sldMk cId="3530532553" sldId="501"/>
        </pc:sldMkLst>
        <pc:spChg chg="mod">
          <ac:chgData name="Daniel Kaufmann" userId="934340720f57f02e" providerId="LiveId" clId="{1B70FD96-5D16-4155-80E8-9C4F50C4F981}" dt="2020-12-12T05:03:08.685" v="106" actId="20577"/>
          <ac:spMkLst>
            <pc:docMk/>
            <pc:sldMk cId="3530532553" sldId="501"/>
            <ac:spMk id="2" creationId="{2EF0B4D6-E540-4F0D-A158-E43C9217B313}"/>
          </ac:spMkLst>
        </pc:spChg>
        <pc:spChg chg="mod">
          <ac:chgData name="Daniel Kaufmann" userId="934340720f57f02e" providerId="LiveId" clId="{1B70FD96-5D16-4155-80E8-9C4F50C4F981}" dt="2020-12-12T05:03:03.607" v="99" actId="5793"/>
          <ac:spMkLst>
            <pc:docMk/>
            <pc:sldMk cId="3530532553" sldId="501"/>
            <ac:spMk id="3" creationId="{94BCD5CD-6D9E-4ECC-B252-68ED84BE6689}"/>
          </ac:spMkLst>
        </pc:spChg>
        <pc:picChg chg="add mod">
          <ac:chgData name="Daniel Kaufmann" userId="934340720f57f02e" providerId="LiveId" clId="{1B70FD96-5D16-4155-80E8-9C4F50C4F981}" dt="2020-12-12T05:04:32.092" v="111" actId="14861"/>
          <ac:picMkLst>
            <pc:docMk/>
            <pc:sldMk cId="3530532553" sldId="501"/>
            <ac:picMk id="4" creationId="{BE8E8637-E599-4893-A51F-A165341DCADA}"/>
          </ac:picMkLst>
        </pc:picChg>
      </pc:sldChg>
      <pc:sldChg chg="addSp modSp new mod modNotesTx">
        <pc:chgData name="Daniel Kaufmann" userId="934340720f57f02e" providerId="LiveId" clId="{1B70FD96-5D16-4155-80E8-9C4F50C4F981}" dt="2020-12-12T05:06:48.349" v="198"/>
        <pc:sldMkLst>
          <pc:docMk/>
          <pc:sldMk cId="1932840159" sldId="502"/>
        </pc:sldMkLst>
        <pc:spChg chg="mod">
          <ac:chgData name="Daniel Kaufmann" userId="934340720f57f02e" providerId="LiveId" clId="{1B70FD96-5D16-4155-80E8-9C4F50C4F981}" dt="2020-12-12T05:04:52.893" v="130" actId="20577"/>
          <ac:spMkLst>
            <pc:docMk/>
            <pc:sldMk cId="1932840159" sldId="502"/>
            <ac:spMk id="2" creationId="{40B96582-9268-4149-BCB5-C206E324E23D}"/>
          </ac:spMkLst>
        </pc:spChg>
        <pc:spChg chg="mod">
          <ac:chgData name="Daniel Kaufmann" userId="934340720f57f02e" providerId="LiveId" clId="{1B70FD96-5D16-4155-80E8-9C4F50C4F981}" dt="2020-12-12T05:06:39.868" v="197" actId="20577"/>
          <ac:spMkLst>
            <pc:docMk/>
            <pc:sldMk cId="1932840159" sldId="502"/>
            <ac:spMk id="3" creationId="{5F5BF168-DE1F-43BE-9BAF-D5594412949B}"/>
          </ac:spMkLst>
        </pc:spChg>
        <pc:picChg chg="add mod">
          <ac:chgData name="Daniel Kaufmann" userId="934340720f57f02e" providerId="LiveId" clId="{1B70FD96-5D16-4155-80E8-9C4F50C4F981}" dt="2020-12-12T05:06:21.499" v="192" actId="1076"/>
          <ac:picMkLst>
            <pc:docMk/>
            <pc:sldMk cId="1932840159" sldId="502"/>
            <ac:picMk id="4" creationId="{0B04B8B0-CAC9-4804-B599-637A397C96C7}"/>
          </ac:picMkLst>
        </pc:picChg>
      </pc:sldChg>
      <pc:sldChg chg="addSp delSp modSp new mod modClrScheme chgLayout modNotesTx">
        <pc:chgData name="Daniel Kaufmann" userId="934340720f57f02e" providerId="LiveId" clId="{1B70FD96-5D16-4155-80E8-9C4F50C4F981}" dt="2020-12-12T05:09:45.632" v="224" actId="33524"/>
        <pc:sldMkLst>
          <pc:docMk/>
          <pc:sldMk cId="1450973579" sldId="503"/>
        </pc:sldMkLst>
        <pc:spChg chg="del">
          <ac:chgData name="Daniel Kaufmann" userId="934340720f57f02e" providerId="LiveId" clId="{1B70FD96-5D16-4155-80E8-9C4F50C4F981}" dt="2020-12-12T05:07:02.192" v="200" actId="700"/>
          <ac:spMkLst>
            <pc:docMk/>
            <pc:sldMk cId="1450973579" sldId="503"/>
            <ac:spMk id="2" creationId="{862079FF-2750-41E7-B608-EA1C26561C22}"/>
          </ac:spMkLst>
        </pc:spChg>
        <pc:spChg chg="del">
          <ac:chgData name="Daniel Kaufmann" userId="934340720f57f02e" providerId="LiveId" clId="{1B70FD96-5D16-4155-80E8-9C4F50C4F981}" dt="2020-12-12T05:07:02.192" v="200" actId="700"/>
          <ac:spMkLst>
            <pc:docMk/>
            <pc:sldMk cId="1450973579" sldId="503"/>
            <ac:spMk id="3" creationId="{9C0B51C0-F7BA-412A-B345-225358200974}"/>
          </ac:spMkLst>
        </pc:spChg>
        <pc:spChg chg="mod">
          <ac:chgData name="Daniel Kaufmann" userId="934340720f57f02e" providerId="LiveId" clId="{1B70FD96-5D16-4155-80E8-9C4F50C4F981}" dt="2020-12-12T05:07:11.329" v="202" actId="1076"/>
          <ac:spMkLst>
            <pc:docMk/>
            <pc:sldMk cId="1450973579" sldId="503"/>
            <ac:spMk id="5" creationId="{0A2AB82E-5822-4BCC-AD0E-456A96AE0EB2}"/>
          </ac:spMkLst>
        </pc:spChg>
        <pc:spChg chg="mod">
          <ac:chgData name="Daniel Kaufmann" userId="934340720f57f02e" providerId="LiveId" clId="{1B70FD96-5D16-4155-80E8-9C4F50C4F981}" dt="2020-12-12T05:07:11.329" v="202" actId="1076"/>
          <ac:spMkLst>
            <pc:docMk/>
            <pc:sldMk cId="1450973579" sldId="503"/>
            <ac:spMk id="6" creationId="{68E0AD33-143C-46E8-A1F5-C1890FFD9B0A}"/>
          </ac:spMkLst>
        </pc:spChg>
        <pc:spChg chg="mod">
          <ac:chgData name="Daniel Kaufmann" userId="934340720f57f02e" providerId="LiveId" clId="{1B70FD96-5D16-4155-80E8-9C4F50C4F981}" dt="2020-12-12T05:07:11.329" v="202" actId="1076"/>
          <ac:spMkLst>
            <pc:docMk/>
            <pc:sldMk cId="1450973579" sldId="503"/>
            <ac:spMk id="7" creationId="{F4CDFB57-A276-4731-8C66-80110740C65F}"/>
          </ac:spMkLst>
        </pc:spChg>
        <pc:spChg chg="mod">
          <ac:chgData name="Daniel Kaufmann" userId="934340720f57f02e" providerId="LiveId" clId="{1B70FD96-5D16-4155-80E8-9C4F50C4F981}" dt="2020-12-12T05:07:11.329" v="202" actId="1076"/>
          <ac:spMkLst>
            <pc:docMk/>
            <pc:sldMk cId="1450973579" sldId="503"/>
            <ac:spMk id="8" creationId="{893482DB-5299-4948-B279-74C7F9A5A305}"/>
          </ac:spMkLst>
        </pc:spChg>
        <pc:spChg chg="add del">
          <ac:chgData name="Daniel Kaufmann" userId="934340720f57f02e" providerId="LiveId" clId="{1B70FD96-5D16-4155-80E8-9C4F50C4F981}" dt="2020-12-12T05:08:41.442" v="211" actId="478"/>
          <ac:spMkLst>
            <pc:docMk/>
            <pc:sldMk cId="1450973579" sldId="503"/>
            <ac:spMk id="12" creationId="{1E5859FA-3763-4D11-B5B0-E889A95688DC}"/>
          </ac:spMkLst>
        </pc:spChg>
        <pc:spChg chg="add mod ord">
          <ac:chgData name="Daniel Kaufmann" userId="934340720f57f02e" providerId="LiveId" clId="{1B70FD96-5D16-4155-80E8-9C4F50C4F981}" dt="2020-12-12T05:09:04.292" v="218" actId="122"/>
          <ac:spMkLst>
            <pc:docMk/>
            <pc:sldMk cId="1450973579" sldId="503"/>
            <ac:spMk id="13" creationId="{6D196A4C-0C88-42F8-93FC-159A7E54709E}"/>
          </ac:spMkLst>
        </pc:spChg>
        <pc:grpChg chg="add del mod">
          <ac:chgData name="Daniel Kaufmann" userId="934340720f57f02e" providerId="LiveId" clId="{1B70FD96-5D16-4155-80E8-9C4F50C4F981}" dt="2020-12-12T05:07:19.247" v="203" actId="478"/>
          <ac:grpSpMkLst>
            <pc:docMk/>
            <pc:sldMk cId="1450973579" sldId="503"/>
            <ac:grpSpMk id="4" creationId="{B0E76A1F-3940-4CA2-8D5B-6F50596F8FC2}"/>
          </ac:grpSpMkLst>
        </pc:grpChg>
        <pc:picChg chg="add mod">
          <ac:chgData name="Daniel Kaufmann" userId="934340720f57f02e" providerId="LiveId" clId="{1B70FD96-5D16-4155-80E8-9C4F50C4F981}" dt="2020-12-12T05:09:26.695" v="222" actId="1076"/>
          <ac:picMkLst>
            <pc:docMk/>
            <pc:sldMk cId="1450973579" sldId="503"/>
            <ac:picMk id="10" creationId="{BD20F9DF-E67F-47A3-B56D-4CF20AD0E181}"/>
          </ac:picMkLst>
        </pc:picChg>
      </pc:sldChg>
      <pc:sldChg chg="addSp delSp modSp new mod modClrScheme chgLayout modNotesTx">
        <pc:chgData name="Daniel Kaufmann" userId="934340720f57f02e" providerId="LiveId" clId="{1B70FD96-5D16-4155-80E8-9C4F50C4F981}" dt="2020-12-12T05:10:47.523" v="235"/>
        <pc:sldMkLst>
          <pc:docMk/>
          <pc:sldMk cId="3818030473" sldId="504"/>
        </pc:sldMkLst>
        <pc:spChg chg="del mod ord">
          <ac:chgData name="Daniel Kaufmann" userId="934340720f57f02e" providerId="LiveId" clId="{1B70FD96-5D16-4155-80E8-9C4F50C4F981}" dt="2020-12-12T05:09:58.770" v="226" actId="700"/>
          <ac:spMkLst>
            <pc:docMk/>
            <pc:sldMk cId="3818030473" sldId="504"/>
            <ac:spMk id="2" creationId="{FB0A6025-A614-40D9-8A13-9ADDE2B2E5B3}"/>
          </ac:spMkLst>
        </pc:spChg>
        <pc:spChg chg="add mod ord">
          <ac:chgData name="Daniel Kaufmann" userId="934340720f57f02e" providerId="LiveId" clId="{1B70FD96-5D16-4155-80E8-9C4F50C4F981}" dt="2020-12-12T05:10:42.410" v="234" actId="20577"/>
          <ac:spMkLst>
            <pc:docMk/>
            <pc:sldMk cId="3818030473" sldId="504"/>
            <ac:spMk id="3" creationId="{35F021E7-BF0A-4C69-8084-1B3D93ECD012}"/>
          </ac:spMkLst>
        </pc:spChg>
        <pc:spChg chg="add mod ord">
          <ac:chgData name="Daniel Kaufmann" userId="934340720f57f02e" providerId="LiveId" clId="{1B70FD96-5D16-4155-80E8-9C4F50C4F981}" dt="2020-12-12T05:10:01.319" v="227"/>
          <ac:spMkLst>
            <pc:docMk/>
            <pc:sldMk cId="3818030473" sldId="504"/>
            <ac:spMk id="4" creationId="{2AABDAAC-543A-46B2-824D-451C1C2ABE3A}"/>
          </ac:spMkLst>
        </pc:spChg>
        <pc:spChg chg="add del mod ord">
          <ac:chgData name="Daniel Kaufmann" userId="934340720f57f02e" providerId="LiveId" clId="{1B70FD96-5D16-4155-80E8-9C4F50C4F981}" dt="2020-12-12T05:10:25.852" v="228"/>
          <ac:spMkLst>
            <pc:docMk/>
            <pc:sldMk cId="3818030473" sldId="504"/>
            <ac:spMk id="5" creationId="{8F76E6D8-A683-4BFC-B708-011BFD65148A}"/>
          </ac:spMkLst>
        </pc:spChg>
        <pc:picChg chg="add mod">
          <ac:chgData name="Daniel Kaufmann" userId="934340720f57f02e" providerId="LiveId" clId="{1B70FD96-5D16-4155-80E8-9C4F50C4F981}" dt="2020-12-12T05:10:34.983" v="232" actId="1076"/>
          <ac:picMkLst>
            <pc:docMk/>
            <pc:sldMk cId="3818030473" sldId="504"/>
            <ac:picMk id="1026" creationId="{332CB3D9-D19A-4B1C-8F78-6B7081E9F909}"/>
          </ac:picMkLst>
        </pc:picChg>
      </pc:sldChg>
      <pc:sldChg chg="addSp delSp modSp new mod setBg modNotesTx">
        <pc:chgData name="Daniel Kaufmann" userId="934340720f57f02e" providerId="LiveId" clId="{1B70FD96-5D16-4155-80E8-9C4F50C4F981}" dt="2020-12-12T05:12:38.748" v="251" actId="27636"/>
        <pc:sldMkLst>
          <pc:docMk/>
          <pc:sldMk cId="2496470685" sldId="505"/>
        </pc:sldMkLst>
        <pc:spChg chg="mod">
          <ac:chgData name="Daniel Kaufmann" userId="934340720f57f02e" providerId="LiveId" clId="{1B70FD96-5D16-4155-80E8-9C4F50C4F981}" dt="2020-12-12T05:12:16.273" v="246" actId="26606"/>
          <ac:spMkLst>
            <pc:docMk/>
            <pc:sldMk cId="2496470685" sldId="505"/>
            <ac:spMk id="2" creationId="{CAA5EEE1-72CC-4069-B085-F76D68314C86}"/>
          </ac:spMkLst>
        </pc:spChg>
        <pc:spChg chg="mod">
          <ac:chgData name="Daniel Kaufmann" userId="934340720f57f02e" providerId="LiveId" clId="{1B70FD96-5D16-4155-80E8-9C4F50C4F981}" dt="2020-12-12T05:12:38.748" v="251" actId="27636"/>
          <ac:spMkLst>
            <pc:docMk/>
            <pc:sldMk cId="2496470685" sldId="505"/>
            <ac:spMk id="3" creationId="{FB36057A-F9E4-40BD-AF5A-4BD3FA40E4C6}"/>
          </ac:spMkLst>
        </pc:spChg>
        <pc:spChg chg="del">
          <ac:chgData name="Daniel Kaufmann" userId="934340720f57f02e" providerId="LiveId" clId="{1B70FD96-5D16-4155-80E8-9C4F50C4F981}" dt="2020-12-12T05:11:08.767" v="238"/>
          <ac:spMkLst>
            <pc:docMk/>
            <pc:sldMk cId="2496470685" sldId="505"/>
            <ac:spMk id="4" creationId="{AC593D20-59D1-48E5-AA64-DDC3D4D19C96}"/>
          </ac:spMkLst>
        </pc:spChg>
        <pc:spChg chg="add del mod">
          <ac:chgData name="Daniel Kaufmann" userId="934340720f57f02e" providerId="LiveId" clId="{1B70FD96-5D16-4155-80E8-9C4F50C4F981}" dt="2020-12-12T05:12:19.419" v="248"/>
          <ac:spMkLst>
            <pc:docMk/>
            <pc:sldMk cId="2496470685" sldId="505"/>
            <ac:spMk id="7" creationId="{1F7D4C38-D66D-4A57-BF35-704A94DCE9B2}"/>
          </ac:spMkLst>
        </pc:spChg>
        <pc:spChg chg="add del">
          <ac:chgData name="Daniel Kaufmann" userId="934340720f57f02e" providerId="LiveId" clId="{1B70FD96-5D16-4155-80E8-9C4F50C4F981}" dt="2020-12-12T05:12:16.273" v="246" actId="26606"/>
          <ac:spMkLst>
            <pc:docMk/>
            <pc:sldMk cId="2496470685" sldId="505"/>
            <ac:spMk id="10" creationId="{C4285719-470E-454C-AF62-8323075F1F5B}"/>
          </ac:spMkLst>
        </pc:spChg>
        <pc:spChg chg="add del">
          <ac:chgData name="Daniel Kaufmann" userId="934340720f57f02e" providerId="LiveId" clId="{1B70FD96-5D16-4155-80E8-9C4F50C4F981}" dt="2020-12-12T05:12:16.273" v="246" actId="26606"/>
          <ac:spMkLst>
            <pc:docMk/>
            <pc:sldMk cId="2496470685" sldId="505"/>
            <ac:spMk id="12" creationId="{CD9FE4EF-C4D8-49A0-B2FF-81D8DB7D8A24}"/>
          </ac:spMkLst>
        </pc:spChg>
        <pc:spChg chg="add del">
          <ac:chgData name="Daniel Kaufmann" userId="934340720f57f02e" providerId="LiveId" clId="{1B70FD96-5D16-4155-80E8-9C4F50C4F981}" dt="2020-12-12T05:12:16.273" v="246" actId="26606"/>
          <ac:spMkLst>
            <pc:docMk/>
            <pc:sldMk cId="2496470685" sldId="505"/>
            <ac:spMk id="14" creationId="{4300840D-0A0B-4512-BACA-B439D5B9C57C}"/>
          </ac:spMkLst>
        </pc:spChg>
        <pc:spChg chg="add del">
          <ac:chgData name="Daniel Kaufmann" userId="934340720f57f02e" providerId="LiveId" clId="{1B70FD96-5D16-4155-80E8-9C4F50C4F981}" dt="2020-12-12T05:12:16.273" v="246" actId="26606"/>
          <ac:spMkLst>
            <pc:docMk/>
            <pc:sldMk cId="2496470685" sldId="505"/>
            <ac:spMk id="16" creationId="{D2B78728-A580-49A7-84F9-6EF6F583ADE0}"/>
          </ac:spMkLst>
        </pc:spChg>
        <pc:spChg chg="add del">
          <ac:chgData name="Daniel Kaufmann" userId="934340720f57f02e" providerId="LiveId" clId="{1B70FD96-5D16-4155-80E8-9C4F50C4F981}" dt="2020-12-12T05:12:16.273" v="246" actId="26606"/>
          <ac:spMkLst>
            <pc:docMk/>
            <pc:sldMk cId="2496470685" sldId="505"/>
            <ac:spMk id="18" creationId="{38FAA1A1-D861-433F-88FA-1E9D6FD31D11}"/>
          </ac:spMkLst>
        </pc:spChg>
        <pc:spChg chg="add del">
          <ac:chgData name="Daniel Kaufmann" userId="934340720f57f02e" providerId="LiveId" clId="{1B70FD96-5D16-4155-80E8-9C4F50C4F981}" dt="2020-12-12T05:12:16.273" v="246" actId="26606"/>
          <ac:spMkLst>
            <pc:docMk/>
            <pc:sldMk cId="2496470685" sldId="505"/>
            <ac:spMk id="20" creationId="{8D71EDA1-87BF-4D5D-AB79-F346FD19278A}"/>
          </ac:spMkLst>
        </pc:spChg>
        <pc:picChg chg="add del mod">
          <ac:chgData name="Daniel Kaufmann" userId="934340720f57f02e" providerId="LiveId" clId="{1B70FD96-5D16-4155-80E8-9C4F50C4F981}" dt="2020-12-12T05:12:17.950" v="247" actId="478"/>
          <ac:picMkLst>
            <pc:docMk/>
            <pc:sldMk cId="2496470685" sldId="505"/>
            <ac:picMk id="5" creationId="{F9FB5E8D-7A36-44F7-8DC0-84C353B3D142}"/>
          </ac:picMkLst>
        </pc:picChg>
        <pc:picChg chg="add mod">
          <ac:chgData name="Daniel Kaufmann" userId="934340720f57f02e" providerId="LiveId" clId="{1B70FD96-5D16-4155-80E8-9C4F50C4F981}" dt="2020-12-12T05:12:22.152" v="249" actId="1076"/>
          <ac:picMkLst>
            <pc:docMk/>
            <pc:sldMk cId="2496470685" sldId="505"/>
            <ac:picMk id="15" creationId="{57F66CF8-80B0-4C98-9F0B-9211C8733120}"/>
          </ac:picMkLst>
        </pc:picChg>
      </pc:sldChg>
      <pc:sldChg chg="addSp delSp modSp new mod modClrScheme chgLayout modNotesTx">
        <pc:chgData name="Daniel Kaufmann" userId="934340720f57f02e" providerId="LiveId" clId="{1B70FD96-5D16-4155-80E8-9C4F50C4F981}" dt="2020-12-12T05:16:05.921" v="382" actId="1076"/>
        <pc:sldMkLst>
          <pc:docMk/>
          <pc:sldMk cId="1161578672" sldId="506"/>
        </pc:sldMkLst>
        <pc:spChg chg="mod ord">
          <ac:chgData name="Daniel Kaufmann" userId="934340720f57f02e" providerId="LiveId" clId="{1B70FD96-5D16-4155-80E8-9C4F50C4F981}" dt="2020-12-12T05:13:43.337" v="264" actId="700"/>
          <ac:spMkLst>
            <pc:docMk/>
            <pc:sldMk cId="1161578672" sldId="506"/>
            <ac:spMk id="2" creationId="{14AAFDD4-36A3-4C69-88DE-A4EBA133A1C5}"/>
          </ac:spMkLst>
        </pc:spChg>
        <pc:spChg chg="del">
          <ac:chgData name="Daniel Kaufmann" userId="934340720f57f02e" providerId="LiveId" clId="{1B70FD96-5D16-4155-80E8-9C4F50C4F981}" dt="2020-12-12T05:13:05.144" v="256" actId="478"/>
          <ac:spMkLst>
            <pc:docMk/>
            <pc:sldMk cId="1161578672" sldId="506"/>
            <ac:spMk id="3" creationId="{9F50709F-D40E-4E5F-AC29-FC366A72B474}"/>
          </ac:spMkLst>
        </pc:spChg>
        <pc:spChg chg="del">
          <ac:chgData name="Daniel Kaufmann" userId="934340720f57f02e" providerId="LiveId" clId="{1B70FD96-5D16-4155-80E8-9C4F50C4F981}" dt="2020-12-12T05:13:07.440" v="257" actId="478"/>
          <ac:spMkLst>
            <pc:docMk/>
            <pc:sldMk cId="1161578672" sldId="506"/>
            <ac:spMk id="4" creationId="{77529B0F-6FFA-464F-A98B-59E0556930AF}"/>
          </ac:spMkLst>
        </pc:spChg>
        <pc:spChg chg="add mod ord">
          <ac:chgData name="Daniel Kaufmann" userId="934340720f57f02e" providerId="LiveId" clId="{1B70FD96-5D16-4155-80E8-9C4F50C4F981}" dt="2020-12-12T05:15:51.670" v="379" actId="6549"/>
          <ac:spMkLst>
            <pc:docMk/>
            <pc:sldMk cId="1161578672" sldId="506"/>
            <ac:spMk id="9" creationId="{D0F8B50D-88C1-4F48-80D2-7A2612AC3EF4}"/>
          </ac:spMkLst>
        </pc:spChg>
        <pc:picChg chg="add del mod">
          <ac:chgData name="Daniel Kaufmann" userId="934340720f57f02e" providerId="LiveId" clId="{1B70FD96-5D16-4155-80E8-9C4F50C4F981}" dt="2020-12-12T05:15:58.258" v="380" actId="478"/>
          <ac:picMkLst>
            <pc:docMk/>
            <pc:sldMk cId="1161578672" sldId="506"/>
            <ac:picMk id="5" creationId="{885011A1-A609-4EDE-BEC8-B8C96A43037A}"/>
          </ac:picMkLst>
        </pc:picChg>
        <pc:picChg chg="add mod">
          <ac:chgData name="Daniel Kaufmann" userId="934340720f57f02e" providerId="LiveId" clId="{1B70FD96-5D16-4155-80E8-9C4F50C4F981}" dt="2020-12-12T05:16:05.921" v="382" actId="1076"/>
          <ac:picMkLst>
            <pc:docMk/>
            <pc:sldMk cId="1161578672" sldId="506"/>
            <ac:picMk id="6" creationId="{18BFDD75-2C9F-4F51-8475-2F2A05A8A9AB}"/>
          </ac:picMkLst>
        </pc:picChg>
        <pc:picChg chg="add mod">
          <ac:chgData name="Daniel Kaufmann" userId="934340720f57f02e" providerId="LiveId" clId="{1B70FD96-5D16-4155-80E8-9C4F50C4F981}" dt="2020-12-12T05:16:05.921" v="382" actId="1076"/>
          <ac:picMkLst>
            <pc:docMk/>
            <pc:sldMk cId="1161578672" sldId="506"/>
            <ac:picMk id="7" creationId="{6FD100FC-B939-438F-86C2-A5E8C69F1A43}"/>
          </ac:picMkLst>
        </pc:picChg>
        <pc:picChg chg="add mod">
          <ac:chgData name="Daniel Kaufmann" userId="934340720f57f02e" providerId="LiveId" clId="{1B70FD96-5D16-4155-80E8-9C4F50C4F981}" dt="2020-12-12T05:16:05.921" v="382" actId="1076"/>
          <ac:picMkLst>
            <pc:docMk/>
            <pc:sldMk cId="1161578672" sldId="506"/>
            <ac:picMk id="8" creationId="{704BA834-50A3-4976-9C65-8C210C76C742}"/>
          </ac:picMkLst>
        </pc:picChg>
      </pc:sldChg>
      <pc:sldChg chg="addSp delSp modSp new mod modNotesTx">
        <pc:chgData name="Daniel Kaufmann" userId="934340720f57f02e" providerId="LiveId" clId="{1B70FD96-5D16-4155-80E8-9C4F50C4F981}" dt="2020-12-12T05:22:09.720" v="410"/>
        <pc:sldMkLst>
          <pc:docMk/>
          <pc:sldMk cId="3961354394" sldId="507"/>
        </pc:sldMkLst>
        <pc:spChg chg="mod">
          <ac:chgData name="Daniel Kaufmann" userId="934340720f57f02e" providerId="LiveId" clId="{1B70FD96-5D16-4155-80E8-9C4F50C4F981}" dt="2020-12-12T05:20:02.764" v="398" actId="6549"/>
          <ac:spMkLst>
            <pc:docMk/>
            <pc:sldMk cId="3961354394" sldId="507"/>
            <ac:spMk id="2" creationId="{6351FFFD-5658-452D-82CB-896189968B7B}"/>
          </ac:spMkLst>
        </pc:spChg>
        <pc:spChg chg="mod">
          <ac:chgData name="Daniel Kaufmann" userId="934340720f57f02e" providerId="LiveId" clId="{1B70FD96-5D16-4155-80E8-9C4F50C4F981}" dt="2020-12-12T05:21:49.162" v="409" actId="27636"/>
          <ac:spMkLst>
            <pc:docMk/>
            <pc:sldMk cId="3961354394" sldId="507"/>
            <ac:spMk id="3" creationId="{6B7BE76B-CBF6-48B9-90E3-65934EF4A42D}"/>
          </ac:spMkLst>
        </pc:spChg>
        <pc:picChg chg="add del mod">
          <ac:chgData name="Daniel Kaufmann" userId="934340720f57f02e" providerId="LiveId" clId="{1B70FD96-5D16-4155-80E8-9C4F50C4F981}" dt="2020-12-12T05:20:36.812" v="402" actId="478"/>
          <ac:picMkLst>
            <pc:docMk/>
            <pc:sldMk cId="3961354394" sldId="507"/>
            <ac:picMk id="4" creationId="{1BB6598A-3BCD-41AE-9756-34D4AD906A34}"/>
          </ac:picMkLst>
        </pc:picChg>
        <pc:picChg chg="add mod">
          <ac:chgData name="Daniel Kaufmann" userId="934340720f57f02e" providerId="LiveId" clId="{1B70FD96-5D16-4155-80E8-9C4F50C4F981}" dt="2020-12-12T05:21:46.140" v="407" actId="208"/>
          <ac:picMkLst>
            <pc:docMk/>
            <pc:sldMk cId="3961354394" sldId="507"/>
            <ac:picMk id="5" creationId="{F356A37F-0C6E-4B9F-8E17-157DBF93D54F}"/>
          </ac:picMkLst>
        </pc:picChg>
      </pc:sldChg>
      <pc:sldChg chg="modSp add mod modNotesTx">
        <pc:chgData name="Daniel Kaufmann" userId="934340720f57f02e" providerId="LiveId" clId="{1B70FD96-5D16-4155-80E8-9C4F50C4F981}" dt="2020-12-12T05:28:18.136" v="477" actId="20577"/>
        <pc:sldMkLst>
          <pc:docMk/>
          <pc:sldMk cId="3594365831" sldId="508"/>
        </pc:sldMkLst>
        <pc:spChg chg="mod">
          <ac:chgData name="Daniel Kaufmann" userId="934340720f57f02e" providerId="LiveId" clId="{1B70FD96-5D16-4155-80E8-9C4F50C4F981}" dt="2020-12-12T05:27:49.158" v="436" actId="20577"/>
          <ac:spMkLst>
            <pc:docMk/>
            <pc:sldMk cId="3594365831" sldId="508"/>
            <ac:spMk id="3" creationId="{6B7BE76B-CBF6-48B9-90E3-65934EF4A42D}"/>
          </ac:spMkLst>
        </pc:spChg>
      </pc:sldChg>
      <pc:sldChg chg="addSp delSp modSp add mod modNotesTx">
        <pc:chgData name="Daniel Kaufmann" userId="934340720f57f02e" providerId="LiveId" clId="{1B70FD96-5D16-4155-80E8-9C4F50C4F981}" dt="2020-12-12T05:33:05.787" v="1092" actId="20577"/>
        <pc:sldMkLst>
          <pc:docMk/>
          <pc:sldMk cId="2373453654" sldId="509"/>
        </pc:sldMkLst>
        <pc:spChg chg="mod">
          <ac:chgData name="Daniel Kaufmann" userId="934340720f57f02e" providerId="LiveId" clId="{1B70FD96-5D16-4155-80E8-9C4F50C4F981}" dt="2020-12-12T05:31:24.851" v="632" actId="403"/>
          <ac:spMkLst>
            <pc:docMk/>
            <pc:sldMk cId="2373453654" sldId="509"/>
            <ac:spMk id="3" creationId="{6B7BE76B-CBF6-48B9-90E3-65934EF4A42D}"/>
          </ac:spMkLst>
        </pc:spChg>
        <pc:picChg chg="del mod">
          <ac:chgData name="Daniel Kaufmann" userId="934340720f57f02e" providerId="LiveId" clId="{1B70FD96-5D16-4155-80E8-9C4F50C4F981}" dt="2020-12-12T05:29:36.342" v="588" actId="478"/>
          <ac:picMkLst>
            <pc:docMk/>
            <pc:sldMk cId="2373453654" sldId="509"/>
            <ac:picMk id="5" creationId="{F356A37F-0C6E-4B9F-8E17-157DBF93D54F}"/>
          </ac:picMkLst>
        </pc:picChg>
        <pc:picChg chg="add mod">
          <ac:chgData name="Daniel Kaufmann" userId="934340720f57f02e" providerId="LiveId" clId="{1B70FD96-5D16-4155-80E8-9C4F50C4F981}" dt="2020-12-12T05:30:48.573" v="595" actId="208"/>
          <ac:picMkLst>
            <pc:docMk/>
            <pc:sldMk cId="2373453654" sldId="509"/>
            <ac:picMk id="6" creationId="{CBBE1550-6F44-4A6A-977B-61ED1B6862C3}"/>
          </ac:picMkLst>
        </pc:picChg>
      </pc:sldChg>
      <pc:sldChg chg="addSp delSp modSp add mod modNotesTx">
        <pc:chgData name="Daniel Kaufmann" userId="934340720f57f02e" providerId="LiveId" clId="{1B70FD96-5D16-4155-80E8-9C4F50C4F981}" dt="2020-12-12T05:35:11.339" v="1111"/>
        <pc:sldMkLst>
          <pc:docMk/>
          <pc:sldMk cId="595805169" sldId="510"/>
        </pc:sldMkLst>
        <pc:spChg chg="mod">
          <ac:chgData name="Daniel Kaufmann" userId="934340720f57f02e" providerId="LiveId" clId="{1B70FD96-5D16-4155-80E8-9C4F50C4F981}" dt="2020-12-12T05:34:45.195" v="1109" actId="14100"/>
          <ac:spMkLst>
            <pc:docMk/>
            <pc:sldMk cId="595805169" sldId="510"/>
            <ac:spMk id="3" creationId="{6B7BE76B-CBF6-48B9-90E3-65934EF4A42D}"/>
          </ac:spMkLst>
        </pc:spChg>
        <pc:picChg chg="add mod">
          <ac:chgData name="Daniel Kaufmann" userId="934340720f57f02e" providerId="LiveId" clId="{1B70FD96-5D16-4155-80E8-9C4F50C4F981}" dt="2020-12-12T05:34:40.607" v="1107" actId="208"/>
          <ac:picMkLst>
            <pc:docMk/>
            <pc:sldMk cId="595805169" sldId="510"/>
            <ac:picMk id="5" creationId="{4F0AA905-E8D9-403B-A4E1-46F65F809069}"/>
          </ac:picMkLst>
        </pc:picChg>
        <pc:picChg chg="del">
          <ac:chgData name="Daniel Kaufmann" userId="934340720f57f02e" providerId="LiveId" clId="{1B70FD96-5D16-4155-80E8-9C4F50C4F981}" dt="2020-12-12T05:33:37.970" v="1102" actId="478"/>
          <ac:picMkLst>
            <pc:docMk/>
            <pc:sldMk cId="595805169" sldId="510"/>
            <ac:picMk id="6" creationId="{CBBE1550-6F44-4A6A-977B-61ED1B6862C3}"/>
          </ac:picMkLst>
        </pc:picChg>
      </pc:sldChg>
      <pc:sldChg chg="addSp delSp modSp new mod modNotesTx">
        <pc:chgData name="Daniel Kaufmann" userId="934340720f57f02e" providerId="LiveId" clId="{1B70FD96-5D16-4155-80E8-9C4F50C4F981}" dt="2020-12-12T05:37:34.435" v="1137"/>
        <pc:sldMkLst>
          <pc:docMk/>
          <pc:sldMk cId="1019360677" sldId="511"/>
        </pc:sldMkLst>
        <pc:spChg chg="mod">
          <ac:chgData name="Daniel Kaufmann" userId="934340720f57f02e" providerId="LiveId" clId="{1B70FD96-5D16-4155-80E8-9C4F50C4F981}" dt="2020-12-12T05:35:26.922" v="1114" actId="20577"/>
          <ac:spMkLst>
            <pc:docMk/>
            <pc:sldMk cId="1019360677" sldId="511"/>
            <ac:spMk id="2" creationId="{40D2D147-F5D1-4E22-A205-FEB526324CC1}"/>
          </ac:spMkLst>
        </pc:spChg>
        <pc:spChg chg="mod">
          <ac:chgData name="Daniel Kaufmann" userId="934340720f57f02e" providerId="LiveId" clId="{1B70FD96-5D16-4155-80E8-9C4F50C4F981}" dt="2020-12-12T05:37:19.461" v="1135" actId="27636"/>
          <ac:spMkLst>
            <pc:docMk/>
            <pc:sldMk cId="1019360677" sldId="511"/>
            <ac:spMk id="3" creationId="{4D87EF50-FBE8-4432-A23E-CFF74DA95912}"/>
          </ac:spMkLst>
        </pc:spChg>
        <pc:picChg chg="add del mod">
          <ac:chgData name="Daniel Kaufmann" userId="934340720f57f02e" providerId="LiveId" clId="{1B70FD96-5D16-4155-80E8-9C4F50C4F981}" dt="2020-12-12T05:36:13.196" v="1119" actId="21"/>
          <ac:picMkLst>
            <pc:docMk/>
            <pc:sldMk cId="1019360677" sldId="511"/>
            <ac:picMk id="4" creationId="{BBEC3584-4822-4315-81C9-3995E2CFDC4C}"/>
          </ac:picMkLst>
        </pc:picChg>
        <pc:picChg chg="add mod">
          <ac:chgData name="Daniel Kaufmann" userId="934340720f57f02e" providerId="LiveId" clId="{1B70FD96-5D16-4155-80E8-9C4F50C4F981}" dt="2020-12-12T05:37:25.324" v="1136" actId="14100"/>
          <ac:picMkLst>
            <pc:docMk/>
            <pc:sldMk cId="1019360677" sldId="511"/>
            <ac:picMk id="5" creationId="{3001DD4A-04D4-4943-AFA8-5934DD1490B0}"/>
          </ac:picMkLst>
        </pc:picChg>
      </pc:sldChg>
      <pc:sldChg chg="addSp delSp modSp new mod modClrScheme chgLayout modNotesTx">
        <pc:chgData name="Daniel Kaufmann" userId="934340720f57f02e" providerId="LiveId" clId="{1B70FD96-5D16-4155-80E8-9C4F50C4F981}" dt="2020-12-12T05:42:54.731" v="2222" actId="20577"/>
        <pc:sldMkLst>
          <pc:docMk/>
          <pc:sldMk cId="438145454" sldId="512"/>
        </pc:sldMkLst>
        <pc:spChg chg="del mod ord">
          <ac:chgData name="Daniel Kaufmann" userId="934340720f57f02e" providerId="LiveId" clId="{1B70FD96-5D16-4155-80E8-9C4F50C4F981}" dt="2020-12-12T05:36:17.814" v="1121" actId="700"/>
          <ac:spMkLst>
            <pc:docMk/>
            <pc:sldMk cId="438145454" sldId="512"/>
            <ac:spMk id="2" creationId="{322BE085-0F40-4F5F-895E-F60F7D44992F}"/>
          </ac:spMkLst>
        </pc:spChg>
        <pc:spChg chg="del mod ord">
          <ac:chgData name="Daniel Kaufmann" userId="934340720f57f02e" providerId="LiveId" clId="{1B70FD96-5D16-4155-80E8-9C4F50C4F981}" dt="2020-12-12T05:36:17.814" v="1121" actId="700"/>
          <ac:spMkLst>
            <pc:docMk/>
            <pc:sldMk cId="438145454" sldId="512"/>
            <ac:spMk id="3" creationId="{62847B95-8149-4D05-8671-82889B9ED15E}"/>
          </ac:spMkLst>
        </pc:spChg>
        <pc:spChg chg="add del mod ord">
          <ac:chgData name="Daniel Kaufmann" userId="934340720f57f02e" providerId="LiveId" clId="{1B70FD96-5D16-4155-80E8-9C4F50C4F981}" dt="2020-12-12T05:36:20.139" v="1122" actId="700"/>
          <ac:spMkLst>
            <pc:docMk/>
            <pc:sldMk cId="438145454" sldId="512"/>
            <ac:spMk id="4" creationId="{70FC6011-D05F-46B4-9839-B86577F385D5}"/>
          </ac:spMkLst>
        </pc:spChg>
        <pc:spChg chg="add del mod ord">
          <ac:chgData name="Daniel Kaufmann" userId="934340720f57f02e" providerId="LiveId" clId="{1B70FD96-5D16-4155-80E8-9C4F50C4F981}" dt="2020-12-12T05:36:20.139" v="1122" actId="700"/>
          <ac:spMkLst>
            <pc:docMk/>
            <pc:sldMk cId="438145454" sldId="512"/>
            <ac:spMk id="5" creationId="{A1DA6E2E-8D35-4118-A7E7-CA85CCF026A1}"/>
          </ac:spMkLst>
        </pc:spChg>
        <pc:picChg chg="add mod">
          <ac:chgData name="Daniel Kaufmann" userId="934340720f57f02e" providerId="LiveId" clId="{1B70FD96-5D16-4155-80E8-9C4F50C4F981}" dt="2020-12-12T05:36:30.953" v="1127" actId="1440"/>
          <ac:picMkLst>
            <pc:docMk/>
            <pc:sldMk cId="438145454" sldId="512"/>
            <ac:picMk id="6" creationId="{A94DBEA6-0E8C-45B2-8118-7B8F7B1CA861}"/>
          </ac:picMkLst>
        </pc:picChg>
      </pc:sldChg>
      <pc:sldChg chg="addSp delSp modSp new mod modNotesTx">
        <pc:chgData name="Daniel Kaufmann" userId="934340720f57f02e" providerId="LiveId" clId="{1B70FD96-5D16-4155-80E8-9C4F50C4F981}" dt="2020-12-12T05:40:22.887" v="1172"/>
        <pc:sldMkLst>
          <pc:docMk/>
          <pc:sldMk cId="802300504" sldId="513"/>
        </pc:sldMkLst>
        <pc:spChg chg="mod">
          <ac:chgData name="Daniel Kaufmann" userId="934340720f57f02e" providerId="LiveId" clId="{1B70FD96-5D16-4155-80E8-9C4F50C4F981}" dt="2020-12-12T05:37:52.387" v="1140" actId="20577"/>
          <ac:spMkLst>
            <pc:docMk/>
            <pc:sldMk cId="802300504" sldId="513"/>
            <ac:spMk id="2" creationId="{15D3CA97-6709-485C-B8BA-444D2FFEB799}"/>
          </ac:spMkLst>
        </pc:spChg>
        <pc:spChg chg="del">
          <ac:chgData name="Daniel Kaufmann" userId="934340720f57f02e" providerId="LiveId" clId="{1B70FD96-5D16-4155-80E8-9C4F50C4F981}" dt="2020-12-12T05:37:56.662" v="1141"/>
          <ac:spMkLst>
            <pc:docMk/>
            <pc:sldMk cId="802300504" sldId="513"/>
            <ac:spMk id="3" creationId="{877569B4-ABD4-48D9-B676-7C849190B38A}"/>
          </ac:spMkLst>
        </pc:spChg>
        <pc:graphicFrameChg chg="add mod">
          <ac:chgData name="Daniel Kaufmann" userId="934340720f57f02e" providerId="LiveId" clId="{1B70FD96-5D16-4155-80E8-9C4F50C4F981}" dt="2020-12-12T05:38:37.735" v="1144" actId="14100"/>
          <ac:graphicFrameMkLst>
            <pc:docMk/>
            <pc:sldMk cId="802300504" sldId="513"/>
            <ac:graphicFrameMk id="4" creationId="{00906371-BCE2-4793-8F03-2612F4EC5087}"/>
          </ac:graphicFrameMkLst>
        </pc:graphicFrameChg>
        <pc:picChg chg="add mod">
          <ac:chgData name="Daniel Kaufmann" userId="934340720f57f02e" providerId="LiveId" clId="{1B70FD96-5D16-4155-80E8-9C4F50C4F981}" dt="2020-12-12T05:40:10.662" v="1171" actId="1038"/>
          <ac:picMkLst>
            <pc:docMk/>
            <pc:sldMk cId="802300504" sldId="513"/>
            <ac:picMk id="5" creationId="{034BB2CD-25AF-4816-ABA1-010E8796F8E5}"/>
          </ac:picMkLst>
        </pc:picChg>
        <pc:picChg chg="add mod">
          <ac:chgData name="Daniel Kaufmann" userId="934340720f57f02e" providerId="LiveId" clId="{1B70FD96-5D16-4155-80E8-9C4F50C4F981}" dt="2020-12-12T05:40:09.564" v="1169" actId="1037"/>
          <ac:picMkLst>
            <pc:docMk/>
            <pc:sldMk cId="802300504" sldId="513"/>
            <ac:picMk id="7" creationId="{DF1B371E-58FA-406E-B9ED-1F33F3DB5C09}"/>
          </ac:picMkLst>
        </pc:picChg>
      </pc:sldChg>
      <pc:sldChg chg="addSp modSp new mod modClrScheme chgLayout">
        <pc:chgData name="Daniel Kaufmann" userId="934340720f57f02e" providerId="LiveId" clId="{1B70FD96-5D16-4155-80E8-9C4F50C4F981}" dt="2020-12-12T05:44:39.884" v="2238" actId="1076"/>
        <pc:sldMkLst>
          <pc:docMk/>
          <pc:sldMk cId="3151348191" sldId="514"/>
        </pc:sldMkLst>
        <pc:spChg chg="add mod">
          <ac:chgData name="Daniel Kaufmann" userId="934340720f57f02e" providerId="LiveId" clId="{1B70FD96-5D16-4155-80E8-9C4F50C4F981}" dt="2020-12-12T05:43:19.707" v="2225"/>
          <ac:spMkLst>
            <pc:docMk/>
            <pc:sldMk cId="3151348191" sldId="514"/>
            <ac:spMk id="2" creationId="{C3D2F1A2-0B4C-4240-9AE4-D0D13CC2F564}"/>
          </ac:spMkLst>
        </pc:spChg>
        <pc:spChg chg="add mod">
          <ac:chgData name="Daniel Kaufmann" userId="934340720f57f02e" providerId="LiveId" clId="{1B70FD96-5D16-4155-80E8-9C4F50C4F981}" dt="2020-12-12T05:44:39.884" v="2238" actId="1076"/>
          <ac:spMkLst>
            <pc:docMk/>
            <pc:sldMk cId="3151348191" sldId="514"/>
            <ac:spMk id="3" creationId="{98E17D1C-6937-475F-9914-35477EA71E34}"/>
          </ac:spMkLst>
        </pc:spChg>
        <pc:picChg chg="add mod modCrop">
          <ac:chgData name="Daniel Kaufmann" userId="934340720f57f02e" providerId="LiveId" clId="{1B70FD96-5D16-4155-80E8-9C4F50C4F981}" dt="2020-12-12T05:44:36.984" v="2237" actId="208"/>
          <ac:picMkLst>
            <pc:docMk/>
            <pc:sldMk cId="3151348191" sldId="514"/>
            <ac:picMk id="4" creationId="{B450524F-921B-4924-9F3C-9AB650F42A46}"/>
          </ac:picMkLst>
        </pc:picChg>
      </pc:sldChg>
      <pc:sldChg chg="modSp new mod modNotesTx">
        <pc:chgData name="Daniel Kaufmann" userId="934340720f57f02e" providerId="LiveId" clId="{1B70FD96-5D16-4155-80E8-9C4F50C4F981}" dt="2020-12-12T05:57:40.874" v="2393"/>
        <pc:sldMkLst>
          <pc:docMk/>
          <pc:sldMk cId="2443042618" sldId="515"/>
        </pc:sldMkLst>
        <pc:spChg chg="mod">
          <ac:chgData name="Daniel Kaufmann" userId="934340720f57f02e" providerId="LiveId" clId="{1B70FD96-5D16-4155-80E8-9C4F50C4F981}" dt="2020-12-12T05:45:19.287" v="2241" actId="20577"/>
          <ac:spMkLst>
            <pc:docMk/>
            <pc:sldMk cId="2443042618" sldId="515"/>
            <ac:spMk id="2" creationId="{A419792F-1EAD-4450-9C6B-62F8551297ED}"/>
          </ac:spMkLst>
        </pc:spChg>
        <pc:spChg chg="mod">
          <ac:chgData name="Daniel Kaufmann" userId="934340720f57f02e" providerId="LiveId" clId="{1B70FD96-5D16-4155-80E8-9C4F50C4F981}" dt="2020-12-12T05:45:23.599" v="2242"/>
          <ac:spMkLst>
            <pc:docMk/>
            <pc:sldMk cId="2443042618" sldId="515"/>
            <ac:spMk id="3" creationId="{60E9CAC2-10F2-4AB9-9B5B-81204C41CB12}"/>
          </ac:spMkLst>
        </pc:spChg>
      </pc:sldChg>
      <pc:sldChg chg="modSp add mod modNotesTx">
        <pc:chgData name="Daniel Kaufmann" userId="934340720f57f02e" providerId="LiveId" clId="{1B70FD96-5D16-4155-80E8-9C4F50C4F981}" dt="2020-12-12T05:57:52.721" v="2395" actId="33524"/>
        <pc:sldMkLst>
          <pc:docMk/>
          <pc:sldMk cId="2602573781" sldId="516"/>
        </pc:sldMkLst>
        <pc:spChg chg="mod">
          <ac:chgData name="Daniel Kaufmann" userId="934340720f57f02e" providerId="LiveId" clId="{1B70FD96-5D16-4155-80E8-9C4F50C4F981}" dt="2020-12-12T05:57:52.721" v="2395" actId="33524"/>
          <ac:spMkLst>
            <pc:docMk/>
            <pc:sldMk cId="2602573781" sldId="516"/>
            <ac:spMk id="3" creationId="{60E9CAC2-10F2-4AB9-9B5B-81204C41CB12}"/>
          </ac:spMkLst>
        </pc:spChg>
      </pc:sldChg>
      <pc:sldChg chg="new del">
        <pc:chgData name="Daniel Kaufmann" userId="934340720f57f02e" providerId="LiveId" clId="{1B70FD96-5D16-4155-80E8-9C4F50C4F981}" dt="2020-12-12T05:45:37.662" v="2244" actId="47"/>
        <pc:sldMkLst>
          <pc:docMk/>
          <pc:sldMk cId="4072982256" sldId="516"/>
        </pc:sldMkLst>
      </pc:sldChg>
      <pc:sldChg chg="modSp add mod modNotesTx">
        <pc:chgData name="Daniel Kaufmann" userId="934340720f57f02e" providerId="LiveId" clId="{1B70FD96-5D16-4155-80E8-9C4F50C4F981}" dt="2020-12-12T05:58:05.112" v="2396"/>
        <pc:sldMkLst>
          <pc:docMk/>
          <pc:sldMk cId="1048830250" sldId="517"/>
        </pc:sldMkLst>
        <pc:spChg chg="mod">
          <ac:chgData name="Daniel Kaufmann" userId="934340720f57f02e" providerId="LiveId" clId="{1B70FD96-5D16-4155-80E8-9C4F50C4F981}" dt="2020-12-12T05:45:53.855" v="2249"/>
          <ac:spMkLst>
            <pc:docMk/>
            <pc:sldMk cId="1048830250" sldId="517"/>
            <ac:spMk id="3" creationId="{60E9CAC2-10F2-4AB9-9B5B-81204C41CB12}"/>
          </ac:spMkLst>
        </pc:spChg>
      </pc:sldChg>
      <pc:sldChg chg="modSp add mod modNotesTx">
        <pc:chgData name="Daniel Kaufmann" userId="934340720f57f02e" providerId="LiveId" clId="{1B70FD96-5D16-4155-80E8-9C4F50C4F981}" dt="2020-12-12T05:58:14.618" v="2397"/>
        <pc:sldMkLst>
          <pc:docMk/>
          <pc:sldMk cId="2462365213" sldId="518"/>
        </pc:sldMkLst>
        <pc:spChg chg="mod">
          <ac:chgData name="Daniel Kaufmann" userId="934340720f57f02e" providerId="LiveId" clId="{1B70FD96-5D16-4155-80E8-9C4F50C4F981}" dt="2020-12-12T05:46:07.541" v="2252"/>
          <ac:spMkLst>
            <pc:docMk/>
            <pc:sldMk cId="2462365213" sldId="518"/>
            <ac:spMk id="3" creationId="{60E9CAC2-10F2-4AB9-9B5B-81204C41CB12}"/>
          </ac:spMkLst>
        </pc:spChg>
      </pc:sldChg>
      <pc:sldChg chg="modSp add mod modNotesTx">
        <pc:chgData name="Daniel Kaufmann" userId="934340720f57f02e" providerId="LiveId" clId="{1B70FD96-5D16-4155-80E8-9C4F50C4F981}" dt="2020-12-12T05:57:05.090" v="2392"/>
        <pc:sldMkLst>
          <pc:docMk/>
          <pc:sldMk cId="1122003148" sldId="519"/>
        </pc:sldMkLst>
        <pc:spChg chg="mod">
          <ac:chgData name="Daniel Kaufmann" userId="934340720f57f02e" providerId="LiveId" clId="{1B70FD96-5D16-4155-80E8-9C4F50C4F981}" dt="2020-12-12T05:46:33.701" v="2257"/>
          <ac:spMkLst>
            <pc:docMk/>
            <pc:sldMk cId="1122003148" sldId="519"/>
            <ac:spMk id="3" creationId="{60E9CAC2-10F2-4AB9-9B5B-81204C41CB12}"/>
          </ac:spMkLst>
        </pc:spChg>
      </pc:sldChg>
      <pc:sldChg chg="modSp add mod modNotesTx">
        <pc:chgData name="Daniel Kaufmann" userId="934340720f57f02e" providerId="LiveId" clId="{1B70FD96-5D16-4155-80E8-9C4F50C4F981}" dt="2020-12-12T05:56:24.751" v="2391"/>
        <pc:sldMkLst>
          <pc:docMk/>
          <pc:sldMk cId="54273307" sldId="520"/>
        </pc:sldMkLst>
        <pc:spChg chg="mod">
          <ac:chgData name="Daniel Kaufmann" userId="934340720f57f02e" providerId="LiveId" clId="{1B70FD96-5D16-4155-80E8-9C4F50C4F981}" dt="2020-12-12T05:47:03.584" v="2264" actId="948"/>
          <ac:spMkLst>
            <pc:docMk/>
            <pc:sldMk cId="54273307" sldId="520"/>
            <ac:spMk id="3" creationId="{60E9CAC2-10F2-4AB9-9B5B-81204C41CB12}"/>
          </ac:spMkLst>
        </pc:spChg>
      </pc:sldChg>
      <pc:sldChg chg="modSp add mod modNotesTx">
        <pc:chgData name="Daniel Kaufmann" userId="934340720f57f02e" providerId="LiveId" clId="{1B70FD96-5D16-4155-80E8-9C4F50C4F981}" dt="2020-12-12T05:52:56.886" v="2383"/>
        <pc:sldMkLst>
          <pc:docMk/>
          <pc:sldMk cId="90328923" sldId="521"/>
        </pc:sldMkLst>
        <pc:spChg chg="mod">
          <ac:chgData name="Daniel Kaufmann" userId="934340720f57f02e" providerId="LiveId" clId="{1B70FD96-5D16-4155-80E8-9C4F50C4F981}" dt="2020-12-12T05:47:37.714" v="2270" actId="403"/>
          <ac:spMkLst>
            <pc:docMk/>
            <pc:sldMk cId="90328923" sldId="521"/>
            <ac:spMk id="3" creationId="{60E9CAC2-10F2-4AB9-9B5B-81204C41CB12}"/>
          </ac:spMkLst>
        </pc:spChg>
      </pc:sldChg>
      <pc:sldChg chg="modSp add mod modNotesTx">
        <pc:chgData name="Daniel Kaufmann" userId="934340720f57f02e" providerId="LiveId" clId="{1B70FD96-5D16-4155-80E8-9C4F50C4F981}" dt="2020-12-12T05:52:49.322" v="2382"/>
        <pc:sldMkLst>
          <pc:docMk/>
          <pc:sldMk cId="802106992" sldId="522"/>
        </pc:sldMkLst>
        <pc:spChg chg="mod">
          <ac:chgData name="Daniel Kaufmann" userId="934340720f57f02e" providerId="LiveId" clId="{1B70FD96-5D16-4155-80E8-9C4F50C4F981}" dt="2020-12-12T05:47:49.082" v="2272"/>
          <ac:spMkLst>
            <pc:docMk/>
            <pc:sldMk cId="802106992" sldId="522"/>
            <ac:spMk id="3" creationId="{60E9CAC2-10F2-4AB9-9B5B-81204C41CB12}"/>
          </ac:spMkLst>
        </pc:spChg>
      </pc:sldChg>
      <pc:sldChg chg="addSp modSp add mod modNotesTx">
        <pc:chgData name="Daniel Kaufmann" userId="934340720f57f02e" providerId="LiveId" clId="{1B70FD96-5D16-4155-80E8-9C4F50C4F981}" dt="2020-12-12T05:52:41.242" v="2381" actId="20577"/>
        <pc:sldMkLst>
          <pc:docMk/>
          <pc:sldMk cId="1770519270" sldId="523"/>
        </pc:sldMkLst>
        <pc:spChg chg="mod">
          <ac:chgData name="Daniel Kaufmann" userId="934340720f57f02e" providerId="LiveId" clId="{1B70FD96-5D16-4155-80E8-9C4F50C4F981}" dt="2020-12-12T05:50:05.108" v="2304"/>
          <ac:spMkLst>
            <pc:docMk/>
            <pc:sldMk cId="1770519270" sldId="523"/>
            <ac:spMk id="2" creationId="{A419792F-1EAD-4450-9C6B-62F8551297ED}"/>
          </ac:spMkLst>
        </pc:spChg>
        <pc:spChg chg="mod">
          <ac:chgData name="Daniel Kaufmann" userId="934340720f57f02e" providerId="LiveId" clId="{1B70FD96-5D16-4155-80E8-9C4F50C4F981}" dt="2020-12-12T05:48:45.705" v="2296" actId="20577"/>
          <ac:spMkLst>
            <pc:docMk/>
            <pc:sldMk cId="1770519270" sldId="523"/>
            <ac:spMk id="3" creationId="{60E9CAC2-10F2-4AB9-9B5B-81204C41CB12}"/>
          </ac:spMkLst>
        </pc:spChg>
        <pc:picChg chg="add mod modCrop">
          <ac:chgData name="Daniel Kaufmann" userId="934340720f57f02e" providerId="LiveId" clId="{1B70FD96-5D16-4155-80E8-9C4F50C4F981}" dt="2020-12-12T05:49:26.170" v="2303" actId="1076"/>
          <ac:picMkLst>
            <pc:docMk/>
            <pc:sldMk cId="1770519270" sldId="523"/>
            <ac:picMk id="4" creationId="{0001A144-30A1-4324-9E1F-51AFD55F132F}"/>
          </ac:picMkLst>
        </pc:picChg>
      </pc:sldChg>
      <pc:sldChg chg="delSp modSp add mod modNotesTx">
        <pc:chgData name="Daniel Kaufmann" userId="934340720f57f02e" providerId="LiveId" clId="{1B70FD96-5D16-4155-80E8-9C4F50C4F981}" dt="2020-12-12T05:59:46.022" v="2407" actId="14100"/>
        <pc:sldMkLst>
          <pc:docMk/>
          <pc:sldMk cId="201780945" sldId="524"/>
        </pc:sldMkLst>
        <pc:spChg chg="mod">
          <ac:chgData name="Daniel Kaufmann" userId="934340720f57f02e" providerId="LiveId" clId="{1B70FD96-5D16-4155-80E8-9C4F50C4F981}" dt="2020-12-12T05:59:46.022" v="2407" actId="14100"/>
          <ac:spMkLst>
            <pc:docMk/>
            <pc:sldMk cId="201780945" sldId="524"/>
            <ac:spMk id="3" creationId="{60E9CAC2-10F2-4AB9-9B5B-81204C41CB12}"/>
          </ac:spMkLst>
        </pc:spChg>
        <pc:picChg chg="del">
          <ac:chgData name="Daniel Kaufmann" userId="934340720f57f02e" providerId="LiveId" clId="{1B70FD96-5D16-4155-80E8-9C4F50C4F981}" dt="2020-12-12T05:50:23.814" v="2307" actId="478"/>
          <ac:picMkLst>
            <pc:docMk/>
            <pc:sldMk cId="201780945" sldId="524"/>
            <ac:picMk id="4" creationId="{0001A144-30A1-4324-9E1F-51AFD55F132F}"/>
          </ac:picMkLst>
        </pc:picChg>
      </pc:sldChg>
      <pc:sldChg chg="modSp add mod modNotesTx">
        <pc:chgData name="Daniel Kaufmann" userId="934340720f57f02e" providerId="LiveId" clId="{1B70FD96-5D16-4155-80E8-9C4F50C4F981}" dt="2020-12-12T05:59:54.264" v="2408" actId="14100"/>
        <pc:sldMkLst>
          <pc:docMk/>
          <pc:sldMk cId="1408445262" sldId="525"/>
        </pc:sldMkLst>
        <pc:spChg chg="mod">
          <ac:chgData name="Daniel Kaufmann" userId="934340720f57f02e" providerId="LiveId" clId="{1B70FD96-5D16-4155-80E8-9C4F50C4F981}" dt="2020-12-12T05:59:54.264" v="2408" actId="14100"/>
          <ac:spMkLst>
            <pc:docMk/>
            <pc:sldMk cId="1408445262" sldId="525"/>
            <ac:spMk id="3" creationId="{60E9CAC2-10F2-4AB9-9B5B-81204C41CB12}"/>
          </ac:spMkLst>
        </pc:spChg>
      </pc:sldChg>
      <pc:sldChg chg="modSp add mod modNotesTx">
        <pc:chgData name="Daniel Kaufmann" userId="934340720f57f02e" providerId="LiveId" clId="{1B70FD96-5D16-4155-80E8-9C4F50C4F981}" dt="2020-12-12T06:00:00.769" v="2409" actId="14100"/>
        <pc:sldMkLst>
          <pc:docMk/>
          <pc:sldMk cId="1197509143" sldId="526"/>
        </pc:sldMkLst>
        <pc:spChg chg="mod">
          <ac:chgData name="Daniel Kaufmann" userId="934340720f57f02e" providerId="LiveId" clId="{1B70FD96-5D16-4155-80E8-9C4F50C4F981}" dt="2020-12-12T06:00:00.769" v="2409" actId="14100"/>
          <ac:spMkLst>
            <pc:docMk/>
            <pc:sldMk cId="1197509143" sldId="526"/>
            <ac:spMk id="3" creationId="{60E9CAC2-10F2-4AB9-9B5B-81204C41CB12}"/>
          </ac:spMkLst>
        </pc:spChg>
      </pc:sldChg>
      <pc:sldChg chg="modSp add mod ord modNotesTx">
        <pc:chgData name="Daniel Kaufmann" userId="934340720f57f02e" providerId="LiveId" clId="{1B70FD96-5D16-4155-80E8-9C4F50C4F981}" dt="2020-12-12T05:51:53.150" v="2354" actId="20577"/>
        <pc:sldMkLst>
          <pc:docMk/>
          <pc:sldMk cId="1324088227" sldId="527"/>
        </pc:sldMkLst>
        <pc:spChg chg="mod">
          <ac:chgData name="Daniel Kaufmann" userId="934340720f57f02e" providerId="LiveId" clId="{1B70FD96-5D16-4155-80E8-9C4F50C4F981}" dt="2020-12-12T05:51:42.367" v="2326" actId="20577"/>
          <ac:spMkLst>
            <pc:docMk/>
            <pc:sldMk cId="1324088227" sldId="527"/>
            <ac:spMk id="7" creationId="{E1D0457B-9AB1-4824-8691-1F785CD2C50D}"/>
          </ac:spMkLst>
        </pc:spChg>
      </pc:sldChg>
      <pc:sldChg chg="modSp add mod">
        <pc:chgData name="Daniel Kaufmann" userId="934340720f57f02e" providerId="LiveId" clId="{1B70FD96-5D16-4155-80E8-9C4F50C4F981}" dt="2020-12-12T05:55:01.924" v="2390"/>
        <pc:sldMkLst>
          <pc:docMk/>
          <pc:sldMk cId="3536623039" sldId="528"/>
        </pc:sldMkLst>
        <pc:spChg chg="mod">
          <ac:chgData name="Daniel Kaufmann" userId="934340720f57f02e" providerId="LiveId" clId="{1B70FD96-5D16-4155-80E8-9C4F50C4F981}" dt="2020-12-12T05:55:01.924" v="2390"/>
          <ac:spMkLst>
            <pc:docMk/>
            <pc:sldMk cId="3536623039" sldId="528"/>
            <ac:spMk id="3" creationId="{60E9CAC2-10F2-4AB9-9B5B-81204C41CB12}"/>
          </ac:spMkLst>
        </pc:spChg>
      </pc:sldChg>
      <pc:sldChg chg="modSp add mod modNotesTx">
        <pc:chgData name="Daniel Kaufmann" userId="934340720f57f02e" providerId="LiveId" clId="{1B70FD96-5D16-4155-80E8-9C4F50C4F981}" dt="2020-12-12T05:58:39.751" v="2401"/>
        <pc:sldMkLst>
          <pc:docMk/>
          <pc:sldMk cId="1799096624" sldId="529"/>
        </pc:sldMkLst>
        <pc:spChg chg="mod">
          <ac:chgData name="Daniel Kaufmann" userId="934340720f57f02e" providerId="LiveId" clId="{1B70FD96-5D16-4155-80E8-9C4F50C4F981}" dt="2020-12-12T05:58:35.135" v="2400"/>
          <ac:spMkLst>
            <pc:docMk/>
            <pc:sldMk cId="1799096624" sldId="529"/>
            <ac:spMk id="3" creationId="{60E9CAC2-10F2-4AB9-9B5B-81204C41CB12}"/>
          </ac:spMkLst>
        </pc:spChg>
      </pc:sldChg>
      <pc:sldChg chg="modSp add mod modNotesTx">
        <pc:chgData name="Daniel Kaufmann" userId="934340720f57f02e" providerId="LiveId" clId="{1B70FD96-5D16-4155-80E8-9C4F50C4F981}" dt="2020-12-12T05:59:23.365" v="2406"/>
        <pc:sldMkLst>
          <pc:docMk/>
          <pc:sldMk cId="2255598641" sldId="530"/>
        </pc:sldMkLst>
        <pc:spChg chg="mod">
          <ac:chgData name="Daniel Kaufmann" userId="934340720f57f02e" providerId="LiveId" clId="{1B70FD96-5D16-4155-80E8-9C4F50C4F981}" dt="2020-12-12T05:59:17.311" v="2404"/>
          <ac:spMkLst>
            <pc:docMk/>
            <pc:sldMk cId="2255598641" sldId="530"/>
            <ac:spMk id="3" creationId="{60E9CAC2-10F2-4AB9-9B5B-81204C41CB12}"/>
          </ac:spMkLst>
        </pc:spChg>
      </pc:sldChg>
    </pc:docChg>
  </pc:docChgLst>
  <pc:docChgLst>
    <pc:chgData name="Daniel Kaufmann" userId="934340720f57f02e" providerId="LiveId" clId="{B3FD7089-A955-4EC8-8601-E124E59E018E}"/>
    <pc:docChg chg="undo redo custSel addSld delSld modSld">
      <pc:chgData name="Daniel Kaufmann" userId="934340720f57f02e" providerId="LiveId" clId="{B3FD7089-A955-4EC8-8601-E124E59E018E}" dt="2021-02-18T01:50:03.305" v="13368" actId="14100"/>
      <pc:docMkLst>
        <pc:docMk/>
      </pc:docMkLst>
      <pc:sldChg chg="modNotesTx">
        <pc:chgData name="Daniel Kaufmann" userId="934340720f57f02e" providerId="LiveId" clId="{B3FD7089-A955-4EC8-8601-E124E59E018E}" dt="2021-02-02T15:14:55.414" v="5"/>
        <pc:sldMkLst>
          <pc:docMk/>
          <pc:sldMk cId="2800564990" sldId="257"/>
        </pc:sldMkLst>
      </pc:sldChg>
      <pc:sldChg chg="modNotesTx">
        <pc:chgData name="Daniel Kaufmann" userId="934340720f57f02e" providerId="LiveId" clId="{B3FD7089-A955-4EC8-8601-E124E59E018E}" dt="2021-02-02T15:15:35.537" v="47"/>
        <pc:sldMkLst>
          <pc:docMk/>
          <pc:sldMk cId="2151713346" sldId="259"/>
        </pc:sldMkLst>
      </pc:sldChg>
      <pc:sldChg chg="modNotesTx">
        <pc:chgData name="Daniel Kaufmann" userId="934340720f57f02e" providerId="LiveId" clId="{B3FD7089-A955-4EC8-8601-E124E59E018E}" dt="2021-02-02T15:15:40.758" v="48"/>
        <pc:sldMkLst>
          <pc:docMk/>
          <pc:sldMk cId="2210014466" sldId="260"/>
        </pc:sldMkLst>
      </pc:sldChg>
      <pc:sldChg chg="modNotesTx">
        <pc:chgData name="Daniel Kaufmann" userId="934340720f57f02e" providerId="LiveId" clId="{B3FD7089-A955-4EC8-8601-E124E59E018E}" dt="2021-02-02T15:20:06.343" v="1071" actId="6549"/>
        <pc:sldMkLst>
          <pc:docMk/>
          <pc:sldMk cId="211617292" sldId="261"/>
        </pc:sldMkLst>
      </pc:sldChg>
      <pc:sldChg chg="modNotesTx">
        <pc:chgData name="Daniel Kaufmann" userId="934340720f57f02e" providerId="LiveId" clId="{B3FD7089-A955-4EC8-8601-E124E59E018E}" dt="2021-02-02T15:20:11.293" v="1072"/>
        <pc:sldMkLst>
          <pc:docMk/>
          <pc:sldMk cId="3086685895" sldId="262"/>
        </pc:sldMkLst>
      </pc:sldChg>
      <pc:sldChg chg="modNotesTx">
        <pc:chgData name="Daniel Kaufmann" userId="934340720f57f02e" providerId="LiveId" clId="{B3FD7089-A955-4EC8-8601-E124E59E018E}" dt="2021-02-02T15:21:18.022" v="1296" actId="20577"/>
        <pc:sldMkLst>
          <pc:docMk/>
          <pc:sldMk cId="2852481402" sldId="263"/>
        </pc:sldMkLst>
      </pc:sldChg>
      <pc:sldChg chg="modNotesTx">
        <pc:chgData name="Daniel Kaufmann" userId="934340720f57f02e" providerId="LiveId" clId="{B3FD7089-A955-4EC8-8601-E124E59E018E}" dt="2021-02-02T15:21:38.810" v="1316" actId="20577"/>
        <pc:sldMkLst>
          <pc:docMk/>
          <pc:sldMk cId="2960142951" sldId="264"/>
        </pc:sldMkLst>
      </pc:sldChg>
      <pc:sldChg chg="modNotesTx">
        <pc:chgData name="Daniel Kaufmann" userId="934340720f57f02e" providerId="LiveId" clId="{B3FD7089-A955-4EC8-8601-E124E59E018E}" dt="2021-02-02T15:32:36.705" v="3807" actId="6549"/>
        <pc:sldMkLst>
          <pc:docMk/>
          <pc:sldMk cId="4018140978" sldId="269"/>
        </pc:sldMkLst>
      </pc:sldChg>
      <pc:sldChg chg="modSp mod modNotesTx">
        <pc:chgData name="Daniel Kaufmann" userId="934340720f57f02e" providerId="LiveId" clId="{B3FD7089-A955-4EC8-8601-E124E59E018E}" dt="2021-02-02T15:36:08.754" v="4297" actId="1076"/>
        <pc:sldMkLst>
          <pc:docMk/>
          <pc:sldMk cId="2044967324" sldId="271"/>
        </pc:sldMkLst>
        <pc:spChg chg="mod">
          <ac:chgData name="Daniel Kaufmann" userId="934340720f57f02e" providerId="LiveId" clId="{B3FD7089-A955-4EC8-8601-E124E59E018E}" dt="2021-02-02T15:36:08.754" v="4297" actId="1076"/>
          <ac:spMkLst>
            <pc:docMk/>
            <pc:sldMk cId="2044967324" sldId="271"/>
            <ac:spMk id="5" creationId="{00000000-0000-0000-0000-000000000000}"/>
          </ac:spMkLst>
        </pc:spChg>
      </pc:sldChg>
      <pc:sldChg chg="modNotesTx">
        <pc:chgData name="Daniel Kaufmann" userId="934340720f57f02e" providerId="LiveId" clId="{B3FD7089-A955-4EC8-8601-E124E59E018E}" dt="2021-02-02T15:25:09.836" v="1962" actId="20577"/>
        <pc:sldMkLst>
          <pc:docMk/>
          <pc:sldMk cId="1016847800" sldId="274"/>
        </pc:sldMkLst>
      </pc:sldChg>
      <pc:sldChg chg="modNotesTx">
        <pc:chgData name="Daniel Kaufmann" userId="934340720f57f02e" providerId="LiveId" clId="{B3FD7089-A955-4EC8-8601-E124E59E018E}" dt="2021-02-02T15:27:44.307" v="2536" actId="115"/>
        <pc:sldMkLst>
          <pc:docMk/>
          <pc:sldMk cId="625516954" sldId="275"/>
        </pc:sldMkLst>
      </pc:sldChg>
      <pc:sldChg chg="modNotesTx">
        <pc:chgData name="Daniel Kaufmann" userId="934340720f57f02e" providerId="LiveId" clId="{B3FD7089-A955-4EC8-8601-E124E59E018E}" dt="2021-02-02T15:30:17.578" v="3056" actId="33524"/>
        <pc:sldMkLst>
          <pc:docMk/>
          <pc:sldMk cId="4264705682" sldId="276"/>
        </pc:sldMkLst>
      </pc:sldChg>
      <pc:sldChg chg="modNotesTx">
        <pc:chgData name="Daniel Kaufmann" userId="934340720f57f02e" providerId="LiveId" clId="{B3FD7089-A955-4EC8-8601-E124E59E018E}" dt="2021-02-02T15:34:14.539" v="4081" actId="20577"/>
        <pc:sldMkLst>
          <pc:docMk/>
          <pc:sldMk cId="1533888508" sldId="277"/>
        </pc:sldMkLst>
      </pc:sldChg>
      <pc:sldChg chg="modNotesTx">
        <pc:chgData name="Daniel Kaufmann" userId="934340720f57f02e" providerId="LiveId" clId="{B3FD7089-A955-4EC8-8601-E124E59E018E}" dt="2021-02-02T15:42:35.431" v="5306" actId="313"/>
        <pc:sldMkLst>
          <pc:docMk/>
          <pc:sldMk cId="1296387788" sldId="278"/>
        </pc:sldMkLst>
      </pc:sldChg>
      <pc:sldChg chg="modNotesTx">
        <pc:chgData name="Daniel Kaufmann" userId="934340720f57f02e" providerId="LiveId" clId="{B3FD7089-A955-4EC8-8601-E124E59E018E}" dt="2021-02-02T15:44:03.591" v="5525" actId="20577"/>
        <pc:sldMkLst>
          <pc:docMk/>
          <pc:sldMk cId="936902854" sldId="279"/>
        </pc:sldMkLst>
      </pc:sldChg>
      <pc:sldChg chg="modNotesTx">
        <pc:chgData name="Daniel Kaufmann" userId="934340720f57f02e" providerId="LiveId" clId="{B3FD7089-A955-4EC8-8601-E124E59E018E}" dt="2021-02-02T15:55:20.531" v="5851" actId="20577"/>
        <pc:sldMkLst>
          <pc:docMk/>
          <pc:sldMk cId="3759163914" sldId="280"/>
        </pc:sldMkLst>
      </pc:sldChg>
      <pc:sldChg chg="modSp mod modNotesTx">
        <pc:chgData name="Daniel Kaufmann" userId="934340720f57f02e" providerId="LiveId" clId="{B3FD7089-A955-4EC8-8601-E124E59E018E}" dt="2021-02-02T15:56:36.133" v="6298" actId="33524"/>
        <pc:sldMkLst>
          <pc:docMk/>
          <pc:sldMk cId="1392031723" sldId="281"/>
        </pc:sldMkLst>
        <pc:spChg chg="mod">
          <ac:chgData name="Daniel Kaufmann" userId="934340720f57f02e" providerId="LiveId" clId="{B3FD7089-A955-4EC8-8601-E124E59E018E}" dt="2021-02-02T15:13:04.201" v="1" actId="207"/>
          <ac:spMkLst>
            <pc:docMk/>
            <pc:sldMk cId="1392031723" sldId="281"/>
            <ac:spMk id="12" creationId="{00000000-0000-0000-0000-000000000000}"/>
          </ac:spMkLst>
        </pc:spChg>
      </pc:sldChg>
      <pc:sldChg chg="modNotesTx">
        <pc:chgData name="Daniel Kaufmann" userId="934340720f57f02e" providerId="LiveId" clId="{B3FD7089-A955-4EC8-8601-E124E59E018E}" dt="2021-02-02T15:57:54.455" v="6969" actId="33524"/>
        <pc:sldMkLst>
          <pc:docMk/>
          <pc:sldMk cId="3998420337" sldId="282"/>
        </pc:sldMkLst>
      </pc:sldChg>
      <pc:sldChg chg="modNotesTx">
        <pc:chgData name="Daniel Kaufmann" userId="934340720f57f02e" providerId="LiveId" clId="{B3FD7089-A955-4EC8-8601-E124E59E018E}" dt="2021-02-02T16:00:55.328" v="7724" actId="20577"/>
        <pc:sldMkLst>
          <pc:docMk/>
          <pc:sldMk cId="2145187792" sldId="283"/>
        </pc:sldMkLst>
      </pc:sldChg>
      <pc:sldChg chg="modNotesTx">
        <pc:chgData name="Daniel Kaufmann" userId="934340720f57f02e" providerId="LiveId" clId="{B3FD7089-A955-4EC8-8601-E124E59E018E}" dt="2021-02-02T16:01:13.042" v="7826" actId="20577"/>
        <pc:sldMkLst>
          <pc:docMk/>
          <pc:sldMk cId="487027914" sldId="284"/>
        </pc:sldMkLst>
      </pc:sldChg>
      <pc:sldChg chg="modSp mod modClrScheme chgLayout modNotesTx">
        <pc:chgData name="Daniel Kaufmann" userId="934340720f57f02e" providerId="LiveId" clId="{B3FD7089-A955-4EC8-8601-E124E59E018E}" dt="2021-02-02T16:04:38.101" v="8758" actId="1076"/>
        <pc:sldMkLst>
          <pc:docMk/>
          <pc:sldMk cId="3346782139" sldId="285"/>
        </pc:sldMkLst>
        <pc:picChg chg="mod ord">
          <ac:chgData name="Daniel Kaufmann" userId="934340720f57f02e" providerId="LiveId" clId="{B3FD7089-A955-4EC8-8601-E124E59E018E}" dt="2021-02-02T16:04:38.101" v="8758" actId="1076"/>
          <ac:picMkLst>
            <pc:docMk/>
            <pc:sldMk cId="3346782139" sldId="285"/>
            <ac:picMk id="4" creationId="{00000000-0000-0000-0000-000000000000}"/>
          </ac:picMkLst>
        </pc:picChg>
      </pc:sldChg>
      <pc:sldChg chg="modNotesTx">
        <pc:chgData name="Daniel Kaufmann" userId="934340720f57f02e" providerId="LiveId" clId="{B3FD7089-A955-4EC8-8601-E124E59E018E}" dt="2021-02-02T16:01:31.700" v="7827"/>
        <pc:sldMkLst>
          <pc:docMk/>
          <pc:sldMk cId="367318947" sldId="286"/>
        </pc:sldMkLst>
      </pc:sldChg>
      <pc:sldChg chg="modSp mod modClrScheme chgLayout modNotesTx">
        <pc:chgData name="Daniel Kaufmann" userId="934340720f57f02e" providerId="LiveId" clId="{B3FD7089-A955-4EC8-8601-E124E59E018E}" dt="2021-02-02T16:04:30.819" v="8756" actId="1076"/>
        <pc:sldMkLst>
          <pc:docMk/>
          <pc:sldMk cId="718221687" sldId="287"/>
        </pc:sldMkLst>
        <pc:picChg chg="mod ord">
          <ac:chgData name="Daniel Kaufmann" userId="934340720f57f02e" providerId="LiveId" clId="{B3FD7089-A955-4EC8-8601-E124E59E018E}" dt="2021-02-02T16:04:30.819" v="8756" actId="1076"/>
          <ac:picMkLst>
            <pc:docMk/>
            <pc:sldMk cId="718221687" sldId="287"/>
            <ac:picMk id="4" creationId="{00000000-0000-0000-0000-000000000000}"/>
          </ac:picMkLst>
        </pc:picChg>
      </pc:sldChg>
      <pc:sldChg chg="modNotesTx">
        <pc:chgData name="Daniel Kaufmann" userId="934340720f57f02e" providerId="LiveId" clId="{B3FD7089-A955-4EC8-8601-E124E59E018E}" dt="2021-02-02T16:04:53.411" v="8761"/>
        <pc:sldMkLst>
          <pc:docMk/>
          <pc:sldMk cId="3299548857" sldId="288"/>
        </pc:sldMkLst>
      </pc:sldChg>
      <pc:sldChg chg="modNotesTx">
        <pc:chgData name="Daniel Kaufmann" userId="934340720f57f02e" providerId="LiveId" clId="{B3FD7089-A955-4EC8-8601-E124E59E018E}" dt="2021-02-02T16:12:30.958" v="10642" actId="20577"/>
        <pc:sldMkLst>
          <pc:docMk/>
          <pc:sldMk cId="484465858" sldId="289"/>
        </pc:sldMkLst>
      </pc:sldChg>
      <pc:sldChg chg="modNotesTx">
        <pc:chgData name="Daniel Kaufmann" userId="934340720f57f02e" providerId="LiveId" clId="{B3FD7089-A955-4EC8-8601-E124E59E018E}" dt="2021-02-02T16:13:26.924" v="11061" actId="20577"/>
        <pc:sldMkLst>
          <pc:docMk/>
          <pc:sldMk cId="2337009606" sldId="290"/>
        </pc:sldMkLst>
      </pc:sldChg>
      <pc:sldChg chg="modSp mod modNotesTx">
        <pc:chgData name="Daniel Kaufmann" userId="934340720f57f02e" providerId="LiveId" clId="{B3FD7089-A955-4EC8-8601-E124E59E018E}" dt="2021-02-02T16:17:51.264" v="12945" actId="207"/>
        <pc:sldMkLst>
          <pc:docMk/>
          <pc:sldMk cId="3467462847" sldId="291"/>
        </pc:sldMkLst>
        <pc:spChg chg="mod">
          <ac:chgData name="Daniel Kaufmann" userId="934340720f57f02e" providerId="LiveId" clId="{B3FD7089-A955-4EC8-8601-E124E59E018E}" dt="2021-02-02T16:17:51.264" v="12945" actId="207"/>
          <ac:spMkLst>
            <pc:docMk/>
            <pc:sldMk cId="3467462847" sldId="291"/>
            <ac:spMk id="6" creationId="{00000000-0000-0000-0000-000000000000}"/>
          </ac:spMkLst>
        </pc:spChg>
      </pc:sldChg>
      <pc:sldChg chg="modSp mod modNotesTx">
        <pc:chgData name="Daniel Kaufmann" userId="934340720f57f02e" providerId="LiveId" clId="{B3FD7089-A955-4EC8-8601-E124E59E018E}" dt="2021-02-02T16:17:46.554" v="12944" actId="207"/>
        <pc:sldMkLst>
          <pc:docMk/>
          <pc:sldMk cId="1283788161" sldId="292"/>
        </pc:sldMkLst>
        <pc:spChg chg="mod">
          <ac:chgData name="Daniel Kaufmann" userId="934340720f57f02e" providerId="LiveId" clId="{B3FD7089-A955-4EC8-8601-E124E59E018E}" dt="2021-02-02T16:17:46.554" v="12944" actId="207"/>
          <ac:spMkLst>
            <pc:docMk/>
            <pc:sldMk cId="1283788161" sldId="292"/>
            <ac:spMk id="8" creationId="{00000000-0000-0000-0000-000000000000}"/>
          </ac:spMkLst>
        </pc:spChg>
      </pc:sldChg>
      <pc:sldChg chg="modSp mod modNotesTx">
        <pc:chgData name="Daniel Kaufmann" userId="934340720f57f02e" providerId="LiveId" clId="{B3FD7089-A955-4EC8-8601-E124E59E018E}" dt="2021-02-02T16:17:41.656" v="12943" actId="207"/>
        <pc:sldMkLst>
          <pc:docMk/>
          <pc:sldMk cId="1546410871" sldId="293"/>
        </pc:sldMkLst>
        <pc:spChg chg="mod">
          <ac:chgData name="Daniel Kaufmann" userId="934340720f57f02e" providerId="LiveId" clId="{B3FD7089-A955-4EC8-8601-E124E59E018E}" dt="2021-02-02T16:17:41.656" v="12943" actId="207"/>
          <ac:spMkLst>
            <pc:docMk/>
            <pc:sldMk cId="1546410871" sldId="293"/>
            <ac:spMk id="8" creationId="{00000000-0000-0000-0000-000000000000}"/>
          </ac:spMkLst>
        </pc:spChg>
      </pc:sldChg>
      <pc:sldChg chg="modSp mod modNotesTx">
        <pc:chgData name="Daniel Kaufmann" userId="934340720f57f02e" providerId="LiveId" clId="{B3FD7089-A955-4EC8-8601-E124E59E018E}" dt="2021-02-02T16:17:37.384" v="12942" actId="207"/>
        <pc:sldMkLst>
          <pc:docMk/>
          <pc:sldMk cId="1920455674" sldId="294"/>
        </pc:sldMkLst>
        <pc:spChg chg="mod">
          <ac:chgData name="Daniel Kaufmann" userId="934340720f57f02e" providerId="LiveId" clId="{B3FD7089-A955-4EC8-8601-E124E59E018E}" dt="2021-02-02T16:17:37.384" v="12942" actId="207"/>
          <ac:spMkLst>
            <pc:docMk/>
            <pc:sldMk cId="1920455674" sldId="294"/>
            <ac:spMk id="8" creationId="{00000000-0000-0000-0000-000000000000}"/>
          </ac:spMkLst>
        </pc:spChg>
      </pc:sldChg>
      <pc:sldChg chg="modSp mod modNotesTx">
        <pc:chgData name="Daniel Kaufmann" userId="934340720f57f02e" providerId="LiveId" clId="{B3FD7089-A955-4EC8-8601-E124E59E018E}" dt="2021-02-02T16:17:33.962" v="12941" actId="207"/>
        <pc:sldMkLst>
          <pc:docMk/>
          <pc:sldMk cId="2964941010" sldId="295"/>
        </pc:sldMkLst>
        <pc:spChg chg="mod">
          <ac:chgData name="Daniel Kaufmann" userId="934340720f57f02e" providerId="LiveId" clId="{B3FD7089-A955-4EC8-8601-E124E59E018E}" dt="2021-02-02T16:17:33.962" v="12941" actId="207"/>
          <ac:spMkLst>
            <pc:docMk/>
            <pc:sldMk cId="2964941010" sldId="295"/>
            <ac:spMk id="8" creationId="{00000000-0000-0000-0000-000000000000}"/>
          </ac:spMkLst>
        </pc:spChg>
      </pc:sldChg>
      <pc:sldChg chg="modNotesTx">
        <pc:chgData name="Daniel Kaufmann" userId="934340720f57f02e" providerId="LiveId" clId="{B3FD7089-A955-4EC8-8601-E124E59E018E}" dt="2021-02-02T16:05:05.573" v="8810" actId="20577"/>
        <pc:sldMkLst>
          <pc:docMk/>
          <pc:sldMk cId="2433162110" sldId="296"/>
        </pc:sldMkLst>
      </pc:sldChg>
      <pc:sldChg chg="modNotesTx">
        <pc:chgData name="Daniel Kaufmann" userId="934340720f57f02e" providerId="LiveId" clId="{B3FD7089-A955-4EC8-8601-E124E59E018E}" dt="2021-02-02T16:05:43.791" v="8899" actId="20577"/>
        <pc:sldMkLst>
          <pc:docMk/>
          <pc:sldMk cId="417816886" sldId="297"/>
        </pc:sldMkLst>
      </pc:sldChg>
      <pc:sldChg chg="modNotesTx">
        <pc:chgData name="Daniel Kaufmann" userId="934340720f57f02e" providerId="LiveId" clId="{B3FD7089-A955-4EC8-8601-E124E59E018E}" dt="2021-02-02T15:59:39.234" v="7547" actId="20577"/>
        <pc:sldMkLst>
          <pc:docMk/>
          <pc:sldMk cId="2808366022" sldId="298"/>
        </pc:sldMkLst>
      </pc:sldChg>
      <pc:sldChg chg="modNotesTx">
        <pc:chgData name="Daniel Kaufmann" userId="934340720f57f02e" providerId="LiveId" clId="{B3FD7089-A955-4EC8-8601-E124E59E018E}" dt="2021-02-02T16:06:43.580" v="9014" actId="20577"/>
        <pc:sldMkLst>
          <pc:docMk/>
          <pc:sldMk cId="816467835" sldId="299"/>
        </pc:sldMkLst>
      </pc:sldChg>
      <pc:sldChg chg="modNotesTx">
        <pc:chgData name="Daniel Kaufmann" userId="934340720f57f02e" providerId="LiveId" clId="{B3FD7089-A955-4EC8-8601-E124E59E018E}" dt="2021-02-02T16:08:24.433" v="9124" actId="20577"/>
        <pc:sldMkLst>
          <pc:docMk/>
          <pc:sldMk cId="4138459157" sldId="300"/>
        </pc:sldMkLst>
      </pc:sldChg>
      <pc:sldChg chg="modNotesTx">
        <pc:chgData name="Daniel Kaufmann" userId="934340720f57f02e" providerId="LiveId" clId="{B3FD7089-A955-4EC8-8601-E124E59E018E}" dt="2021-02-02T16:07:26.132" v="9041" actId="6549"/>
        <pc:sldMkLst>
          <pc:docMk/>
          <pc:sldMk cId="1342200508" sldId="301"/>
        </pc:sldMkLst>
      </pc:sldChg>
      <pc:sldChg chg="modNotesTx">
        <pc:chgData name="Daniel Kaufmann" userId="934340720f57f02e" providerId="LiveId" clId="{B3FD7089-A955-4EC8-8601-E124E59E018E}" dt="2021-02-02T16:08:55.359" v="9216"/>
        <pc:sldMkLst>
          <pc:docMk/>
          <pc:sldMk cId="2552895959" sldId="302"/>
        </pc:sldMkLst>
      </pc:sldChg>
      <pc:sldChg chg="modNotesTx">
        <pc:chgData name="Daniel Kaufmann" userId="934340720f57f02e" providerId="LiveId" clId="{B3FD7089-A955-4EC8-8601-E124E59E018E}" dt="2021-02-02T16:09:43.062" v="9464" actId="20577"/>
        <pc:sldMkLst>
          <pc:docMk/>
          <pc:sldMk cId="1700507391" sldId="303"/>
        </pc:sldMkLst>
      </pc:sldChg>
      <pc:sldChg chg="modNotesTx">
        <pc:chgData name="Daniel Kaufmann" userId="934340720f57f02e" providerId="LiveId" clId="{B3FD7089-A955-4EC8-8601-E124E59E018E}" dt="2021-02-02T16:10:36.695" v="9869" actId="20577"/>
        <pc:sldMkLst>
          <pc:docMk/>
          <pc:sldMk cId="2574846595" sldId="304"/>
        </pc:sldMkLst>
      </pc:sldChg>
      <pc:sldChg chg="modNotesTx">
        <pc:chgData name="Daniel Kaufmann" userId="934340720f57f02e" providerId="LiveId" clId="{B3FD7089-A955-4EC8-8601-E124E59E018E}" dt="2021-02-02T16:12:23.236" v="10625" actId="20577"/>
        <pc:sldMkLst>
          <pc:docMk/>
          <pc:sldMk cId="761408672" sldId="305"/>
        </pc:sldMkLst>
      </pc:sldChg>
      <pc:sldChg chg="modNotesTx">
        <pc:chgData name="Daniel Kaufmann" userId="934340720f57f02e" providerId="LiveId" clId="{B3FD7089-A955-4EC8-8601-E124E59E018E}" dt="2021-02-02T16:19:26.629" v="13125" actId="6549"/>
        <pc:sldMkLst>
          <pc:docMk/>
          <pc:sldMk cId="176916018" sldId="306"/>
        </pc:sldMkLst>
      </pc:sldChg>
      <pc:sldChg chg="modNotesTx">
        <pc:chgData name="Daniel Kaufmann" userId="934340720f57f02e" providerId="LiveId" clId="{B3FD7089-A955-4EC8-8601-E124E59E018E}" dt="2021-02-02T15:15:23.591" v="46" actId="6549"/>
        <pc:sldMkLst>
          <pc:docMk/>
          <pc:sldMk cId="1075344025" sldId="308"/>
        </pc:sldMkLst>
      </pc:sldChg>
      <pc:sldChg chg="modNotesTx">
        <pc:chgData name="Daniel Kaufmann" userId="934340720f57f02e" providerId="LiveId" clId="{B3FD7089-A955-4EC8-8601-E124E59E018E}" dt="2021-02-02T15:19:49.013" v="1065" actId="33524"/>
        <pc:sldMkLst>
          <pc:docMk/>
          <pc:sldMk cId="3668297513" sldId="309"/>
        </pc:sldMkLst>
      </pc:sldChg>
      <pc:sldChg chg="modNotesTx">
        <pc:chgData name="Daniel Kaufmann" userId="934340720f57f02e" providerId="LiveId" clId="{B3FD7089-A955-4EC8-8601-E124E59E018E}" dt="2021-02-02T15:21:23.753" v="1297"/>
        <pc:sldMkLst>
          <pc:docMk/>
          <pc:sldMk cId="1736284536" sldId="310"/>
        </pc:sldMkLst>
      </pc:sldChg>
      <pc:sldChg chg="addSp delSp modSp mod delAnim modAnim modNotesTx">
        <pc:chgData name="Daniel Kaufmann" userId="934340720f57f02e" providerId="LiveId" clId="{B3FD7089-A955-4EC8-8601-E124E59E018E}" dt="2021-02-18T01:50:03.305" v="13368" actId="14100"/>
        <pc:sldMkLst>
          <pc:docMk/>
          <pc:sldMk cId="29331422" sldId="527"/>
        </pc:sldMkLst>
        <pc:picChg chg="add mod">
          <ac:chgData name="Daniel Kaufmann" userId="934340720f57f02e" providerId="LiveId" clId="{B3FD7089-A955-4EC8-8601-E124E59E018E}" dt="2021-02-18T01:50:03.305" v="13368" actId="14100"/>
          <ac:picMkLst>
            <pc:docMk/>
            <pc:sldMk cId="29331422" sldId="527"/>
            <ac:picMk id="3" creationId="{C856D2DD-AD88-482C-91A4-A10E1CC1A0C2}"/>
          </ac:picMkLst>
        </pc:picChg>
        <pc:picChg chg="del">
          <ac:chgData name="Daniel Kaufmann" userId="934340720f57f02e" providerId="LiveId" clId="{B3FD7089-A955-4EC8-8601-E124E59E018E}" dt="2021-02-18T01:49:35.572" v="13359" actId="478"/>
          <ac:picMkLst>
            <pc:docMk/>
            <pc:sldMk cId="29331422" sldId="527"/>
            <ac:picMk id="4" creationId="{93C23779-72F0-44C0-80C6-026CC84D1620}"/>
          </ac:picMkLst>
        </pc:picChg>
      </pc:sldChg>
      <pc:sldChg chg="modNotesTx">
        <pc:chgData name="Daniel Kaufmann" userId="934340720f57f02e" providerId="LiveId" clId="{B3FD7089-A955-4EC8-8601-E124E59E018E}" dt="2021-02-02T15:14:50.567" v="4" actId="20577"/>
        <pc:sldMkLst>
          <pc:docMk/>
          <pc:sldMk cId="4127788377" sldId="534"/>
        </pc:sldMkLst>
      </pc:sldChg>
      <pc:sldChg chg="modNotesTx">
        <pc:chgData name="Daniel Kaufmann" userId="934340720f57f02e" providerId="LiveId" clId="{B3FD7089-A955-4EC8-8601-E124E59E018E}" dt="2021-02-02T15:22:30.913" v="1392" actId="20577"/>
        <pc:sldMkLst>
          <pc:docMk/>
          <pc:sldMk cId="4280154652" sldId="536"/>
        </pc:sldMkLst>
      </pc:sldChg>
      <pc:sldChg chg="modNotesTx">
        <pc:chgData name="Daniel Kaufmann" userId="934340720f57f02e" providerId="LiveId" clId="{B3FD7089-A955-4EC8-8601-E124E59E018E}" dt="2021-02-02T15:35:30.828" v="4276" actId="20577"/>
        <pc:sldMkLst>
          <pc:docMk/>
          <pc:sldMk cId="430052934" sldId="537"/>
        </pc:sldMkLst>
      </pc:sldChg>
      <pc:sldChg chg="modSp modNotesTx">
        <pc:chgData name="Daniel Kaufmann" userId="934340720f57f02e" providerId="LiveId" clId="{B3FD7089-A955-4EC8-8601-E124E59E018E}" dt="2021-02-02T15:38:34.701" v="4613" actId="1076"/>
        <pc:sldMkLst>
          <pc:docMk/>
          <pc:sldMk cId="979294634" sldId="538"/>
        </pc:sldMkLst>
        <pc:graphicFrameChg chg="mod">
          <ac:chgData name="Daniel Kaufmann" userId="934340720f57f02e" providerId="LiveId" clId="{B3FD7089-A955-4EC8-8601-E124E59E018E}" dt="2021-02-02T15:38:34.701" v="4613" actId="1076"/>
          <ac:graphicFrameMkLst>
            <pc:docMk/>
            <pc:sldMk cId="979294634" sldId="538"/>
            <ac:graphicFrameMk id="4" creationId="{00000000-0000-0000-0000-000000000000}"/>
          </ac:graphicFrameMkLst>
        </pc:graphicFrameChg>
        <pc:picChg chg="mod">
          <ac:chgData name="Daniel Kaufmann" userId="934340720f57f02e" providerId="LiveId" clId="{B3FD7089-A955-4EC8-8601-E124E59E018E}" dt="2021-02-02T15:38:34.701" v="4613" actId="1076"/>
          <ac:picMkLst>
            <pc:docMk/>
            <pc:sldMk cId="979294634" sldId="538"/>
            <ac:picMk id="3" creationId="{00000000-0000-0000-0000-000000000000}"/>
          </ac:picMkLst>
        </pc:picChg>
        <pc:picChg chg="mod">
          <ac:chgData name="Daniel Kaufmann" userId="934340720f57f02e" providerId="LiveId" clId="{B3FD7089-A955-4EC8-8601-E124E59E018E}" dt="2021-02-02T15:38:34.701" v="4613" actId="1076"/>
          <ac:picMkLst>
            <pc:docMk/>
            <pc:sldMk cId="979294634" sldId="538"/>
            <ac:picMk id="1028" creationId="{00000000-0000-0000-0000-000000000000}"/>
          </ac:picMkLst>
        </pc:picChg>
      </pc:sldChg>
      <pc:sldChg chg="modSp mod modNotesTx">
        <pc:chgData name="Daniel Kaufmann" userId="934340720f57f02e" providerId="LiveId" clId="{B3FD7089-A955-4EC8-8601-E124E59E018E}" dt="2021-02-02T17:58:40.528" v="13358"/>
        <pc:sldMkLst>
          <pc:docMk/>
          <pc:sldMk cId="2462771887" sldId="539"/>
        </pc:sldMkLst>
        <pc:spChg chg="mod">
          <ac:chgData name="Daniel Kaufmann" userId="934340720f57f02e" providerId="LiveId" clId="{B3FD7089-A955-4EC8-8601-E124E59E018E}" dt="2021-02-02T17:58:31.506" v="13357" actId="20577"/>
          <ac:spMkLst>
            <pc:docMk/>
            <pc:sldMk cId="2462771887" sldId="539"/>
            <ac:spMk id="4" creationId="{F5409B42-EE5B-4026-9C08-EA0F9252DFAF}"/>
          </ac:spMkLst>
        </pc:spChg>
      </pc:sldChg>
      <pc:sldChg chg="new del">
        <pc:chgData name="Daniel Kaufmann" userId="934340720f57f02e" providerId="LiveId" clId="{B3FD7089-A955-4EC8-8601-E124E59E018E}" dt="2021-02-02T17:46:49.707" v="13127" actId="47"/>
        <pc:sldMkLst>
          <pc:docMk/>
          <pc:sldMk cId="3063656086" sldId="539"/>
        </pc:sldMkLst>
      </pc:sldChg>
    </pc:docChg>
  </pc:docChgLst>
  <pc:docChgLst>
    <pc:chgData name="Guest User" providerId="Windows Live" clId="Web-{D7CA1C33-B9E1-44F1-8A83-451A18B3606D}"/>
    <pc:docChg chg="modSld">
      <pc:chgData name="Guest User" userId="" providerId="Windows Live" clId="Web-{D7CA1C33-B9E1-44F1-8A83-451A18B3606D}" dt="2021-03-04T15:08:15.868" v="13"/>
      <pc:docMkLst>
        <pc:docMk/>
      </pc:docMkLst>
      <pc:sldChg chg="modNotes">
        <pc:chgData name="Guest User" userId="" providerId="Windows Live" clId="Web-{D7CA1C33-B9E1-44F1-8A83-451A18B3606D}" dt="2021-03-04T15:08:15.868" v="13"/>
        <pc:sldMkLst>
          <pc:docMk/>
          <pc:sldMk cId="2462771887" sldId="539"/>
        </pc:sldMkLst>
      </pc:sldChg>
    </pc:docChg>
  </pc:docChgLst>
  <pc:docChgLst>
    <pc:chgData name="Daniel Kaufmann" userId="934340720f57f02e" providerId="LiveId" clId="{7305B21E-C52D-4417-84F7-6A7F09FE095E}"/>
    <pc:docChg chg="undo custSel addSld delSld modSld">
      <pc:chgData name="Daniel Kaufmann" userId="934340720f57f02e" providerId="LiveId" clId="{7305B21E-C52D-4417-84F7-6A7F09FE095E}" dt="2020-12-13T02:26:03.181" v="198" actId="47"/>
      <pc:docMkLst>
        <pc:docMk/>
      </pc:docMkLst>
      <pc:sldChg chg="modSp add del mod">
        <pc:chgData name="Daniel Kaufmann" userId="934340720f57f02e" providerId="LiveId" clId="{7305B21E-C52D-4417-84F7-6A7F09FE095E}" dt="2020-12-13T02:25:57.323" v="193" actId="47"/>
        <pc:sldMkLst>
          <pc:docMk/>
          <pc:sldMk cId="3940935841" sldId="256"/>
        </pc:sldMkLst>
        <pc:spChg chg="mod">
          <ac:chgData name="Daniel Kaufmann" userId="934340720f57f02e" providerId="LiveId" clId="{7305B21E-C52D-4417-84F7-6A7F09FE095E}" dt="2020-12-13T02:25:15.089" v="51" actId="1076"/>
          <ac:spMkLst>
            <pc:docMk/>
            <pc:sldMk cId="3940935841" sldId="256"/>
            <ac:spMk id="3" creationId="{4EBBC8F2-D75E-4B6B-B491-3D1138E9161D}"/>
          </ac:spMkLst>
        </pc:spChg>
      </pc:sldChg>
      <pc:sldChg chg="del">
        <pc:chgData name="Daniel Kaufmann" userId="934340720f57f02e" providerId="LiveId" clId="{7305B21E-C52D-4417-84F7-6A7F09FE095E}" dt="2020-12-13T02:25:33.965" v="54" actId="47"/>
        <pc:sldMkLst>
          <pc:docMk/>
          <pc:sldMk cId="1814958444" sldId="259"/>
        </pc:sldMkLst>
      </pc:sldChg>
      <pc:sldChg chg="del">
        <pc:chgData name="Daniel Kaufmann" userId="934340720f57f02e" providerId="LiveId" clId="{7305B21E-C52D-4417-84F7-6A7F09FE095E}" dt="2020-12-13T02:25:35.287" v="55" actId="47"/>
        <pc:sldMkLst>
          <pc:docMk/>
          <pc:sldMk cId="2588075531" sldId="260"/>
        </pc:sldMkLst>
      </pc:sldChg>
      <pc:sldChg chg="add del">
        <pc:chgData name="Daniel Kaufmann" userId="934340720f57f02e" providerId="LiveId" clId="{7305B21E-C52D-4417-84F7-6A7F09FE095E}" dt="2020-12-13T02:25:58.705" v="195" actId="47"/>
        <pc:sldMkLst>
          <pc:docMk/>
          <pc:sldMk cId="756567952" sldId="261"/>
        </pc:sldMkLst>
      </pc:sldChg>
      <pc:sldChg chg="del">
        <pc:chgData name="Daniel Kaufmann" userId="934340720f57f02e" providerId="LiveId" clId="{7305B21E-C52D-4417-84F7-6A7F09FE095E}" dt="2020-12-13T02:25:37.736" v="56" actId="47"/>
        <pc:sldMkLst>
          <pc:docMk/>
          <pc:sldMk cId="3059681114" sldId="262"/>
        </pc:sldMkLst>
      </pc:sldChg>
      <pc:sldChg chg="del">
        <pc:chgData name="Daniel Kaufmann" userId="934340720f57f02e" providerId="LiveId" clId="{7305B21E-C52D-4417-84F7-6A7F09FE095E}" dt="2020-12-13T02:25:39.370" v="57" actId="47"/>
        <pc:sldMkLst>
          <pc:docMk/>
          <pc:sldMk cId="2008752599" sldId="263"/>
        </pc:sldMkLst>
      </pc:sldChg>
      <pc:sldChg chg="del">
        <pc:chgData name="Daniel Kaufmann" userId="934340720f57f02e" providerId="LiveId" clId="{7305B21E-C52D-4417-84F7-6A7F09FE095E}" dt="2020-12-13T02:25:39.924" v="58" actId="47"/>
        <pc:sldMkLst>
          <pc:docMk/>
          <pc:sldMk cId="647424462" sldId="265"/>
        </pc:sldMkLst>
      </pc:sldChg>
      <pc:sldChg chg="del">
        <pc:chgData name="Daniel Kaufmann" userId="934340720f57f02e" providerId="LiveId" clId="{7305B21E-C52D-4417-84F7-6A7F09FE095E}" dt="2020-12-13T02:25:42.765" v="60" actId="47"/>
        <pc:sldMkLst>
          <pc:docMk/>
          <pc:sldMk cId="2824980881" sldId="266"/>
        </pc:sldMkLst>
      </pc:sldChg>
      <pc:sldChg chg="add del">
        <pc:chgData name="Daniel Kaufmann" userId="934340720f57f02e" providerId="LiveId" clId="{7305B21E-C52D-4417-84F7-6A7F09FE095E}" dt="2020-12-13T02:25:59.446" v="196" actId="47"/>
        <pc:sldMkLst>
          <pc:docMk/>
          <pc:sldMk cId="4069517365" sldId="267"/>
        </pc:sldMkLst>
      </pc:sldChg>
      <pc:sldChg chg="del">
        <pc:chgData name="Daniel Kaufmann" userId="934340720f57f02e" providerId="LiveId" clId="{7305B21E-C52D-4417-84F7-6A7F09FE095E}" dt="2020-12-13T02:25:45.522" v="61" actId="47"/>
        <pc:sldMkLst>
          <pc:docMk/>
          <pc:sldMk cId="433176020" sldId="268"/>
        </pc:sldMkLst>
      </pc:sldChg>
      <pc:sldChg chg="del">
        <pc:chgData name="Daniel Kaufmann" userId="934340720f57f02e" providerId="LiveId" clId="{7305B21E-C52D-4417-84F7-6A7F09FE095E}" dt="2020-12-13T02:25:46.172" v="62" actId="47"/>
        <pc:sldMkLst>
          <pc:docMk/>
          <pc:sldMk cId="4076890061" sldId="269"/>
        </pc:sldMkLst>
      </pc:sldChg>
      <pc:sldChg chg="del">
        <pc:chgData name="Daniel Kaufmann" userId="934340720f57f02e" providerId="LiveId" clId="{7305B21E-C52D-4417-84F7-6A7F09FE095E}" dt="2020-12-13T02:25:49.200" v="72" actId="47"/>
        <pc:sldMkLst>
          <pc:docMk/>
          <pc:sldMk cId="2367334800" sldId="270"/>
        </pc:sldMkLst>
      </pc:sldChg>
      <pc:sldChg chg="del">
        <pc:chgData name="Daniel Kaufmann" userId="934340720f57f02e" providerId="LiveId" clId="{7305B21E-C52D-4417-84F7-6A7F09FE095E}" dt="2020-12-13T02:25:49.251" v="74" actId="47"/>
        <pc:sldMkLst>
          <pc:docMk/>
          <pc:sldMk cId="2840878554" sldId="271"/>
        </pc:sldMkLst>
      </pc:sldChg>
      <pc:sldChg chg="modSp add del">
        <pc:chgData name="Daniel Kaufmann" userId="934340720f57f02e" providerId="LiveId" clId="{7305B21E-C52D-4417-84F7-6A7F09FE095E}" dt="2020-12-13T02:25:58.030" v="194" actId="47"/>
        <pc:sldMkLst>
          <pc:docMk/>
          <pc:sldMk cId="1327314665" sldId="272"/>
        </pc:sldMkLst>
        <pc:graphicFrameChg chg="mod">
          <ac:chgData name="Daniel Kaufmann" userId="934340720f57f02e" providerId="LiveId" clId="{7305B21E-C52D-4417-84F7-6A7F09FE095E}" dt="2020-12-13T02:25:24.159" v="52" actId="20577"/>
          <ac:graphicFrameMkLst>
            <pc:docMk/>
            <pc:sldMk cId="1327314665" sldId="272"/>
            <ac:graphicFrameMk id="9" creationId="{FEE1AE8E-478A-4A18-AA20-5591EE4B0089}"/>
          </ac:graphicFrameMkLst>
        </pc:graphicFrameChg>
      </pc:sldChg>
      <pc:sldChg chg="del">
        <pc:chgData name="Daniel Kaufmann" userId="934340720f57f02e" providerId="LiveId" clId="{7305B21E-C52D-4417-84F7-6A7F09FE095E}" dt="2020-12-13T02:25:49.537" v="83" actId="47"/>
        <pc:sldMkLst>
          <pc:docMk/>
          <pc:sldMk cId="3668327233" sldId="273"/>
        </pc:sldMkLst>
      </pc:sldChg>
      <pc:sldChg chg="del">
        <pc:chgData name="Daniel Kaufmann" userId="934340720f57f02e" providerId="LiveId" clId="{7305B21E-C52D-4417-84F7-6A7F09FE095E}" dt="2020-12-13T02:25:49.850" v="92" actId="47"/>
        <pc:sldMkLst>
          <pc:docMk/>
          <pc:sldMk cId="2354164363" sldId="274"/>
        </pc:sldMkLst>
      </pc:sldChg>
      <pc:sldChg chg="del">
        <pc:chgData name="Daniel Kaufmann" userId="934340720f57f02e" providerId="LiveId" clId="{7305B21E-C52D-4417-84F7-6A7F09FE095E}" dt="2020-12-13T02:25:49.591" v="84" actId="47"/>
        <pc:sldMkLst>
          <pc:docMk/>
          <pc:sldMk cId="3902234096" sldId="275"/>
        </pc:sldMkLst>
      </pc:sldChg>
      <pc:sldChg chg="del">
        <pc:chgData name="Daniel Kaufmann" userId="934340720f57f02e" providerId="LiveId" clId="{7305B21E-C52D-4417-84F7-6A7F09FE095E}" dt="2020-12-13T02:25:48.625" v="67" actId="47"/>
        <pc:sldMkLst>
          <pc:docMk/>
          <pc:sldMk cId="808139414" sldId="276"/>
        </pc:sldMkLst>
      </pc:sldChg>
      <pc:sldChg chg="del">
        <pc:chgData name="Daniel Kaufmann" userId="934340720f57f02e" providerId="LiveId" clId="{7305B21E-C52D-4417-84F7-6A7F09FE095E}" dt="2020-12-13T02:25:48.590" v="66" actId="47"/>
        <pc:sldMkLst>
          <pc:docMk/>
          <pc:sldMk cId="1396241314" sldId="277"/>
        </pc:sldMkLst>
      </pc:sldChg>
      <pc:sldChg chg="del">
        <pc:chgData name="Daniel Kaufmann" userId="934340720f57f02e" providerId="LiveId" clId="{7305B21E-C52D-4417-84F7-6A7F09FE095E}" dt="2020-12-13T02:25:49.102" v="70" actId="47"/>
        <pc:sldMkLst>
          <pc:docMk/>
          <pc:sldMk cId="2754650495" sldId="278"/>
        </pc:sldMkLst>
      </pc:sldChg>
      <pc:sldChg chg="del">
        <pc:chgData name="Daniel Kaufmann" userId="934340720f57f02e" providerId="LiveId" clId="{7305B21E-C52D-4417-84F7-6A7F09FE095E}" dt="2020-12-13T02:25:49.161" v="71" actId="47"/>
        <pc:sldMkLst>
          <pc:docMk/>
          <pc:sldMk cId="748045058" sldId="279"/>
        </pc:sldMkLst>
      </pc:sldChg>
      <pc:sldChg chg="del">
        <pc:chgData name="Daniel Kaufmann" userId="934340720f57f02e" providerId="LiveId" clId="{7305B21E-C52D-4417-84F7-6A7F09FE095E}" dt="2020-12-13T02:25:49.346" v="77" actId="47"/>
        <pc:sldMkLst>
          <pc:docMk/>
          <pc:sldMk cId="3843604295" sldId="380"/>
        </pc:sldMkLst>
      </pc:sldChg>
      <pc:sldChg chg="del">
        <pc:chgData name="Daniel Kaufmann" userId="934340720f57f02e" providerId="LiveId" clId="{7305B21E-C52D-4417-84F7-6A7F09FE095E}" dt="2020-12-13T02:25:48.668" v="68" actId="47"/>
        <pc:sldMkLst>
          <pc:docMk/>
          <pc:sldMk cId="408783842" sldId="381"/>
        </pc:sldMkLst>
      </pc:sldChg>
      <pc:sldChg chg="del">
        <pc:chgData name="Daniel Kaufmann" userId="934340720f57f02e" providerId="LiveId" clId="{7305B21E-C52D-4417-84F7-6A7F09FE095E}" dt="2020-12-13T02:25:48.685" v="69" actId="47"/>
        <pc:sldMkLst>
          <pc:docMk/>
          <pc:sldMk cId="2681871892" sldId="382"/>
        </pc:sldMkLst>
      </pc:sldChg>
      <pc:sldChg chg="del">
        <pc:chgData name="Daniel Kaufmann" userId="934340720f57f02e" providerId="LiveId" clId="{7305B21E-C52D-4417-84F7-6A7F09FE095E}" dt="2020-12-13T02:25:49.220" v="73" actId="47"/>
        <pc:sldMkLst>
          <pc:docMk/>
          <pc:sldMk cId="2718946458" sldId="404"/>
        </pc:sldMkLst>
      </pc:sldChg>
      <pc:sldChg chg="del">
        <pc:chgData name="Daniel Kaufmann" userId="934340720f57f02e" providerId="LiveId" clId="{7305B21E-C52D-4417-84F7-6A7F09FE095E}" dt="2020-12-13T02:25:49.313" v="76" actId="47"/>
        <pc:sldMkLst>
          <pc:docMk/>
          <pc:sldMk cId="2435129689" sldId="405"/>
        </pc:sldMkLst>
      </pc:sldChg>
      <pc:sldChg chg="del">
        <pc:chgData name="Daniel Kaufmann" userId="934340720f57f02e" providerId="LiveId" clId="{7305B21E-C52D-4417-84F7-6A7F09FE095E}" dt="2020-12-13T02:25:49.618" v="85" actId="47"/>
        <pc:sldMkLst>
          <pc:docMk/>
          <pc:sldMk cId="3502785855" sldId="406"/>
        </pc:sldMkLst>
      </pc:sldChg>
      <pc:sldChg chg="del">
        <pc:chgData name="Daniel Kaufmann" userId="934340720f57f02e" providerId="LiveId" clId="{7305B21E-C52D-4417-84F7-6A7F09FE095E}" dt="2020-12-13T02:25:49.682" v="86" actId="47"/>
        <pc:sldMkLst>
          <pc:docMk/>
          <pc:sldMk cId="3497957323" sldId="407"/>
        </pc:sldMkLst>
      </pc:sldChg>
      <pc:sldChg chg="del">
        <pc:chgData name="Daniel Kaufmann" userId="934340720f57f02e" providerId="LiveId" clId="{7305B21E-C52D-4417-84F7-6A7F09FE095E}" dt="2020-12-13T02:25:49.430" v="79" actId="47"/>
        <pc:sldMkLst>
          <pc:docMk/>
          <pc:sldMk cId="4114737" sldId="413"/>
        </pc:sldMkLst>
      </pc:sldChg>
      <pc:sldChg chg="del">
        <pc:chgData name="Daniel Kaufmann" userId="934340720f57f02e" providerId="LiveId" clId="{7305B21E-C52D-4417-84F7-6A7F09FE095E}" dt="2020-12-13T02:25:49.462" v="80" actId="47"/>
        <pc:sldMkLst>
          <pc:docMk/>
          <pc:sldMk cId="55334616" sldId="414"/>
        </pc:sldMkLst>
      </pc:sldChg>
      <pc:sldChg chg="del">
        <pc:chgData name="Daniel Kaufmann" userId="934340720f57f02e" providerId="LiveId" clId="{7305B21E-C52D-4417-84F7-6A7F09FE095E}" dt="2020-12-13T02:25:49.478" v="81" actId="47"/>
        <pc:sldMkLst>
          <pc:docMk/>
          <pc:sldMk cId="3341498765" sldId="417"/>
        </pc:sldMkLst>
      </pc:sldChg>
      <pc:sldChg chg="del">
        <pc:chgData name="Daniel Kaufmann" userId="934340720f57f02e" providerId="LiveId" clId="{7305B21E-C52D-4417-84F7-6A7F09FE095E}" dt="2020-12-13T02:25:49.293" v="75" actId="47"/>
        <pc:sldMkLst>
          <pc:docMk/>
          <pc:sldMk cId="4274130678" sldId="419"/>
        </pc:sldMkLst>
      </pc:sldChg>
      <pc:sldChg chg="del">
        <pc:chgData name="Daniel Kaufmann" userId="934340720f57f02e" providerId="LiveId" clId="{7305B21E-C52D-4417-84F7-6A7F09FE095E}" dt="2020-12-13T02:25:49.381" v="78" actId="47"/>
        <pc:sldMkLst>
          <pc:docMk/>
          <pc:sldMk cId="118736375" sldId="420"/>
        </pc:sldMkLst>
      </pc:sldChg>
      <pc:sldChg chg="del">
        <pc:chgData name="Daniel Kaufmann" userId="934340720f57f02e" providerId="LiveId" clId="{7305B21E-C52D-4417-84F7-6A7F09FE095E}" dt="2020-12-13T02:25:49.527" v="82" actId="47"/>
        <pc:sldMkLst>
          <pc:docMk/>
          <pc:sldMk cId="76404481" sldId="421"/>
        </pc:sldMkLst>
      </pc:sldChg>
      <pc:sldChg chg="del">
        <pc:chgData name="Daniel Kaufmann" userId="934340720f57f02e" providerId="LiveId" clId="{7305B21E-C52D-4417-84F7-6A7F09FE095E}" dt="2020-12-13T02:25:49.999" v="96" actId="47"/>
        <pc:sldMkLst>
          <pc:docMk/>
          <pc:sldMk cId="1206530865" sldId="423"/>
        </pc:sldMkLst>
      </pc:sldChg>
      <pc:sldChg chg="del">
        <pc:chgData name="Daniel Kaufmann" userId="934340720f57f02e" providerId="LiveId" clId="{7305B21E-C52D-4417-84F7-6A7F09FE095E}" dt="2020-12-13T02:25:40.599" v="59" actId="47"/>
        <pc:sldMkLst>
          <pc:docMk/>
          <pc:sldMk cId="3924542286" sldId="424"/>
        </pc:sldMkLst>
      </pc:sldChg>
      <pc:sldChg chg="del">
        <pc:chgData name="Daniel Kaufmann" userId="934340720f57f02e" providerId="LiveId" clId="{7305B21E-C52D-4417-84F7-6A7F09FE095E}" dt="2020-12-13T02:25:47.170" v="63" actId="47"/>
        <pc:sldMkLst>
          <pc:docMk/>
          <pc:sldMk cId="160962614" sldId="425"/>
        </pc:sldMkLst>
      </pc:sldChg>
      <pc:sldChg chg="del">
        <pc:chgData name="Daniel Kaufmann" userId="934340720f57f02e" providerId="LiveId" clId="{7305B21E-C52D-4417-84F7-6A7F09FE095E}" dt="2020-12-13T02:25:47.602" v="64" actId="47"/>
        <pc:sldMkLst>
          <pc:docMk/>
          <pc:sldMk cId="159669112" sldId="426"/>
        </pc:sldMkLst>
      </pc:sldChg>
      <pc:sldChg chg="del">
        <pc:chgData name="Daniel Kaufmann" userId="934340720f57f02e" providerId="LiveId" clId="{7305B21E-C52D-4417-84F7-6A7F09FE095E}" dt="2020-12-13T02:25:48.099" v="65" actId="47"/>
        <pc:sldMkLst>
          <pc:docMk/>
          <pc:sldMk cId="606093774" sldId="427"/>
        </pc:sldMkLst>
      </pc:sldChg>
      <pc:sldChg chg="del">
        <pc:chgData name="Daniel Kaufmann" userId="934340720f57f02e" providerId="LiveId" clId="{7305B21E-C52D-4417-84F7-6A7F09FE095E}" dt="2020-12-13T02:25:31.747" v="53" actId="47"/>
        <pc:sldMkLst>
          <pc:docMk/>
          <pc:sldMk cId="3123776871" sldId="428"/>
        </pc:sldMkLst>
      </pc:sldChg>
      <pc:sldChg chg="del">
        <pc:chgData name="Daniel Kaufmann" userId="934340720f57f02e" providerId="LiveId" clId="{7305B21E-C52D-4417-84F7-6A7F09FE095E}" dt="2020-12-13T02:25:49.693" v="87" actId="47"/>
        <pc:sldMkLst>
          <pc:docMk/>
          <pc:sldMk cId="1634896797" sldId="429"/>
        </pc:sldMkLst>
      </pc:sldChg>
      <pc:sldChg chg="del">
        <pc:chgData name="Daniel Kaufmann" userId="934340720f57f02e" providerId="LiveId" clId="{7305B21E-C52D-4417-84F7-6A7F09FE095E}" dt="2020-12-13T02:25:49.713" v="88" actId="47"/>
        <pc:sldMkLst>
          <pc:docMk/>
          <pc:sldMk cId="2478353590" sldId="430"/>
        </pc:sldMkLst>
      </pc:sldChg>
      <pc:sldChg chg="del">
        <pc:chgData name="Daniel Kaufmann" userId="934340720f57f02e" providerId="LiveId" clId="{7305B21E-C52D-4417-84F7-6A7F09FE095E}" dt="2020-12-13T02:25:49.751" v="89" actId="47"/>
        <pc:sldMkLst>
          <pc:docMk/>
          <pc:sldMk cId="912720289" sldId="431"/>
        </pc:sldMkLst>
      </pc:sldChg>
      <pc:sldChg chg="del">
        <pc:chgData name="Daniel Kaufmann" userId="934340720f57f02e" providerId="LiveId" clId="{7305B21E-C52D-4417-84F7-6A7F09FE095E}" dt="2020-12-13T02:25:49.779" v="90" actId="47"/>
        <pc:sldMkLst>
          <pc:docMk/>
          <pc:sldMk cId="4139008361" sldId="432"/>
        </pc:sldMkLst>
      </pc:sldChg>
      <pc:sldChg chg="del">
        <pc:chgData name="Daniel Kaufmann" userId="934340720f57f02e" providerId="LiveId" clId="{7305B21E-C52D-4417-84F7-6A7F09FE095E}" dt="2020-12-13T02:25:49.835" v="91" actId="47"/>
        <pc:sldMkLst>
          <pc:docMk/>
          <pc:sldMk cId="4239377071" sldId="433"/>
        </pc:sldMkLst>
      </pc:sldChg>
      <pc:sldChg chg="del">
        <pc:chgData name="Daniel Kaufmann" userId="934340720f57f02e" providerId="LiveId" clId="{7305B21E-C52D-4417-84F7-6A7F09FE095E}" dt="2020-12-13T02:25:49.939" v="93" actId="47"/>
        <pc:sldMkLst>
          <pc:docMk/>
          <pc:sldMk cId="2019419810" sldId="434"/>
        </pc:sldMkLst>
      </pc:sldChg>
      <pc:sldChg chg="del">
        <pc:chgData name="Daniel Kaufmann" userId="934340720f57f02e" providerId="LiveId" clId="{7305B21E-C52D-4417-84F7-6A7F09FE095E}" dt="2020-12-13T02:25:49.959" v="94" actId="47"/>
        <pc:sldMkLst>
          <pc:docMk/>
          <pc:sldMk cId="1149092236" sldId="435"/>
        </pc:sldMkLst>
      </pc:sldChg>
      <pc:sldChg chg="del">
        <pc:chgData name="Daniel Kaufmann" userId="934340720f57f02e" providerId="LiveId" clId="{7305B21E-C52D-4417-84F7-6A7F09FE095E}" dt="2020-12-13T02:25:49.972" v="95" actId="47"/>
        <pc:sldMkLst>
          <pc:docMk/>
          <pc:sldMk cId="793355629" sldId="436"/>
        </pc:sldMkLst>
      </pc:sldChg>
      <pc:sldChg chg="del">
        <pc:chgData name="Daniel Kaufmann" userId="934340720f57f02e" providerId="LiveId" clId="{7305B21E-C52D-4417-84F7-6A7F09FE095E}" dt="2020-12-13T02:25:50.040" v="97" actId="47"/>
        <pc:sldMkLst>
          <pc:docMk/>
          <pc:sldMk cId="472689563" sldId="437"/>
        </pc:sldMkLst>
      </pc:sldChg>
      <pc:sldChg chg="del">
        <pc:chgData name="Daniel Kaufmann" userId="934340720f57f02e" providerId="LiveId" clId="{7305B21E-C52D-4417-84F7-6A7F09FE095E}" dt="2020-12-13T02:25:50.204" v="102" actId="47"/>
        <pc:sldMkLst>
          <pc:docMk/>
          <pc:sldMk cId="1220050456" sldId="438"/>
        </pc:sldMkLst>
      </pc:sldChg>
      <pc:sldChg chg="del">
        <pc:chgData name="Daniel Kaufmann" userId="934340720f57f02e" providerId="LiveId" clId="{7305B21E-C52D-4417-84F7-6A7F09FE095E}" dt="2020-12-13T02:25:50.126" v="99" actId="47"/>
        <pc:sldMkLst>
          <pc:docMk/>
          <pc:sldMk cId="1451879387" sldId="439"/>
        </pc:sldMkLst>
      </pc:sldChg>
      <pc:sldChg chg="del">
        <pc:chgData name="Daniel Kaufmann" userId="934340720f57f02e" providerId="LiveId" clId="{7305B21E-C52D-4417-84F7-6A7F09FE095E}" dt="2020-12-13T02:25:50.177" v="100" actId="47"/>
        <pc:sldMkLst>
          <pc:docMk/>
          <pc:sldMk cId="2058383635" sldId="440"/>
        </pc:sldMkLst>
      </pc:sldChg>
      <pc:sldChg chg="del">
        <pc:chgData name="Daniel Kaufmann" userId="934340720f57f02e" providerId="LiveId" clId="{7305B21E-C52D-4417-84F7-6A7F09FE095E}" dt="2020-12-13T02:25:50.189" v="101" actId="47"/>
        <pc:sldMkLst>
          <pc:docMk/>
          <pc:sldMk cId="3682192656" sldId="441"/>
        </pc:sldMkLst>
      </pc:sldChg>
      <pc:sldChg chg="del">
        <pc:chgData name="Daniel Kaufmann" userId="934340720f57f02e" providerId="LiveId" clId="{7305B21E-C52D-4417-84F7-6A7F09FE095E}" dt="2020-12-13T02:25:50.110" v="98" actId="47"/>
        <pc:sldMkLst>
          <pc:docMk/>
          <pc:sldMk cId="3546204011" sldId="442"/>
        </pc:sldMkLst>
      </pc:sldChg>
      <pc:sldChg chg="del">
        <pc:chgData name="Daniel Kaufmann" userId="934340720f57f02e" providerId="LiveId" clId="{7305B21E-C52D-4417-84F7-6A7F09FE095E}" dt="2020-12-13T02:25:50.247" v="103" actId="47"/>
        <pc:sldMkLst>
          <pc:docMk/>
          <pc:sldMk cId="3307497533" sldId="443"/>
        </pc:sldMkLst>
      </pc:sldChg>
      <pc:sldChg chg="del">
        <pc:chgData name="Daniel Kaufmann" userId="934340720f57f02e" providerId="LiveId" clId="{7305B21E-C52D-4417-84F7-6A7F09FE095E}" dt="2020-12-13T02:25:50.278" v="104" actId="47"/>
        <pc:sldMkLst>
          <pc:docMk/>
          <pc:sldMk cId="3028994543" sldId="444"/>
        </pc:sldMkLst>
      </pc:sldChg>
      <pc:sldChg chg="del">
        <pc:chgData name="Daniel Kaufmann" userId="934340720f57f02e" providerId="LiveId" clId="{7305B21E-C52D-4417-84F7-6A7F09FE095E}" dt="2020-12-13T02:25:50.313" v="105" actId="47"/>
        <pc:sldMkLst>
          <pc:docMk/>
          <pc:sldMk cId="556098832" sldId="445"/>
        </pc:sldMkLst>
      </pc:sldChg>
      <pc:sldChg chg="del">
        <pc:chgData name="Daniel Kaufmann" userId="934340720f57f02e" providerId="LiveId" clId="{7305B21E-C52D-4417-84F7-6A7F09FE095E}" dt="2020-12-13T02:25:50.346" v="106" actId="47"/>
        <pc:sldMkLst>
          <pc:docMk/>
          <pc:sldMk cId="3728458286" sldId="446"/>
        </pc:sldMkLst>
      </pc:sldChg>
      <pc:sldChg chg="del">
        <pc:chgData name="Daniel Kaufmann" userId="934340720f57f02e" providerId="LiveId" clId="{7305B21E-C52D-4417-84F7-6A7F09FE095E}" dt="2020-12-13T02:25:50.378" v="107" actId="47"/>
        <pc:sldMkLst>
          <pc:docMk/>
          <pc:sldMk cId="17443173" sldId="447"/>
        </pc:sldMkLst>
      </pc:sldChg>
      <pc:sldChg chg="del">
        <pc:chgData name="Daniel Kaufmann" userId="934340720f57f02e" providerId="LiveId" clId="{7305B21E-C52D-4417-84F7-6A7F09FE095E}" dt="2020-12-13T02:25:50.491" v="108" actId="47"/>
        <pc:sldMkLst>
          <pc:docMk/>
          <pc:sldMk cId="32813020" sldId="448"/>
        </pc:sldMkLst>
      </pc:sldChg>
      <pc:sldChg chg="del">
        <pc:chgData name="Daniel Kaufmann" userId="934340720f57f02e" providerId="LiveId" clId="{7305B21E-C52D-4417-84F7-6A7F09FE095E}" dt="2020-12-13T02:25:50.509" v="109" actId="47"/>
        <pc:sldMkLst>
          <pc:docMk/>
          <pc:sldMk cId="1995611987" sldId="449"/>
        </pc:sldMkLst>
      </pc:sldChg>
      <pc:sldChg chg="del">
        <pc:chgData name="Daniel Kaufmann" userId="934340720f57f02e" providerId="LiveId" clId="{7305B21E-C52D-4417-84F7-6A7F09FE095E}" dt="2020-12-13T02:25:50.536" v="110" actId="47"/>
        <pc:sldMkLst>
          <pc:docMk/>
          <pc:sldMk cId="1963117255" sldId="450"/>
        </pc:sldMkLst>
      </pc:sldChg>
      <pc:sldChg chg="del">
        <pc:chgData name="Daniel Kaufmann" userId="934340720f57f02e" providerId="LiveId" clId="{7305B21E-C52D-4417-84F7-6A7F09FE095E}" dt="2020-12-13T02:25:50.569" v="111" actId="47"/>
        <pc:sldMkLst>
          <pc:docMk/>
          <pc:sldMk cId="3982418509" sldId="451"/>
        </pc:sldMkLst>
      </pc:sldChg>
      <pc:sldChg chg="del">
        <pc:chgData name="Daniel Kaufmann" userId="934340720f57f02e" providerId="LiveId" clId="{7305B21E-C52D-4417-84F7-6A7F09FE095E}" dt="2020-12-13T02:25:50.608" v="112" actId="47"/>
        <pc:sldMkLst>
          <pc:docMk/>
          <pc:sldMk cId="2731125194" sldId="452"/>
        </pc:sldMkLst>
      </pc:sldChg>
      <pc:sldChg chg="del">
        <pc:chgData name="Daniel Kaufmann" userId="934340720f57f02e" providerId="LiveId" clId="{7305B21E-C52D-4417-84F7-6A7F09FE095E}" dt="2020-12-13T02:25:50.674" v="113" actId="47"/>
        <pc:sldMkLst>
          <pc:docMk/>
          <pc:sldMk cId="2279958214" sldId="453"/>
        </pc:sldMkLst>
      </pc:sldChg>
      <pc:sldChg chg="del">
        <pc:chgData name="Daniel Kaufmann" userId="934340720f57f02e" providerId="LiveId" clId="{7305B21E-C52D-4417-84F7-6A7F09FE095E}" dt="2020-12-13T02:25:50.684" v="114" actId="47"/>
        <pc:sldMkLst>
          <pc:docMk/>
          <pc:sldMk cId="2411293633" sldId="454"/>
        </pc:sldMkLst>
      </pc:sldChg>
      <pc:sldChg chg="del">
        <pc:chgData name="Daniel Kaufmann" userId="934340720f57f02e" providerId="LiveId" clId="{7305B21E-C52D-4417-84F7-6A7F09FE095E}" dt="2020-12-13T02:25:50.699" v="115" actId="47"/>
        <pc:sldMkLst>
          <pc:docMk/>
          <pc:sldMk cId="2284770832" sldId="455"/>
        </pc:sldMkLst>
      </pc:sldChg>
      <pc:sldChg chg="del">
        <pc:chgData name="Daniel Kaufmann" userId="934340720f57f02e" providerId="LiveId" clId="{7305B21E-C52D-4417-84F7-6A7F09FE095E}" dt="2020-12-13T02:25:50.745" v="116" actId="47"/>
        <pc:sldMkLst>
          <pc:docMk/>
          <pc:sldMk cId="2084335636" sldId="456"/>
        </pc:sldMkLst>
      </pc:sldChg>
      <pc:sldChg chg="del">
        <pc:chgData name="Daniel Kaufmann" userId="934340720f57f02e" providerId="LiveId" clId="{7305B21E-C52D-4417-84F7-6A7F09FE095E}" dt="2020-12-13T02:25:50.768" v="117" actId="47"/>
        <pc:sldMkLst>
          <pc:docMk/>
          <pc:sldMk cId="3089836784" sldId="457"/>
        </pc:sldMkLst>
      </pc:sldChg>
      <pc:sldChg chg="del">
        <pc:chgData name="Daniel Kaufmann" userId="934340720f57f02e" providerId="LiveId" clId="{7305B21E-C52D-4417-84F7-6A7F09FE095E}" dt="2020-12-13T02:25:50.796" v="118" actId="47"/>
        <pc:sldMkLst>
          <pc:docMk/>
          <pc:sldMk cId="2684974769" sldId="458"/>
        </pc:sldMkLst>
      </pc:sldChg>
      <pc:sldChg chg="del">
        <pc:chgData name="Daniel Kaufmann" userId="934340720f57f02e" providerId="LiveId" clId="{7305B21E-C52D-4417-84F7-6A7F09FE095E}" dt="2020-12-13T02:25:50.840" v="119" actId="47"/>
        <pc:sldMkLst>
          <pc:docMk/>
          <pc:sldMk cId="422119994" sldId="459"/>
        </pc:sldMkLst>
      </pc:sldChg>
      <pc:sldChg chg="del">
        <pc:chgData name="Daniel Kaufmann" userId="934340720f57f02e" providerId="LiveId" clId="{7305B21E-C52D-4417-84F7-6A7F09FE095E}" dt="2020-12-13T02:25:50.870" v="120" actId="47"/>
        <pc:sldMkLst>
          <pc:docMk/>
          <pc:sldMk cId="4270477513" sldId="460"/>
        </pc:sldMkLst>
      </pc:sldChg>
      <pc:sldChg chg="del">
        <pc:chgData name="Daniel Kaufmann" userId="934340720f57f02e" providerId="LiveId" clId="{7305B21E-C52D-4417-84F7-6A7F09FE095E}" dt="2020-12-13T02:25:50.916" v="121" actId="47"/>
        <pc:sldMkLst>
          <pc:docMk/>
          <pc:sldMk cId="542887771" sldId="461"/>
        </pc:sldMkLst>
      </pc:sldChg>
      <pc:sldChg chg="del">
        <pc:chgData name="Daniel Kaufmann" userId="934340720f57f02e" providerId="LiveId" clId="{7305B21E-C52D-4417-84F7-6A7F09FE095E}" dt="2020-12-13T02:25:50.926" v="122" actId="47"/>
        <pc:sldMkLst>
          <pc:docMk/>
          <pc:sldMk cId="3043236482" sldId="462"/>
        </pc:sldMkLst>
      </pc:sldChg>
      <pc:sldChg chg="del">
        <pc:chgData name="Daniel Kaufmann" userId="934340720f57f02e" providerId="LiveId" clId="{7305B21E-C52D-4417-84F7-6A7F09FE095E}" dt="2020-12-13T02:25:50.961" v="123" actId="47"/>
        <pc:sldMkLst>
          <pc:docMk/>
          <pc:sldMk cId="4029953360" sldId="463"/>
        </pc:sldMkLst>
      </pc:sldChg>
      <pc:sldChg chg="del">
        <pc:chgData name="Daniel Kaufmann" userId="934340720f57f02e" providerId="LiveId" clId="{7305B21E-C52D-4417-84F7-6A7F09FE095E}" dt="2020-12-13T02:25:51.007" v="124" actId="47"/>
        <pc:sldMkLst>
          <pc:docMk/>
          <pc:sldMk cId="894272488" sldId="464"/>
        </pc:sldMkLst>
      </pc:sldChg>
      <pc:sldChg chg="del">
        <pc:chgData name="Daniel Kaufmann" userId="934340720f57f02e" providerId="LiveId" clId="{7305B21E-C52D-4417-84F7-6A7F09FE095E}" dt="2020-12-13T02:25:51.027" v="125" actId="47"/>
        <pc:sldMkLst>
          <pc:docMk/>
          <pc:sldMk cId="3580465165" sldId="465"/>
        </pc:sldMkLst>
      </pc:sldChg>
      <pc:sldChg chg="del">
        <pc:chgData name="Daniel Kaufmann" userId="934340720f57f02e" providerId="LiveId" clId="{7305B21E-C52D-4417-84F7-6A7F09FE095E}" dt="2020-12-13T02:25:51.090" v="126" actId="47"/>
        <pc:sldMkLst>
          <pc:docMk/>
          <pc:sldMk cId="662835473" sldId="466"/>
        </pc:sldMkLst>
      </pc:sldChg>
      <pc:sldChg chg="del">
        <pc:chgData name="Daniel Kaufmann" userId="934340720f57f02e" providerId="LiveId" clId="{7305B21E-C52D-4417-84F7-6A7F09FE095E}" dt="2020-12-13T02:25:51.115" v="127" actId="47"/>
        <pc:sldMkLst>
          <pc:docMk/>
          <pc:sldMk cId="2815617616" sldId="467"/>
        </pc:sldMkLst>
      </pc:sldChg>
      <pc:sldChg chg="del">
        <pc:chgData name="Daniel Kaufmann" userId="934340720f57f02e" providerId="LiveId" clId="{7305B21E-C52D-4417-84F7-6A7F09FE095E}" dt="2020-12-13T02:25:51.160" v="128" actId="47"/>
        <pc:sldMkLst>
          <pc:docMk/>
          <pc:sldMk cId="3502055941" sldId="468"/>
        </pc:sldMkLst>
      </pc:sldChg>
      <pc:sldChg chg="del">
        <pc:chgData name="Daniel Kaufmann" userId="934340720f57f02e" providerId="LiveId" clId="{7305B21E-C52D-4417-84F7-6A7F09FE095E}" dt="2020-12-13T02:25:51.206" v="129" actId="47"/>
        <pc:sldMkLst>
          <pc:docMk/>
          <pc:sldMk cId="3996468723" sldId="469"/>
        </pc:sldMkLst>
      </pc:sldChg>
      <pc:sldChg chg="del">
        <pc:chgData name="Daniel Kaufmann" userId="934340720f57f02e" providerId="LiveId" clId="{7305B21E-C52D-4417-84F7-6A7F09FE095E}" dt="2020-12-13T02:25:51.226" v="130" actId="47"/>
        <pc:sldMkLst>
          <pc:docMk/>
          <pc:sldMk cId="734308906" sldId="470"/>
        </pc:sldMkLst>
      </pc:sldChg>
      <pc:sldChg chg="del">
        <pc:chgData name="Daniel Kaufmann" userId="934340720f57f02e" providerId="LiveId" clId="{7305B21E-C52D-4417-84F7-6A7F09FE095E}" dt="2020-12-13T02:25:51.262" v="131" actId="47"/>
        <pc:sldMkLst>
          <pc:docMk/>
          <pc:sldMk cId="53560366" sldId="471"/>
        </pc:sldMkLst>
      </pc:sldChg>
      <pc:sldChg chg="del">
        <pc:chgData name="Daniel Kaufmann" userId="934340720f57f02e" providerId="LiveId" clId="{7305B21E-C52D-4417-84F7-6A7F09FE095E}" dt="2020-12-13T02:25:51.315" v="132" actId="47"/>
        <pc:sldMkLst>
          <pc:docMk/>
          <pc:sldMk cId="301425809" sldId="472"/>
        </pc:sldMkLst>
      </pc:sldChg>
      <pc:sldChg chg="del">
        <pc:chgData name="Daniel Kaufmann" userId="934340720f57f02e" providerId="LiveId" clId="{7305B21E-C52D-4417-84F7-6A7F09FE095E}" dt="2020-12-13T02:25:51.345" v="133" actId="47"/>
        <pc:sldMkLst>
          <pc:docMk/>
          <pc:sldMk cId="349019916" sldId="473"/>
        </pc:sldMkLst>
      </pc:sldChg>
      <pc:sldChg chg="del">
        <pc:chgData name="Daniel Kaufmann" userId="934340720f57f02e" providerId="LiveId" clId="{7305B21E-C52D-4417-84F7-6A7F09FE095E}" dt="2020-12-13T02:25:51.359" v="134" actId="47"/>
        <pc:sldMkLst>
          <pc:docMk/>
          <pc:sldMk cId="2668466240" sldId="474"/>
        </pc:sldMkLst>
      </pc:sldChg>
      <pc:sldChg chg="del">
        <pc:chgData name="Daniel Kaufmann" userId="934340720f57f02e" providerId="LiveId" clId="{7305B21E-C52D-4417-84F7-6A7F09FE095E}" dt="2020-12-13T02:25:51.387" v="135" actId="47"/>
        <pc:sldMkLst>
          <pc:docMk/>
          <pc:sldMk cId="2917626471" sldId="476"/>
        </pc:sldMkLst>
      </pc:sldChg>
      <pc:sldChg chg="del">
        <pc:chgData name="Daniel Kaufmann" userId="934340720f57f02e" providerId="LiveId" clId="{7305B21E-C52D-4417-84F7-6A7F09FE095E}" dt="2020-12-13T02:25:51.448" v="136" actId="47"/>
        <pc:sldMkLst>
          <pc:docMk/>
          <pc:sldMk cId="831297030" sldId="477"/>
        </pc:sldMkLst>
      </pc:sldChg>
      <pc:sldChg chg="del">
        <pc:chgData name="Daniel Kaufmann" userId="934340720f57f02e" providerId="LiveId" clId="{7305B21E-C52D-4417-84F7-6A7F09FE095E}" dt="2020-12-13T02:25:51.516" v="138" actId="47"/>
        <pc:sldMkLst>
          <pc:docMk/>
          <pc:sldMk cId="908734521" sldId="478"/>
        </pc:sldMkLst>
      </pc:sldChg>
      <pc:sldChg chg="del">
        <pc:chgData name="Daniel Kaufmann" userId="934340720f57f02e" providerId="LiveId" clId="{7305B21E-C52D-4417-84F7-6A7F09FE095E}" dt="2020-12-13T02:25:51.632" v="142" actId="47"/>
        <pc:sldMkLst>
          <pc:docMk/>
          <pc:sldMk cId="3340197899" sldId="479"/>
        </pc:sldMkLst>
      </pc:sldChg>
      <pc:sldChg chg="del">
        <pc:chgData name="Daniel Kaufmann" userId="934340720f57f02e" providerId="LiveId" clId="{7305B21E-C52D-4417-84F7-6A7F09FE095E}" dt="2020-12-13T02:25:51.743" v="145" actId="47"/>
        <pc:sldMkLst>
          <pc:docMk/>
          <pc:sldMk cId="3950771836" sldId="480"/>
        </pc:sldMkLst>
      </pc:sldChg>
      <pc:sldChg chg="del">
        <pc:chgData name="Daniel Kaufmann" userId="934340720f57f02e" providerId="LiveId" clId="{7305B21E-C52D-4417-84F7-6A7F09FE095E}" dt="2020-12-13T02:25:51.464" v="137" actId="47"/>
        <pc:sldMkLst>
          <pc:docMk/>
          <pc:sldMk cId="3493005845" sldId="481"/>
        </pc:sldMkLst>
      </pc:sldChg>
      <pc:sldChg chg="del">
        <pc:chgData name="Daniel Kaufmann" userId="934340720f57f02e" providerId="LiveId" clId="{7305B21E-C52D-4417-84F7-6A7F09FE095E}" dt="2020-12-13T02:25:51.532" v="139" actId="47"/>
        <pc:sldMkLst>
          <pc:docMk/>
          <pc:sldMk cId="214098157" sldId="482"/>
        </pc:sldMkLst>
      </pc:sldChg>
      <pc:sldChg chg="del">
        <pc:chgData name="Daniel Kaufmann" userId="934340720f57f02e" providerId="LiveId" clId="{7305B21E-C52D-4417-84F7-6A7F09FE095E}" dt="2020-12-13T02:25:51.571" v="140" actId="47"/>
        <pc:sldMkLst>
          <pc:docMk/>
          <pc:sldMk cId="3258773737" sldId="484"/>
        </pc:sldMkLst>
      </pc:sldChg>
      <pc:sldChg chg="del">
        <pc:chgData name="Daniel Kaufmann" userId="934340720f57f02e" providerId="LiveId" clId="{7305B21E-C52D-4417-84F7-6A7F09FE095E}" dt="2020-12-13T02:25:51.593" v="141" actId="47"/>
        <pc:sldMkLst>
          <pc:docMk/>
          <pc:sldMk cId="2869559674" sldId="485"/>
        </pc:sldMkLst>
      </pc:sldChg>
      <pc:sldChg chg="del">
        <pc:chgData name="Daniel Kaufmann" userId="934340720f57f02e" providerId="LiveId" clId="{7305B21E-C52D-4417-84F7-6A7F09FE095E}" dt="2020-12-13T02:25:51.663" v="143" actId="47"/>
        <pc:sldMkLst>
          <pc:docMk/>
          <pc:sldMk cId="1451783689" sldId="486"/>
        </pc:sldMkLst>
      </pc:sldChg>
      <pc:sldChg chg="del">
        <pc:chgData name="Daniel Kaufmann" userId="934340720f57f02e" providerId="LiveId" clId="{7305B21E-C52D-4417-84F7-6A7F09FE095E}" dt="2020-12-13T02:25:51.725" v="144" actId="47"/>
        <pc:sldMkLst>
          <pc:docMk/>
          <pc:sldMk cId="3911549597" sldId="487"/>
        </pc:sldMkLst>
      </pc:sldChg>
      <pc:sldChg chg="del">
        <pc:chgData name="Daniel Kaufmann" userId="934340720f57f02e" providerId="LiveId" clId="{7305B21E-C52D-4417-84F7-6A7F09FE095E}" dt="2020-12-13T02:25:51.759" v="146" actId="47"/>
        <pc:sldMkLst>
          <pc:docMk/>
          <pc:sldMk cId="912221188" sldId="488"/>
        </pc:sldMkLst>
      </pc:sldChg>
      <pc:sldChg chg="del">
        <pc:chgData name="Daniel Kaufmann" userId="934340720f57f02e" providerId="LiveId" clId="{7305B21E-C52D-4417-84F7-6A7F09FE095E}" dt="2020-12-13T02:25:51.819" v="147" actId="47"/>
        <pc:sldMkLst>
          <pc:docMk/>
          <pc:sldMk cId="1985382990" sldId="489"/>
        </pc:sldMkLst>
      </pc:sldChg>
      <pc:sldChg chg="del">
        <pc:chgData name="Daniel Kaufmann" userId="934340720f57f02e" providerId="LiveId" clId="{7305B21E-C52D-4417-84F7-6A7F09FE095E}" dt="2020-12-13T02:25:51.846" v="148" actId="47"/>
        <pc:sldMkLst>
          <pc:docMk/>
          <pc:sldMk cId="1013288664" sldId="490"/>
        </pc:sldMkLst>
      </pc:sldChg>
      <pc:sldChg chg="del">
        <pc:chgData name="Daniel Kaufmann" userId="934340720f57f02e" providerId="LiveId" clId="{7305B21E-C52D-4417-84F7-6A7F09FE095E}" dt="2020-12-13T02:25:51.912" v="149" actId="47"/>
        <pc:sldMkLst>
          <pc:docMk/>
          <pc:sldMk cId="966011932" sldId="491"/>
        </pc:sldMkLst>
      </pc:sldChg>
      <pc:sldChg chg="del">
        <pc:chgData name="Daniel Kaufmann" userId="934340720f57f02e" providerId="LiveId" clId="{7305B21E-C52D-4417-84F7-6A7F09FE095E}" dt="2020-12-13T02:25:51.926" v="150" actId="47"/>
        <pc:sldMkLst>
          <pc:docMk/>
          <pc:sldMk cId="1089749163" sldId="492"/>
        </pc:sldMkLst>
      </pc:sldChg>
      <pc:sldChg chg="del">
        <pc:chgData name="Daniel Kaufmann" userId="934340720f57f02e" providerId="LiveId" clId="{7305B21E-C52D-4417-84F7-6A7F09FE095E}" dt="2020-12-13T02:25:51.947" v="151" actId="47"/>
        <pc:sldMkLst>
          <pc:docMk/>
          <pc:sldMk cId="3934368055" sldId="493"/>
        </pc:sldMkLst>
      </pc:sldChg>
      <pc:sldChg chg="del">
        <pc:chgData name="Daniel Kaufmann" userId="934340720f57f02e" providerId="LiveId" clId="{7305B21E-C52D-4417-84F7-6A7F09FE095E}" dt="2020-12-13T02:25:51.980" v="152" actId="47"/>
        <pc:sldMkLst>
          <pc:docMk/>
          <pc:sldMk cId="2664620289" sldId="494"/>
        </pc:sldMkLst>
      </pc:sldChg>
      <pc:sldChg chg="del">
        <pc:chgData name="Daniel Kaufmann" userId="934340720f57f02e" providerId="LiveId" clId="{7305B21E-C52D-4417-84F7-6A7F09FE095E}" dt="2020-12-13T02:25:52.013" v="153" actId="47"/>
        <pc:sldMkLst>
          <pc:docMk/>
          <pc:sldMk cId="3960721881" sldId="495"/>
        </pc:sldMkLst>
      </pc:sldChg>
      <pc:sldChg chg="del">
        <pc:chgData name="Daniel Kaufmann" userId="934340720f57f02e" providerId="LiveId" clId="{7305B21E-C52D-4417-84F7-6A7F09FE095E}" dt="2020-12-13T02:25:52.062" v="154" actId="47"/>
        <pc:sldMkLst>
          <pc:docMk/>
          <pc:sldMk cId="391205377" sldId="496"/>
        </pc:sldMkLst>
      </pc:sldChg>
      <pc:sldChg chg="del">
        <pc:chgData name="Daniel Kaufmann" userId="934340720f57f02e" providerId="LiveId" clId="{7305B21E-C52D-4417-84F7-6A7F09FE095E}" dt="2020-12-13T02:25:52.112" v="155" actId="47"/>
        <pc:sldMkLst>
          <pc:docMk/>
          <pc:sldMk cId="377151287" sldId="497"/>
        </pc:sldMkLst>
      </pc:sldChg>
      <pc:sldChg chg="del">
        <pc:chgData name="Daniel Kaufmann" userId="934340720f57f02e" providerId="LiveId" clId="{7305B21E-C52D-4417-84F7-6A7F09FE095E}" dt="2020-12-13T02:25:52.121" v="156" actId="47"/>
        <pc:sldMkLst>
          <pc:docMk/>
          <pc:sldMk cId="271397601" sldId="498"/>
        </pc:sldMkLst>
      </pc:sldChg>
      <pc:sldChg chg="del">
        <pc:chgData name="Daniel Kaufmann" userId="934340720f57f02e" providerId="LiveId" clId="{7305B21E-C52D-4417-84F7-6A7F09FE095E}" dt="2020-12-13T02:25:52.178" v="157" actId="47"/>
        <pc:sldMkLst>
          <pc:docMk/>
          <pc:sldMk cId="1354003147" sldId="499"/>
        </pc:sldMkLst>
      </pc:sldChg>
      <pc:sldChg chg="del">
        <pc:chgData name="Daniel Kaufmann" userId="934340720f57f02e" providerId="LiveId" clId="{7305B21E-C52D-4417-84F7-6A7F09FE095E}" dt="2020-12-13T02:25:52.188" v="158" actId="47"/>
        <pc:sldMkLst>
          <pc:docMk/>
          <pc:sldMk cId="59427139" sldId="500"/>
        </pc:sldMkLst>
      </pc:sldChg>
      <pc:sldChg chg="del">
        <pc:chgData name="Daniel Kaufmann" userId="934340720f57f02e" providerId="LiveId" clId="{7305B21E-C52D-4417-84F7-6A7F09FE095E}" dt="2020-12-13T02:25:52.246" v="159" actId="47"/>
        <pc:sldMkLst>
          <pc:docMk/>
          <pc:sldMk cId="3530532553" sldId="501"/>
        </pc:sldMkLst>
      </pc:sldChg>
      <pc:sldChg chg="del">
        <pc:chgData name="Daniel Kaufmann" userId="934340720f57f02e" providerId="LiveId" clId="{7305B21E-C52D-4417-84F7-6A7F09FE095E}" dt="2020-12-13T02:25:52.257" v="160" actId="47"/>
        <pc:sldMkLst>
          <pc:docMk/>
          <pc:sldMk cId="1932840159" sldId="502"/>
        </pc:sldMkLst>
      </pc:sldChg>
      <pc:sldChg chg="del">
        <pc:chgData name="Daniel Kaufmann" userId="934340720f57f02e" providerId="LiveId" clId="{7305B21E-C52D-4417-84F7-6A7F09FE095E}" dt="2020-12-13T02:25:52.305" v="161" actId="47"/>
        <pc:sldMkLst>
          <pc:docMk/>
          <pc:sldMk cId="1450973579" sldId="503"/>
        </pc:sldMkLst>
      </pc:sldChg>
      <pc:sldChg chg="del">
        <pc:chgData name="Daniel Kaufmann" userId="934340720f57f02e" providerId="LiveId" clId="{7305B21E-C52D-4417-84F7-6A7F09FE095E}" dt="2020-12-13T02:25:52.319" v="162" actId="47"/>
        <pc:sldMkLst>
          <pc:docMk/>
          <pc:sldMk cId="3818030473" sldId="504"/>
        </pc:sldMkLst>
      </pc:sldChg>
      <pc:sldChg chg="del">
        <pc:chgData name="Daniel Kaufmann" userId="934340720f57f02e" providerId="LiveId" clId="{7305B21E-C52D-4417-84F7-6A7F09FE095E}" dt="2020-12-13T02:25:52.403" v="163" actId="47"/>
        <pc:sldMkLst>
          <pc:docMk/>
          <pc:sldMk cId="2496470685" sldId="505"/>
        </pc:sldMkLst>
      </pc:sldChg>
      <pc:sldChg chg="del">
        <pc:chgData name="Daniel Kaufmann" userId="934340720f57f02e" providerId="LiveId" clId="{7305B21E-C52D-4417-84F7-6A7F09FE095E}" dt="2020-12-13T02:25:52.427" v="164" actId="47"/>
        <pc:sldMkLst>
          <pc:docMk/>
          <pc:sldMk cId="1161578672" sldId="506"/>
        </pc:sldMkLst>
      </pc:sldChg>
      <pc:sldChg chg="del">
        <pc:chgData name="Daniel Kaufmann" userId="934340720f57f02e" providerId="LiveId" clId="{7305B21E-C52D-4417-84F7-6A7F09FE095E}" dt="2020-12-13T02:25:52.497" v="165" actId="47"/>
        <pc:sldMkLst>
          <pc:docMk/>
          <pc:sldMk cId="3961354394" sldId="507"/>
        </pc:sldMkLst>
      </pc:sldChg>
      <pc:sldChg chg="del">
        <pc:chgData name="Daniel Kaufmann" userId="934340720f57f02e" providerId="LiveId" clId="{7305B21E-C52D-4417-84F7-6A7F09FE095E}" dt="2020-12-13T02:25:52.516" v="166" actId="47"/>
        <pc:sldMkLst>
          <pc:docMk/>
          <pc:sldMk cId="3594365831" sldId="508"/>
        </pc:sldMkLst>
      </pc:sldChg>
      <pc:sldChg chg="del">
        <pc:chgData name="Daniel Kaufmann" userId="934340720f57f02e" providerId="LiveId" clId="{7305B21E-C52D-4417-84F7-6A7F09FE095E}" dt="2020-12-13T02:25:52.564" v="167" actId="47"/>
        <pc:sldMkLst>
          <pc:docMk/>
          <pc:sldMk cId="2373453654" sldId="509"/>
        </pc:sldMkLst>
      </pc:sldChg>
      <pc:sldChg chg="del">
        <pc:chgData name="Daniel Kaufmann" userId="934340720f57f02e" providerId="LiveId" clId="{7305B21E-C52D-4417-84F7-6A7F09FE095E}" dt="2020-12-13T02:25:52.578" v="168" actId="47"/>
        <pc:sldMkLst>
          <pc:docMk/>
          <pc:sldMk cId="595805169" sldId="510"/>
        </pc:sldMkLst>
      </pc:sldChg>
      <pc:sldChg chg="del">
        <pc:chgData name="Daniel Kaufmann" userId="934340720f57f02e" providerId="LiveId" clId="{7305B21E-C52D-4417-84F7-6A7F09FE095E}" dt="2020-12-13T02:25:52.664" v="169" actId="47"/>
        <pc:sldMkLst>
          <pc:docMk/>
          <pc:sldMk cId="1019360677" sldId="511"/>
        </pc:sldMkLst>
      </pc:sldChg>
      <pc:sldChg chg="del">
        <pc:chgData name="Daniel Kaufmann" userId="934340720f57f02e" providerId="LiveId" clId="{7305B21E-C52D-4417-84F7-6A7F09FE095E}" dt="2020-12-13T02:25:52.736" v="171" actId="47"/>
        <pc:sldMkLst>
          <pc:docMk/>
          <pc:sldMk cId="438145454" sldId="512"/>
        </pc:sldMkLst>
      </pc:sldChg>
      <pc:sldChg chg="del">
        <pc:chgData name="Daniel Kaufmann" userId="934340720f57f02e" providerId="LiveId" clId="{7305B21E-C52D-4417-84F7-6A7F09FE095E}" dt="2020-12-13T02:25:52.688" v="170" actId="47"/>
        <pc:sldMkLst>
          <pc:docMk/>
          <pc:sldMk cId="802300504" sldId="513"/>
        </pc:sldMkLst>
      </pc:sldChg>
      <pc:sldChg chg="del">
        <pc:chgData name="Daniel Kaufmann" userId="934340720f57f02e" providerId="LiveId" clId="{7305B21E-C52D-4417-84F7-6A7F09FE095E}" dt="2020-12-13T02:25:52.748" v="172" actId="47"/>
        <pc:sldMkLst>
          <pc:docMk/>
          <pc:sldMk cId="3151348191" sldId="514"/>
        </pc:sldMkLst>
      </pc:sldChg>
      <pc:sldChg chg="del">
        <pc:chgData name="Daniel Kaufmann" userId="934340720f57f02e" providerId="LiveId" clId="{7305B21E-C52D-4417-84F7-6A7F09FE095E}" dt="2020-12-13T02:25:52.775" v="173" actId="47"/>
        <pc:sldMkLst>
          <pc:docMk/>
          <pc:sldMk cId="2443042618" sldId="515"/>
        </pc:sldMkLst>
      </pc:sldChg>
      <pc:sldChg chg="del">
        <pc:chgData name="Daniel Kaufmann" userId="934340720f57f02e" providerId="LiveId" clId="{7305B21E-C52D-4417-84F7-6A7F09FE095E}" dt="2020-12-13T02:25:52.805" v="174" actId="47"/>
        <pc:sldMkLst>
          <pc:docMk/>
          <pc:sldMk cId="2602573781" sldId="516"/>
        </pc:sldMkLst>
      </pc:sldChg>
      <pc:sldChg chg="del">
        <pc:chgData name="Daniel Kaufmann" userId="934340720f57f02e" providerId="LiveId" clId="{7305B21E-C52D-4417-84F7-6A7F09FE095E}" dt="2020-12-13T02:25:52.847" v="175" actId="47"/>
        <pc:sldMkLst>
          <pc:docMk/>
          <pc:sldMk cId="1048830250" sldId="517"/>
        </pc:sldMkLst>
      </pc:sldChg>
      <pc:sldChg chg="del">
        <pc:chgData name="Daniel Kaufmann" userId="934340720f57f02e" providerId="LiveId" clId="{7305B21E-C52D-4417-84F7-6A7F09FE095E}" dt="2020-12-13T02:25:52.884" v="176" actId="47"/>
        <pc:sldMkLst>
          <pc:docMk/>
          <pc:sldMk cId="2462365213" sldId="518"/>
        </pc:sldMkLst>
      </pc:sldChg>
      <pc:sldChg chg="del">
        <pc:chgData name="Daniel Kaufmann" userId="934340720f57f02e" providerId="LiveId" clId="{7305B21E-C52D-4417-84F7-6A7F09FE095E}" dt="2020-12-13T02:25:52.945" v="178" actId="47"/>
        <pc:sldMkLst>
          <pc:docMk/>
          <pc:sldMk cId="1122003148" sldId="519"/>
        </pc:sldMkLst>
      </pc:sldChg>
      <pc:sldChg chg="del">
        <pc:chgData name="Daniel Kaufmann" userId="934340720f57f02e" providerId="LiveId" clId="{7305B21E-C52D-4417-84F7-6A7F09FE095E}" dt="2020-12-13T02:25:52.976" v="179" actId="47"/>
        <pc:sldMkLst>
          <pc:docMk/>
          <pc:sldMk cId="54273307" sldId="520"/>
        </pc:sldMkLst>
      </pc:sldChg>
      <pc:sldChg chg="del">
        <pc:chgData name="Daniel Kaufmann" userId="934340720f57f02e" providerId="LiveId" clId="{7305B21E-C52D-4417-84F7-6A7F09FE095E}" dt="2020-12-13T02:25:53.097" v="182" actId="47"/>
        <pc:sldMkLst>
          <pc:docMk/>
          <pc:sldMk cId="90328923" sldId="521"/>
        </pc:sldMkLst>
      </pc:sldChg>
      <pc:sldChg chg="del">
        <pc:chgData name="Daniel Kaufmann" userId="934340720f57f02e" providerId="LiveId" clId="{7305B21E-C52D-4417-84F7-6A7F09FE095E}" dt="2020-12-13T02:25:53.110" v="183" actId="47"/>
        <pc:sldMkLst>
          <pc:docMk/>
          <pc:sldMk cId="802106992" sldId="522"/>
        </pc:sldMkLst>
      </pc:sldChg>
      <pc:sldChg chg="del">
        <pc:chgData name="Daniel Kaufmann" userId="934340720f57f02e" providerId="LiveId" clId="{7305B21E-C52D-4417-84F7-6A7F09FE095E}" dt="2020-12-13T02:25:53.145" v="184" actId="47"/>
        <pc:sldMkLst>
          <pc:docMk/>
          <pc:sldMk cId="1770519270" sldId="523"/>
        </pc:sldMkLst>
      </pc:sldChg>
      <pc:sldChg chg="del">
        <pc:chgData name="Daniel Kaufmann" userId="934340720f57f02e" providerId="LiveId" clId="{7305B21E-C52D-4417-84F7-6A7F09FE095E}" dt="2020-12-13T02:25:53.168" v="185" actId="47"/>
        <pc:sldMkLst>
          <pc:docMk/>
          <pc:sldMk cId="201780945" sldId="524"/>
        </pc:sldMkLst>
      </pc:sldChg>
      <pc:sldChg chg="del">
        <pc:chgData name="Daniel Kaufmann" userId="934340720f57f02e" providerId="LiveId" clId="{7305B21E-C52D-4417-84F7-6A7F09FE095E}" dt="2020-12-13T02:25:53.203" v="186" actId="47"/>
        <pc:sldMkLst>
          <pc:docMk/>
          <pc:sldMk cId="1408445262" sldId="525"/>
        </pc:sldMkLst>
      </pc:sldChg>
      <pc:sldChg chg="del">
        <pc:chgData name="Daniel Kaufmann" userId="934340720f57f02e" providerId="LiveId" clId="{7305B21E-C52D-4417-84F7-6A7F09FE095E}" dt="2020-12-13T02:25:53.233" v="187" actId="47"/>
        <pc:sldMkLst>
          <pc:docMk/>
          <pc:sldMk cId="1197509143" sldId="526"/>
        </pc:sldMkLst>
      </pc:sldChg>
      <pc:sldChg chg="add del">
        <pc:chgData name="Daniel Kaufmann" userId="934340720f57f02e" providerId="LiveId" clId="{7305B21E-C52D-4417-84F7-6A7F09FE095E}" dt="2020-12-13T02:26:03.181" v="198" actId="47"/>
        <pc:sldMkLst>
          <pc:docMk/>
          <pc:sldMk cId="1324088227" sldId="527"/>
        </pc:sldMkLst>
      </pc:sldChg>
      <pc:sldChg chg="del">
        <pc:chgData name="Daniel Kaufmann" userId="934340720f57f02e" providerId="LiveId" clId="{7305B21E-C52D-4417-84F7-6A7F09FE095E}" dt="2020-12-13T02:25:53.046" v="181" actId="47"/>
        <pc:sldMkLst>
          <pc:docMk/>
          <pc:sldMk cId="3536623039" sldId="528"/>
        </pc:sldMkLst>
      </pc:sldChg>
      <pc:sldChg chg="del">
        <pc:chgData name="Daniel Kaufmann" userId="934340720f57f02e" providerId="LiveId" clId="{7305B21E-C52D-4417-84F7-6A7F09FE095E}" dt="2020-12-13T02:25:52.907" v="177" actId="47"/>
        <pc:sldMkLst>
          <pc:docMk/>
          <pc:sldMk cId="1799096624" sldId="529"/>
        </pc:sldMkLst>
      </pc:sldChg>
      <pc:sldChg chg="del">
        <pc:chgData name="Daniel Kaufmann" userId="934340720f57f02e" providerId="LiveId" clId="{7305B21E-C52D-4417-84F7-6A7F09FE095E}" dt="2020-12-13T02:25:53.006" v="180" actId="47"/>
        <pc:sldMkLst>
          <pc:docMk/>
          <pc:sldMk cId="2255598641" sldId="530"/>
        </pc:sldMkLst>
      </pc:sldChg>
    </pc:docChg>
  </pc:docChgLst>
  <pc:docChgLst>
    <pc:chgData name="Daniel Kaufmann" userId="934340720f57f02e" providerId="LiveId" clId="{E753FF4A-63AC-4F54-AAF5-9F20E1E877B6}"/>
    <pc:docChg chg="undo redo custSel mod addSld delSld modSld sldOrd modMainMaster">
      <pc:chgData name="Daniel Kaufmann" userId="934340720f57f02e" providerId="LiveId" clId="{E753FF4A-63AC-4F54-AAF5-9F20E1E877B6}" dt="2021-01-11T02:37:51.518" v="4971" actId="20577"/>
      <pc:docMkLst>
        <pc:docMk/>
      </pc:docMkLst>
      <pc:sldChg chg="modNotesTx">
        <pc:chgData name="Daniel Kaufmann" userId="934340720f57f02e" providerId="LiveId" clId="{E753FF4A-63AC-4F54-AAF5-9F20E1E877B6}" dt="2020-12-13T02:29:31.513" v="5"/>
        <pc:sldMkLst>
          <pc:docMk/>
          <pc:sldMk cId="3940935841" sldId="256"/>
        </pc:sldMkLst>
      </pc:sldChg>
      <pc:sldChg chg="delSp modSp mod modClrScheme chgLayout">
        <pc:chgData name="Daniel Kaufmann" userId="934340720f57f02e" providerId="LiveId" clId="{E753FF4A-63AC-4F54-AAF5-9F20E1E877B6}" dt="2020-12-13T05:26:16.936" v="4543" actId="20577"/>
        <pc:sldMkLst>
          <pc:docMk/>
          <pc:sldMk cId="2800564990" sldId="257"/>
        </pc:sldMkLst>
        <pc:spChg chg="mod ord">
          <ac:chgData name="Daniel Kaufmann" userId="934340720f57f02e" providerId="LiveId" clId="{E753FF4A-63AC-4F54-AAF5-9F20E1E877B6}" dt="2020-12-13T05:26:16.936" v="4543" actId="20577"/>
          <ac:spMkLst>
            <pc:docMk/>
            <pc:sldMk cId="2800564990" sldId="257"/>
            <ac:spMk id="4" creationId="{00000000-0000-0000-0000-000000000000}"/>
          </ac:spMkLst>
        </pc:spChg>
        <pc:picChg chg="mod">
          <ac:chgData name="Daniel Kaufmann" userId="934340720f57f02e" providerId="LiveId" clId="{E753FF4A-63AC-4F54-AAF5-9F20E1E877B6}" dt="2020-12-13T05:26:00.370" v="4497" actId="208"/>
          <ac:picMkLst>
            <pc:docMk/>
            <pc:sldMk cId="2800564990" sldId="257"/>
            <ac:picMk id="5" creationId="{00000000-0000-0000-0000-000000000000}"/>
          </ac:picMkLst>
        </pc:picChg>
        <pc:picChg chg="del">
          <ac:chgData name="Daniel Kaufmann" userId="934340720f57f02e" providerId="LiveId" clId="{E753FF4A-63AC-4F54-AAF5-9F20E1E877B6}" dt="2020-12-13T05:14:05.081" v="4305" actId="478"/>
          <ac:picMkLst>
            <pc:docMk/>
            <pc:sldMk cId="2800564990" sldId="257"/>
            <ac:picMk id="6" creationId="{00000000-0000-0000-0000-000000000000}"/>
          </ac:picMkLst>
        </pc:picChg>
      </pc:sldChg>
      <pc:sldChg chg="delSp del mod">
        <pc:chgData name="Daniel Kaufmann" userId="934340720f57f02e" providerId="LiveId" clId="{E753FF4A-63AC-4F54-AAF5-9F20E1E877B6}" dt="2020-12-13T05:27:13.564" v="4584" actId="47"/>
        <pc:sldMkLst>
          <pc:docMk/>
          <pc:sldMk cId="754907382" sldId="258"/>
        </pc:sldMkLst>
        <pc:picChg chg="del">
          <ac:chgData name="Daniel Kaufmann" userId="934340720f57f02e" providerId="LiveId" clId="{E753FF4A-63AC-4F54-AAF5-9F20E1E877B6}" dt="2020-12-13T05:14:10.245" v="4307" actId="478"/>
          <ac:picMkLst>
            <pc:docMk/>
            <pc:sldMk cId="754907382" sldId="258"/>
            <ac:picMk id="6" creationId="{00000000-0000-0000-0000-000000000000}"/>
          </ac:picMkLst>
        </pc:picChg>
      </pc:sldChg>
      <pc:sldChg chg="delSp modSp mod">
        <pc:chgData name="Daniel Kaufmann" userId="934340720f57f02e" providerId="LiveId" clId="{E753FF4A-63AC-4F54-AAF5-9F20E1E877B6}" dt="2020-12-13T05:27:22.071" v="4585" actId="33524"/>
        <pc:sldMkLst>
          <pc:docMk/>
          <pc:sldMk cId="2151713346" sldId="259"/>
        </pc:sldMkLst>
        <pc:spChg chg="mod">
          <ac:chgData name="Daniel Kaufmann" userId="934340720f57f02e" providerId="LiveId" clId="{E753FF4A-63AC-4F54-AAF5-9F20E1E877B6}" dt="2020-12-13T05:27:22.071" v="4585" actId="33524"/>
          <ac:spMkLst>
            <pc:docMk/>
            <pc:sldMk cId="2151713346" sldId="259"/>
            <ac:spMk id="5" creationId="{00000000-0000-0000-0000-000000000000}"/>
          </ac:spMkLst>
        </pc:spChg>
        <pc:picChg chg="del">
          <ac:chgData name="Daniel Kaufmann" userId="934340720f57f02e" providerId="LiveId" clId="{E753FF4A-63AC-4F54-AAF5-9F20E1E877B6}" dt="2020-12-13T05:14:13.214" v="4308" actId="478"/>
          <ac:picMkLst>
            <pc:docMk/>
            <pc:sldMk cId="2151713346" sldId="259"/>
            <ac:picMk id="6" creationId="{00000000-0000-0000-0000-000000000000}"/>
          </ac:picMkLst>
        </pc:picChg>
      </pc:sldChg>
      <pc:sldChg chg="delSp modSp mod">
        <pc:chgData name="Daniel Kaufmann" userId="934340720f57f02e" providerId="LiveId" clId="{E753FF4A-63AC-4F54-AAF5-9F20E1E877B6}" dt="2020-12-13T05:25:41.442" v="4494" actId="1076"/>
        <pc:sldMkLst>
          <pc:docMk/>
          <pc:sldMk cId="2210014466" sldId="260"/>
        </pc:sldMkLst>
        <pc:picChg chg="mod">
          <ac:chgData name="Daniel Kaufmann" userId="934340720f57f02e" providerId="LiveId" clId="{E753FF4A-63AC-4F54-AAF5-9F20E1E877B6}" dt="2020-12-13T05:25:41.442" v="4494" actId="1076"/>
          <ac:picMkLst>
            <pc:docMk/>
            <pc:sldMk cId="2210014466" sldId="260"/>
            <ac:picMk id="2" creationId="{00000000-0000-0000-0000-000000000000}"/>
          </ac:picMkLst>
        </pc:picChg>
        <pc:picChg chg="del">
          <ac:chgData name="Daniel Kaufmann" userId="934340720f57f02e" providerId="LiveId" clId="{E753FF4A-63AC-4F54-AAF5-9F20E1E877B6}" dt="2020-12-13T05:14:16.610" v="4309" actId="478"/>
          <ac:picMkLst>
            <pc:docMk/>
            <pc:sldMk cId="2210014466" sldId="260"/>
            <ac:picMk id="6" creationId="{00000000-0000-0000-0000-000000000000}"/>
          </ac:picMkLst>
        </pc:picChg>
      </pc:sldChg>
      <pc:sldChg chg="delSp mod">
        <pc:chgData name="Daniel Kaufmann" userId="934340720f57f02e" providerId="LiveId" clId="{E753FF4A-63AC-4F54-AAF5-9F20E1E877B6}" dt="2020-12-13T05:14:57.198" v="4316" actId="478"/>
        <pc:sldMkLst>
          <pc:docMk/>
          <pc:sldMk cId="211617292" sldId="261"/>
        </pc:sldMkLst>
        <pc:picChg chg="del">
          <ac:chgData name="Daniel Kaufmann" userId="934340720f57f02e" providerId="LiveId" clId="{E753FF4A-63AC-4F54-AAF5-9F20E1E877B6}" dt="2020-12-13T05:14:57.198" v="4316" actId="478"/>
          <ac:picMkLst>
            <pc:docMk/>
            <pc:sldMk cId="211617292" sldId="261"/>
            <ac:picMk id="6" creationId="{00000000-0000-0000-0000-000000000000}"/>
          </ac:picMkLst>
        </pc:picChg>
      </pc:sldChg>
      <pc:sldChg chg="del">
        <pc:chgData name="Daniel Kaufmann" userId="934340720f57f02e" providerId="LiveId" clId="{E753FF4A-63AC-4F54-AAF5-9F20E1E877B6}" dt="2020-12-13T02:31:30.381" v="147" actId="47"/>
        <pc:sldMkLst>
          <pc:docMk/>
          <pc:sldMk cId="756567952" sldId="261"/>
        </pc:sldMkLst>
      </pc:sldChg>
      <pc:sldChg chg="delSp modSp mod modClrScheme chgLayout">
        <pc:chgData name="Daniel Kaufmann" userId="934340720f57f02e" providerId="LiveId" clId="{E753FF4A-63AC-4F54-AAF5-9F20E1E877B6}" dt="2020-12-13T05:25:25.413" v="4491" actId="14100"/>
        <pc:sldMkLst>
          <pc:docMk/>
          <pc:sldMk cId="3086685895" sldId="262"/>
        </pc:sldMkLst>
        <pc:spChg chg="mod ord">
          <ac:chgData name="Daniel Kaufmann" userId="934340720f57f02e" providerId="LiveId" clId="{E753FF4A-63AC-4F54-AAF5-9F20E1E877B6}" dt="2020-12-13T05:24:57.458" v="4488" actId="14100"/>
          <ac:spMkLst>
            <pc:docMk/>
            <pc:sldMk cId="3086685895" sldId="262"/>
            <ac:spMk id="4" creationId="{00000000-0000-0000-0000-000000000000}"/>
          </ac:spMkLst>
        </pc:spChg>
        <pc:spChg chg="mod ord">
          <ac:chgData name="Daniel Kaufmann" userId="934340720f57f02e" providerId="LiveId" clId="{E753FF4A-63AC-4F54-AAF5-9F20E1E877B6}" dt="2020-12-13T05:24:53.726" v="4487" actId="1076"/>
          <ac:spMkLst>
            <pc:docMk/>
            <pc:sldMk cId="3086685895" sldId="262"/>
            <ac:spMk id="5" creationId="{00000000-0000-0000-0000-000000000000}"/>
          </ac:spMkLst>
        </pc:spChg>
        <pc:graphicFrameChg chg="mod">
          <ac:chgData name="Daniel Kaufmann" userId="934340720f57f02e" providerId="LiveId" clId="{E753FF4A-63AC-4F54-AAF5-9F20E1E877B6}" dt="2020-12-13T05:25:25.413" v="4491" actId="14100"/>
          <ac:graphicFrameMkLst>
            <pc:docMk/>
            <pc:sldMk cId="3086685895" sldId="262"/>
            <ac:graphicFrameMk id="2" creationId="{00000000-0000-0000-0000-000000000000}"/>
          </ac:graphicFrameMkLst>
        </pc:graphicFrameChg>
        <pc:picChg chg="del">
          <ac:chgData name="Daniel Kaufmann" userId="934340720f57f02e" providerId="LiveId" clId="{E753FF4A-63AC-4F54-AAF5-9F20E1E877B6}" dt="2020-12-13T05:14:59.743" v="4317" actId="478"/>
          <ac:picMkLst>
            <pc:docMk/>
            <pc:sldMk cId="3086685895" sldId="262"/>
            <ac:picMk id="6" creationId="{00000000-0000-0000-0000-000000000000}"/>
          </ac:picMkLst>
        </pc:picChg>
      </pc:sldChg>
      <pc:sldChg chg="delSp modSp mod modClrScheme chgLayout">
        <pc:chgData name="Daniel Kaufmann" userId="934340720f57f02e" providerId="LiveId" clId="{E753FF4A-63AC-4F54-AAF5-9F20E1E877B6}" dt="2020-12-13T05:24:45.686" v="4485" actId="1076"/>
        <pc:sldMkLst>
          <pc:docMk/>
          <pc:sldMk cId="2852481402" sldId="263"/>
        </pc:sldMkLst>
        <pc:spChg chg="mod ord">
          <ac:chgData name="Daniel Kaufmann" userId="934340720f57f02e" providerId="LiveId" clId="{E753FF4A-63AC-4F54-AAF5-9F20E1E877B6}" dt="2020-12-13T05:24:45.686" v="4485" actId="1076"/>
          <ac:spMkLst>
            <pc:docMk/>
            <pc:sldMk cId="2852481402" sldId="263"/>
            <ac:spMk id="5" creationId="{00000000-0000-0000-0000-000000000000}"/>
          </ac:spMkLst>
        </pc:spChg>
        <pc:picChg chg="del">
          <ac:chgData name="Daniel Kaufmann" userId="934340720f57f02e" providerId="LiveId" clId="{E753FF4A-63AC-4F54-AAF5-9F20E1E877B6}" dt="2020-12-13T05:15:05.512" v="4318" actId="478"/>
          <ac:picMkLst>
            <pc:docMk/>
            <pc:sldMk cId="2852481402" sldId="263"/>
            <ac:picMk id="6" creationId="{00000000-0000-0000-0000-000000000000}"/>
          </ac:picMkLst>
        </pc:picChg>
      </pc:sldChg>
      <pc:sldChg chg="delSp modSp mod">
        <pc:chgData name="Daniel Kaufmann" userId="934340720f57f02e" providerId="LiveId" clId="{E753FF4A-63AC-4F54-AAF5-9F20E1E877B6}" dt="2020-12-13T05:15:14.682" v="4321" actId="478"/>
        <pc:sldMkLst>
          <pc:docMk/>
          <pc:sldMk cId="2960142951" sldId="264"/>
        </pc:sldMkLst>
        <pc:spChg chg="mod">
          <ac:chgData name="Daniel Kaufmann" userId="934340720f57f02e" providerId="LiveId" clId="{E753FF4A-63AC-4F54-AAF5-9F20E1E877B6}" dt="2020-12-13T05:15:12.149" v="4320" actId="207"/>
          <ac:spMkLst>
            <pc:docMk/>
            <pc:sldMk cId="2960142951" sldId="264"/>
            <ac:spMk id="3" creationId="{00000000-0000-0000-0000-000000000000}"/>
          </ac:spMkLst>
        </pc:spChg>
        <pc:picChg chg="del">
          <ac:chgData name="Daniel Kaufmann" userId="934340720f57f02e" providerId="LiveId" clId="{E753FF4A-63AC-4F54-AAF5-9F20E1E877B6}" dt="2020-12-13T05:15:14.682" v="4321" actId="478"/>
          <ac:picMkLst>
            <pc:docMk/>
            <pc:sldMk cId="2960142951" sldId="264"/>
            <ac:picMk id="5" creationId="{00000000-0000-0000-0000-000000000000}"/>
          </ac:picMkLst>
        </pc:picChg>
      </pc:sldChg>
      <pc:sldChg chg="modSp mod setBg modNotesTx">
        <pc:chgData name="Daniel Kaufmann" userId="934340720f57f02e" providerId="LiveId" clId="{E753FF4A-63AC-4F54-AAF5-9F20E1E877B6}" dt="2020-12-13T03:04:54.869" v="1299"/>
        <pc:sldMkLst>
          <pc:docMk/>
          <pc:sldMk cId="4069517365" sldId="267"/>
        </pc:sldMkLst>
        <pc:spChg chg="mod">
          <ac:chgData name="Daniel Kaufmann" userId="934340720f57f02e" providerId="LiveId" clId="{E753FF4A-63AC-4F54-AAF5-9F20E1E877B6}" dt="2020-12-13T02:31:43.318" v="175" actId="20577"/>
          <ac:spMkLst>
            <pc:docMk/>
            <pc:sldMk cId="4069517365" sldId="267"/>
            <ac:spMk id="2" creationId="{A196C52E-0914-416B-B64A-824997DB993D}"/>
          </ac:spMkLst>
        </pc:spChg>
      </pc:sldChg>
      <pc:sldChg chg="delSp modSp mod">
        <pc:chgData name="Daniel Kaufmann" userId="934340720f57f02e" providerId="LiveId" clId="{E753FF4A-63AC-4F54-AAF5-9F20E1E877B6}" dt="2020-12-13T05:15:40.308" v="4328" actId="478"/>
        <pc:sldMkLst>
          <pc:docMk/>
          <pc:sldMk cId="4018140978" sldId="269"/>
        </pc:sldMkLst>
        <pc:spChg chg="mod">
          <ac:chgData name="Daniel Kaufmann" userId="934340720f57f02e" providerId="LiveId" clId="{E753FF4A-63AC-4F54-AAF5-9F20E1E877B6}" dt="2020-12-13T05:13:52.763" v="4299" actId="27636"/>
          <ac:spMkLst>
            <pc:docMk/>
            <pc:sldMk cId="4018140978" sldId="269"/>
            <ac:spMk id="2" creationId="{00000000-0000-0000-0000-000000000000}"/>
          </ac:spMkLst>
        </pc:spChg>
        <pc:picChg chg="del">
          <ac:chgData name="Daniel Kaufmann" userId="934340720f57f02e" providerId="LiveId" clId="{E753FF4A-63AC-4F54-AAF5-9F20E1E877B6}" dt="2020-12-13T05:15:40.308" v="4328" actId="478"/>
          <ac:picMkLst>
            <pc:docMk/>
            <pc:sldMk cId="4018140978" sldId="269"/>
            <ac:picMk id="4" creationId="{00000000-0000-0000-0000-000000000000}"/>
          </ac:picMkLst>
        </pc:picChg>
      </pc:sldChg>
      <pc:sldChg chg="delSp mod modClrScheme chgLayout modNotesTx">
        <pc:chgData name="Daniel Kaufmann" userId="934340720f57f02e" providerId="LiveId" clId="{E753FF4A-63AC-4F54-AAF5-9F20E1E877B6}" dt="2020-12-28T17:17:51.438" v="4867" actId="20577"/>
        <pc:sldMkLst>
          <pc:docMk/>
          <pc:sldMk cId="2124895416" sldId="270"/>
        </pc:sldMkLst>
        <pc:picChg chg="del">
          <ac:chgData name="Daniel Kaufmann" userId="934340720f57f02e" providerId="LiveId" clId="{E753FF4A-63AC-4F54-AAF5-9F20E1E877B6}" dt="2020-12-13T05:15:33.258" v="4326" actId="478"/>
          <ac:picMkLst>
            <pc:docMk/>
            <pc:sldMk cId="2124895416" sldId="270"/>
            <ac:picMk id="3" creationId="{00000000-0000-0000-0000-000000000000}"/>
          </ac:picMkLst>
        </pc:picChg>
      </pc:sldChg>
      <pc:sldChg chg="delSp modSp mod">
        <pc:chgData name="Daniel Kaufmann" userId="934340720f57f02e" providerId="LiveId" clId="{E753FF4A-63AC-4F54-AAF5-9F20E1E877B6}" dt="2020-12-13T05:15:51.848" v="4332" actId="207"/>
        <pc:sldMkLst>
          <pc:docMk/>
          <pc:sldMk cId="2044967324" sldId="271"/>
        </pc:sldMkLst>
        <pc:spChg chg="mod">
          <ac:chgData name="Daniel Kaufmann" userId="934340720f57f02e" providerId="LiveId" clId="{E753FF4A-63AC-4F54-AAF5-9F20E1E877B6}" dt="2020-12-13T05:15:51.848" v="4332" actId="207"/>
          <ac:spMkLst>
            <pc:docMk/>
            <pc:sldMk cId="2044967324" sldId="271"/>
            <ac:spMk id="5" creationId="{00000000-0000-0000-0000-000000000000}"/>
          </ac:spMkLst>
        </pc:spChg>
        <pc:picChg chg="del">
          <ac:chgData name="Daniel Kaufmann" userId="934340720f57f02e" providerId="LiveId" clId="{E753FF4A-63AC-4F54-AAF5-9F20E1E877B6}" dt="2020-12-13T05:15:47.703" v="4331" actId="478"/>
          <ac:picMkLst>
            <pc:docMk/>
            <pc:sldMk cId="2044967324" sldId="271"/>
            <ac:picMk id="7" creationId="{00000000-0000-0000-0000-000000000000}"/>
          </ac:picMkLst>
        </pc:picChg>
      </pc:sldChg>
      <pc:sldChg chg="modSp mod">
        <pc:chgData name="Daniel Kaufmann" userId="934340720f57f02e" providerId="LiveId" clId="{E753FF4A-63AC-4F54-AAF5-9F20E1E877B6}" dt="2020-12-13T02:31:13.673" v="146" actId="20577"/>
        <pc:sldMkLst>
          <pc:docMk/>
          <pc:sldMk cId="1327314665" sldId="272"/>
        </pc:sldMkLst>
        <pc:spChg chg="mod">
          <ac:chgData name="Daniel Kaufmann" userId="934340720f57f02e" providerId="LiveId" clId="{E753FF4A-63AC-4F54-AAF5-9F20E1E877B6}" dt="2020-12-13T02:31:13.673" v="146" actId="20577"/>
          <ac:spMkLst>
            <pc:docMk/>
            <pc:sldMk cId="1327314665" sldId="272"/>
            <ac:spMk id="7" creationId="{E1D0457B-9AB1-4824-8691-1F785CD2C50D}"/>
          </ac:spMkLst>
        </pc:spChg>
        <pc:graphicFrameChg chg="mod">
          <ac:chgData name="Daniel Kaufmann" userId="934340720f57f02e" providerId="LiveId" clId="{E753FF4A-63AC-4F54-AAF5-9F20E1E877B6}" dt="2020-12-13T02:31:09.279" v="144" actId="113"/>
          <ac:graphicFrameMkLst>
            <pc:docMk/>
            <pc:sldMk cId="1327314665" sldId="272"/>
            <ac:graphicFrameMk id="9" creationId="{FEE1AE8E-478A-4A18-AA20-5591EE4B0089}"/>
          </ac:graphicFrameMkLst>
        </pc:graphicFrameChg>
      </pc:sldChg>
      <pc:sldChg chg="addSp modSp new mod modAnim modNotesTx">
        <pc:chgData name="Daniel Kaufmann" userId="934340720f57f02e" providerId="LiveId" clId="{E753FF4A-63AC-4F54-AAF5-9F20E1E877B6}" dt="2020-12-13T02:37:22.488" v="473" actId="20577"/>
        <pc:sldMkLst>
          <pc:docMk/>
          <pc:sldMk cId="3524741699" sldId="273"/>
        </pc:sldMkLst>
        <pc:spChg chg="mod">
          <ac:chgData name="Daniel Kaufmann" userId="934340720f57f02e" providerId="LiveId" clId="{E753FF4A-63AC-4F54-AAF5-9F20E1E877B6}" dt="2020-12-13T02:32:32.827" v="207" actId="20577"/>
          <ac:spMkLst>
            <pc:docMk/>
            <pc:sldMk cId="3524741699" sldId="273"/>
            <ac:spMk id="2" creationId="{64E49359-0733-466A-832B-1664F8CBF426}"/>
          </ac:spMkLst>
        </pc:spChg>
        <pc:spChg chg="mod">
          <ac:chgData name="Daniel Kaufmann" userId="934340720f57f02e" providerId="LiveId" clId="{E753FF4A-63AC-4F54-AAF5-9F20E1E877B6}" dt="2020-12-13T02:33:10.500" v="215" actId="403"/>
          <ac:spMkLst>
            <pc:docMk/>
            <pc:sldMk cId="3524741699" sldId="273"/>
            <ac:spMk id="3" creationId="{F32A61CB-514B-4677-8AE2-28AA03D9AC39}"/>
          </ac:spMkLst>
        </pc:spChg>
        <pc:picChg chg="add mod">
          <ac:chgData name="Daniel Kaufmann" userId="934340720f57f02e" providerId="LiveId" clId="{E753FF4A-63AC-4F54-AAF5-9F20E1E877B6}" dt="2020-12-13T02:33:20.240" v="216" actId="1076"/>
          <ac:picMkLst>
            <pc:docMk/>
            <pc:sldMk cId="3524741699" sldId="273"/>
            <ac:picMk id="4" creationId="{EB004D5B-C5EE-4E88-B08E-E9BD7458EE91}"/>
          </ac:picMkLst>
        </pc:picChg>
        <pc:picChg chg="add mod">
          <ac:chgData name="Daniel Kaufmann" userId="934340720f57f02e" providerId="LiveId" clId="{E753FF4A-63AC-4F54-AAF5-9F20E1E877B6}" dt="2020-12-13T02:33:20.240" v="216" actId="1076"/>
          <ac:picMkLst>
            <pc:docMk/>
            <pc:sldMk cId="3524741699" sldId="273"/>
            <ac:picMk id="5" creationId="{34C9E42E-255B-47E8-A1DA-B3FCF4D3F354}"/>
          </ac:picMkLst>
        </pc:picChg>
        <pc:picChg chg="add mod">
          <ac:chgData name="Daniel Kaufmann" userId="934340720f57f02e" providerId="LiveId" clId="{E753FF4A-63AC-4F54-AAF5-9F20E1E877B6}" dt="2020-12-13T02:33:20.240" v="216" actId="1076"/>
          <ac:picMkLst>
            <pc:docMk/>
            <pc:sldMk cId="3524741699" sldId="273"/>
            <ac:picMk id="6" creationId="{F7785545-FCF0-4A3A-B89C-75013E40AF59}"/>
          </ac:picMkLst>
        </pc:picChg>
      </pc:sldChg>
      <pc:sldChg chg="delSp mod">
        <pc:chgData name="Daniel Kaufmann" userId="934340720f57f02e" providerId="LiveId" clId="{E753FF4A-63AC-4F54-AAF5-9F20E1E877B6}" dt="2020-12-13T05:15:25.982" v="4323" actId="478"/>
        <pc:sldMkLst>
          <pc:docMk/>
          <pc:sldMk cId="1016847800" sldId="274"/>
        </pc:sldMkLst>
        <pc:picChg chg="del">
          <ac:chgData name="Daniel Kaufmann" userId="934340720f57f02e" providerId="LiveId" clId="{E753FF4A-63AC-4F54-AAF5-9F20E1E877B6}" dt="2020-12-13T05:15:25.982" v="4323" actId="478"/>
          <ac:picMkLst>
            <pc:docMk/>
            <pc:sldMk cId="1016847800" sldId="274"/>
            <ac:picMk id="5" creationId="{00000000-0000-0000-0000-000000000000}"/>
          </ac:picMkLst>
        </pc:picChg>
      </pc:sldChg>
      <pc:sldChg chg="delSp mod">
        <pc:chgData name="Daniel Kaufmann" userId="934340720f57f02e" providerId="LiveId" clId="{E753FF4A-63AC-4F54-AAF5-9F20E1E877B6}" dt="2020-12-13T05:15:28.205" v="4324" actId="478"/>
        <pc:sldMkLst>
          <pc:docMk/>
          <pc:sldMk cId="625516954" sldId="275"/>
        </pc:sldMkLst>
        <pc:picChg chg="del">
          <ac:chgData name="Daniel Kaufmann" userId="934340720f57f02e" providerId="LiveId" clId="{E753FF4A-63AC-4F54-AAF5-9F20E1E877B6}" dt="2020-12-13T05:15:28.205" v="4324" actId="478"/>
          <ac:picMkLst>
            <pc:docMk/>
            <pc:sldMk cId="625516954" sldId="275"/>
            <ac:picMk id="7" creationId="{00000000-0000-0000-0000-000000000000}"/>
          </ac:picMkLst>
        </pc:picChg>
      </pc:sldChg>
      <pc:sldChg chg="delSp mod">
        <pc:chgData name="Daniel Kaufmann" userId="934340720f57f02e" providerId="LiveId" clId="{E753FF4A-63AC-4F54-AAF5-9F20E1E877B6}" dt="2020-12-13T05:15:30.114" v="4325" actId="478"/>
        <pc:sldMkLst>
          <pc:docMk/>
          <pc:sldMk cId="4264705682" sldId="276"/>
        </pc:sldMkLst>
        <pc:picChg chg="del">
          <ac:chgData name="Daniel Kaufmann" userId="934340720f57f02e" providerId="LiveId" clId="{E753FF4A-63AC-4F54-AAF5-9F20E1E877B6}" dt="2020-12-13T05:15:30.114" v="4325" actId="478"/>
          <ac:picMkLst>
            <pc:docMk/>
            <pc:sldMk cId="4264705682" sldId="276"/>
            <ac:picMk id="8" creationId="{00000000-0000-0000-0000-000000000000}"/>
          </ac:picMkLst>
        </pc:picChg>
      </pc:sldChg>
      <pc:sldChg chg="delSp mod">
        <pc:chgData name="Daniel Kaufmann" userId="934340720f57f02e" providerId="LiveId" clId="{E753FF4A-63AC-4F54-AAF5-9F20E1E877B6}" dt="2020-12-13T05:15:42.692" v="4329" actId="478"/>
        <pc:sldMkLst>
          <pc:docMk/>
          <pc:sldMk cId="1533888508" sldId="277"/>
        </pc:sldMkLst>
        <pc:picChg chg="del">
          <ac:chgData name="Daniel Kaufmann" userId="934340720f57f02e" providerId="LiveId" clId="{E753FF4A-63AC-4F54-AAF5-9F20E1E877B6}" dt="2020-12-13T05:15:42.692" v="4329" actId="478"/>
          <ac:picMkLst>
            <pc:docMk/>
            <pc:sldMk cId="1533888508" sldId="277"/>
            <ac:picMk id="4" creationId="{00000000-0000-0000-0000-000000000000}"/>
          </ac:picMkLst>
        </pc:picChg>
      </pc:sldChg>
      <pc:sldChg chg="delSp mod">
        <pc:chgData name="Daniel Kaufmann" userId="934340720f57f02e" providerId="LiveId" clId="{E753FF4A-63AC-4F54-AAF5-9F20E1E877B6}" dt="2020-12-13T05:15:58.170" v="4334" actId="478"/>
        <pc:sldMkLst>
          <pc:docMk/>
          <pc:sldMk cId="1296387788" sldId="278"/>
        </pc:sldMkLst>
        <pc:picChg chg="del">
          <ac:chgData name="Daniel Kaufmann" userId="934340720f57f02e" providerId="LiveId" clId="{E753FF4A-63AC-4F54-AAF5-9F20E1E877B6}" dt="2020-12-13T05:15:58.170" v="4334" actId="478"/>
          <ac:picMkLst>
            <pc:docMk/>
            <pc:sldMk cId="1296387788" sldId="278"/>
            <ac:picMk id="5" creationId="{00000000-0000-0000-0000-000000000000}"/>
          </ac:picMkLst>
        </pc:picChg>
      </pc:sldChg>
      <pc:sldChg chg="delSp mod">
        <pc:chgData name="Daniel Kaufmann" userId="934340720f57f02e" providerId="LiveId" clId="{E753FF4A-63AC-4F54-AAF5-9F20E1E877B6}" dt="2020-12-13T05:16:00.815" v="4335" actId="478"/>
        <pc:sldMkLst>
          <pc:docMk/>
          <pc:sldMk cId="936902854" sldId="279"/>
        </pc:sldMkLst>
        <pc:picChg chg="del">
          <ac:chgData name="Daniel Kaufmann" userId="934340720f57f02e" providerId="LiveId" clId="{E753FF4A-63AC-4F54-AAF5-9F20E1E877B6}" dt="2020-12-13T05:16:00.815" v="4335" actId="478"/>
          <ac:picMkLst>
            <pc:docMk/>
            <pc:sldMk cId="936902854" sldId="279"/>
            <ac:picMk id="5" creationId="{00000000-0000-0000-0000-000000000000}"/>
          </ac:picMkLst>
        </pc:picChg>
      </pc:sldChg>
      <pc:sldChg chg="delSp mod">
        <pc:chgData name="Daniel Kaufmann" userId="934340720f57f02e" providerId="LiveId" clId="{E753FF4A-63AC-4F54-AAF5-9F20E1E877B6}" dt="2020-12-13T05:16:03.693" v="4336" actId="478"/>
        <pc:sldMkLst>
          <pc:docMk/>
          <pc:sldMk cId="3759163914" sldId="280"/>
        </pc:sldMkLst>
        <pc:picChg chg="del">
          <ac:chgData name="Daniel Kaufmann" userId="934340720f57f02e" providerId="LiveId" clId="{E753FF4A-63AC-4F54-AAF5-9F20E1E877B6}" dt="2020-12-13T05:16:03.693" v="4336" actId="478"/>
          <ac:picMkLst>
            <pc:docMk/>
            <pc:sldMk cId="3759163914" sldId="280"/>
            <ac:picMk id="4" creationId="{00000000-0000-0000-0000-000000000000}"/>
          </ac:picMkLst>
        </pc:picChg>
      </pc:sldChg>
      <pc:sldChg chg="delSp modSp mod">
        <pc:chgData name="Daniel Kaufmann" userId="934340720f57f02e" providerId="LiveId" clId="{E753FF4A-63AC-4F54-AAF5-9F20E1E877B6}" dt="2020-12-13T05:16:16.992" v="4339" actId="1076"/>
        <pc:sldMkLst>
          <pc:docMk/>
          <pc:sldMk cId="1392031723" sldId="281"/>
        </pc:sldMkLst>
        <pc:spChg chg="add mod ord">
          <ac:chgData name="Daniel Kaufmann" userId="934340720f57f02e" providerId="LiveId" clId="{E753FF4A-63AC-4F54-AAF5-9F20E1E877B6}" dt="2020-12-13T02:48:59.318" v="759" actId="700"/>
          <ac:spMkLst>
            <pc:docMk/>
            <pc:sldMk cId="1392031723" sldId="281"/>
            <ac:spMk id="3" creationId="{E15C2059-CD00-4DCA-B6AA-452E0C0596E6}"/>
          </ac:spMkLst>
        </pc:spChg>
        <pc:spChg chg="add mod ord">
          <ac:chgData name="Daniel Kaufmann" userId="934340720f57f02e" providerId="LiveId" clId="{E753FF4A-63AC-4F54-AAF5-9F20E1E877B6}" dt="2020-12-13T02:49:09.863" v="761" actId="1076"/>
          <ac:spMkLst>
            <pc:docMk/>
            <pc:sldMk cId="1392031723" sldId="281"/>
            <ac:spMk id="4" creationId="{B9C96C63-BC4D-46CA-9F43-FAB72628A657}"/>
          </ac:spMkLst>
        </pc:spChg>
        <pc:spChg chg="del">
          <ac:chgData name="Daniel Kaufmann" userId="934340720f57f02e" providerId="LiveId" clId="{E753FF4A-63AC-4F54-AAF5-9F20E1E877B6}" dt="2020-12-13T02:48:53.682" v="757" actId="478"/>
          <ac:spMkLst>
            <pc:docMk/>
            <pc:sldMk cId="1392031723" sldId="281"/>
            <ac:spMk id="34818" creationId="{00000000-0000-0000-0000-000000000000}"/>
          </ac:spMkLst>
        </pc:spChg>
        <pc:spChg chg="del">
          <ac:chgData name="Daniel Kaufmann" userId="934340720f57f02e" providerId="LiveId" clId="{E753FF4A-63AC-4F54-AAF5-9F20E1E877B6}" dt="2020-12-13T02:48:56.147" v="758" actId="478"/>
          <ac:spMkLst>
            <pc:docMk/>
            <pc:sldMk cId="1392031723" sldId="281"/>
            <ac:spMk id="34820" creationId="{00000000-0000-0000-0000-000000000000}"/>
          </ac:spMkLst>
        </pc:spChg>
        <pc:graphicFrameChg chg="mod">
          <ac:chgData name="Daniel Kaufmann" userId="934340720f57f02e" providerId="LiveId" clId="{E753FF4A-63AC-4F54-AAF5-9F20E1E877B6}" dt="2020-12-13T05:16:11.581" v="4338" actId="1076"/>
          <ac:graphicFrameMkLst>
            <pc:docMk/>
            <pc:sldMk cId="1392031723" sldId="281"/>
            <ac:graphicFrameMk id="6" creationId="{00000000-0000-0000-0000-000000000000}"/>
          </ac:graphicFrameMkLst>
        </pc:graphicFrameChg>
        <pc:picChg chg="add mod modCrop">
          <ac:chgData name="Daniel Kaufmann" userId="934340720f57f02e" providerId="LiveId" clId="{E753FF4A-63AC-4F54-AAF5-9F20E1E877B6}" dt="2020-12-13T02:48:41.409" v="756" actId="208"/>
          <ac:picMkLst>
            <pc:docMk/>
            <pc:sldMk cId="1392031723" sldId="281"/>
            <ac:picMk id="2" creationId="{C3F182AB-51DE-41CF-8363-4F4BA85DE6C2}"/>
          </ac:picMkLst>
        </pc:picChg>
        <pc:picChg chg="del">
          <ac:chgData name="Daniel Kaufmann" userId="934340720f57f02e" providerId="LiveId" clId="{E753FF4A-63AC-4F54-AAF5-9F20E1E877B6}" dt="2020-12-13T05:16:05.431" v="4337" actId="478"/>
          <ac:picMkLst>
            <pc:docMk/>
            <pc:sldMk cId="1392031723" sldId="281"/>
            <ac:picMk id="11" creationId="{00000000-0000-0000-0000-000000000000}"/>
          </ac:picMkLst>
        </pc:picChg>
        <pc:picChg chg="del">
          <ac:chgData name="Daniel Kaufmann" userId="934340720f57f02e" providerId="LiveId" clId="{E753FF4A-63AC-4F54-AAF5-9F20E1E877B6}" dt="2020-12-13T02:47:36.564" v="750" actId="478"/>
          <ac:picMkLst>
            <pc:docMk/>
            <pc:sldMk cId="1392031723" sldId="281"/>
            <ac:picMk id="54282" creationId="{00000000-0000-0000-0000-000000000000}"/>
          </ac:picMkLst>
        </pc:picChg>
        <pc:cxnChg chg="mod">
          <ac:chgData name="Daniel Kaufmann" userId="934340720f57f02e" providerId="LiveId" clId="{E753FF4A-63AC-4F54-AAF5-9F20E1E877B6}" dt="2020-12-13T05:16:16.992" v="4339" actId="1076"/>
          <ac:cxnSpMkLst>
            <pc:docMk/>
            <pc:sldMk cId="1392031723" sldId="281"/>
            <ac:cxnSpMk id="8" creationId="{00000000-0000-0000-0000-000000000000}"/>
          </ac:cxnSpMkLst>
        </pc:cxnChg>
        <pc:cxnChg chg="mod">
          <ac:chgData name="Daniel Kaufmann" userId="934340720f57f02e" providerId="LiveId" clId="{E753FF4A-63AC-4F54-AAF5-9F20E1E877B6}" dt="2020-12-13T05:16:16.992" v="4339" actId="1076"/>
          <ac:cxnSpMkLst>
            <pc:docMk/>
            <pc:sldMk cId="1392031723" sldId="281"/>
            <ac:cxnSpMk id="10" creationId="{00000000-0000-0000-0000-000000000000}"/>
          </ac:cxnSpMkLst>
        </pc:cxnChg>
      </pc:sldChg>
      <pc:sldChg chg="delSp modSp mod">
        <pc:chgData name="Daniel Kaufmann" userId="934340720f57f02e" providerId="LiveId" clId="{E753FF4A-63AC-4F54-AAF5-9F20E1E877B6}" dt="2020-12-13T05:19:15.308" v="4363" actId="12100"/>
        <pc:sldMkLst>
          <pc:docMk/>
          <pc:sldMk cId="3998420337" sldId="282"/>
        </pc:sldMkLst>
        <pc:spChg chg="mod">
          <ac:chgData name="Daniel Kaufmann" userId="934340720f57f02e" providerId="LiveId" clId="{E753FF4A-63AC-4F54-AAF5-9F20E1E877B6}" dt="2020-12-13T05:13:52.784" v="4300" actId="27636"/>
          <ac:spMkLst>
            <pc:docMk/>
            <pc:sldMk cId="3998420337" sldId="282"/>
            <ac:spMk id="2" creationId="{00000000-0000-0000-0000-000000000000}"/>
          </ac:spMkLst>
        </pc:spChg>
        <pc:spChg chg="del mod">
          <ac:chgData name="Daniel Kaufmann" userId="934340720f57f02e" providerId="LiveId" clId="{E753FF4A-63AC-4F54-AAF5-9F20E1E877B6}" dt="2020-12-13T05:18:55.585" v="4362" actId="478"/>
          <ac:spMkLst>
            <pc:docMk/>
            <pc:sldMk cId="3998420337" sldId="282"/>
            <ac:spMk id="4" creationId="{00000000-0000-0000-0000-000000000000}"/>
          </ac:spMkLst>
        </pc:spChg>
        <pc:graphicFrameChg chg="mod">
          <ac:chgData name="Daniel Kaufmann" userId="934340720f57f02e" providerId="LiveId" clId="{E753FF4A-63AC-4F54-AAF5-9F20E1E877B6}" dt="2020-12-13T05:19:15.308" v="4363" actId="12100"/>
          <ac:graphicFrameMkLst>
            <pc:docMk/>
            <pc:sldMk cId="3998420337" sldId="282"/>
            <ac:graphicFrameMk id="3" creationId="{00000000-0000-0000-0000-000000000000}"/>
          </ac:graphicFrameMkLst>
        </pc:graphicFrameChg>
        <pc:picChg chg="del">
          <ac:chgData name="Daniel Kaufmann" userId="934340720f57f02e" providerId="LiveId" clId="{E753FF4A-63AC-4F54-AAF5-9F20E1E877B6}" dt="2020-12-13T05:16:21.020" v="4340" actId="478"/>
          <ac:picMkLst>
            <pc:docMk/>
            <pc:sldMk cId="3998420337" sldId="282"/>
            <ac:picMk id="6" creationId="{00000000-0000-0000-0000-000000000000}"/>
          </ac:picMkLst>
        </pc:picChg>
      </pc:sldChg>
      <pc:sldChg chg="delSp modSp mod">
        <pc:chgData name="Daniel Kaufmann" userId="934340720f57f02e" providerId="LiveId" clId="{E753FF4A-63AC-4F54-AAF5-9F20E1E877B6}" dt="2020-12-13T05:19:32.676" v="4366" actId="478"/>
        <pc:sldMkLst>
          <pc:docMk/>
          <pc:sldMk cId="2145187792" sldId="283"/>
        </pc:sldMkLst>
        <pc:spChg chg="mod">
          <ac:chgData name="Daniel Kaufmann" userId="934340720f57f02e" providerId="LiveId" clId="{E753FF4A-63AC-4F54-AAF5-9F20E1E877B6}" dt="2020-12-13T05:13:52.789" v="4301" actId="27636"/>
          <ac:spMkLst>
            <pc:docMk/>
            <pc:sldMk cId="2145187792" sldId="283"/>
            <ac:spMk id="2" creationId="{00000000-0000-0000-0000-000000000000}"/>
          </ac:spMkLst>
        </pc:spChg>
        <pc:picChg chg="del">
          <ac:chgData name="Daniel Kaufmann" userId="934340720f57f02e" providerId="LiveId" clId="{E753FF4A-63AC-4F54-AAF5-9F20E1E877B6}" dt="2020-12-13T05:19:32.676" v="4366" actId="478"/>
          <ac:picMkLst>
            <pc:docMk/>
            <pc:sldMk cId="2145187792" sldId="283"/>
            <ac:picMk id="4" creationId="{00000000-0000-0000-0000-000000000000}"/>
          </ac:picMkLst>
        </pc:picChg>
      </pc:sldChg>
      <pc:sldChg chg="delSp mod">
        <pc:chgData name="Daniel Kaufmann" userId="934340720f57f02e" providerId="LiveId" clId="{E753FF4A-63AC-4F54-AAF5-9F20E1E877B6}" dt="2020-12-13T05:19:35.024" v="4367" actId="478"/>
        <pc:sldMkLst>
          <pc:docMk/>
          <pc:sldMk cId="487027914" sldId="284"/>
        </pc:sldMkLst>
        <pc:picChg chg="del">
          <ac:chgData name="Daniel Kaufmann" userId="934340720f57f02e" providerId="LiveId" clId="{E753FF4A-63AC-4F54-AAF5-9F20E1E877B6}" dt="2020-12-13T05:19:35.024" v="4367" actId="478"/>
          <ac:picMkLst>
            <pc:docMk/>
            <pc:sldMk cId="487027914" sldId="284"/>
            <ac:picMk id="4" creationId="{00000000-0000-0000-0000-000000000000}"/>
          </ac:picMkLst>
        </pc:picChg>
      </pc:sldChg>
      <pc:sldChg chg="delSp modSp mod">
        <pc:chgData name="Daniel Kaufmann" userId="934340720f57f02e" providerId="LiveId" clId="{E753FF4A-63AC-4F54-AAF5-9F20E1E877B6}" dt="2020-12-13T05:19:43.765" v="4371" actId="208"/>
        <pc:sldMkLst>
          <pc:docMk/>
          <pc:sldMk cId="3346782139" sldId="285"/>
        </pc:sldMkLst>
        <pc:picChg chg="mod">
          <ac:chgData name="Daniel Kaufmann" userId="934340720f57f02e" providerId="LiveId" clId="{E753FF4A-63AC-4F54-AAF5-9F20E1E877B6}" dt="2020-12-13T05:19:43.765" v="4371" actId="208"/>
          <ac:picMkLst>
            <pc:docMk/>
            <pc:sldMk cId="3346782139" sldId="285"/>
            <ac:picMk id="4" creationId="{00000000-0000-0000-0000-000000000000}"/>
          </ac:picMkLst>
        </pc:picChg>
        <pc:picChg chg="del">
          <ac:chgData name="Daniel Kaufmann" userId="934340720f57f02e" providerId="LiveId" clId="{E753FF4A-63AC-4F54-AAF5-9F20E1E877B6}" dt="2020-12-13T05:19:40.373" v="4369" actId="478"/>
          <ac:picMkLst>
            <pc:docMk/>
            <pc:sldMk cId="3346782139" sldId="285"/>
            <ac:picMk id="5" creationId="{00000000-0000-0000-0000-000000000000}"/>
          </ac:picMkLst>
        </pc:picChg>
      </pc:sldChg>
      <pc:sldChg chg="delSp mod">
        <pc:chgData name="Daniel Kaufmann" userId="934340720f57f02e" providerId="LiveId" clId="{E753FF4A-63AC-4F54-AAF5-9F20E1E877B6}" dt="2020-12-13T05:19:38.053" v="4368" actId="478"/>
        <pc:sldMkLst>
          <pc:docMk/>
          <pc:sldMk cId="367318947" sldId="286"/>
        </pc:sldMkLst>
        <pc:picChg chg="del">
          <ac:chgData name="Daniel Kaufmann" userId="934340720f57f02e" providerId="LiveId" clId="{E753FF4A-63AC-4F54-AAF5-9F20E1E877B6}" dt="2020-12-13T05:19:38.053" v="4368" actId="478"/>
          <ac:picMkLst>
            <pc:docMk/>
            <pc:sldMk cId="367318947" sldId="286"/>
            <ac:picMk id="6" creationId="{00000000-0000-0000-0000-000000000000}"/>
          </ac:picMkLst>
        </pc:picChg>
      </pc:sldChg>
      <pc:sldChg chg="delSp modSp mod">
        <pc:chgData name="Daniel Kaufmann" userId="934340720f57f02e" providerId="LiveId" clId="{E753FF4A-63AC-4F54-AAF5-9F20E1E877B6}" dt="2020-12-13T05:19:51.874" v="4373" actId="478"/>
        <pc:sldMkLst>
          <pc:docMk/>
          <pc:sldMk cId="718221687" sldId="287"/>
        </pc:sldMkLst>
        <pc:picChg chg="mod">
          <ac:chgData name="Daniel Kaufmann" userId="934340720f57f02e" providerId="LiveId" clId="{E753FF4A-63AC-4F54-AAF5-9F20E1E877B6}" dt="2020-12-13T05:19:48.965" v="4372" actId="208"/>
          <ac:picMkLst>
            <pc:docMk/>
            <pc:sldMk cId="718221687" sldId="287"/>
            <ac:picMk id="4" creationId="{00000000-0000-0000-0000-000000000000}"/>
          </ac:picMkLst>
        </pc:picChg>
        <pc:picChg chg="del">
          <ac:chgData name="Daniel Kaufmann" userId="934340720f57f02e" providerId="LiveId" clId="{E753FF4A-63AC-4F54-AAF5-9F20E1E877B6}" dt="2020-12-13T05:19:51.874" v="4373" actId="478"/>
          <ac:picMkLst>
            <pc:docMk/>
            <pc:sldMk cId="718221687" sldId="287"/>
            <ac:picMk id="5" creationId="{00000000-0000-0000-0000-000000000000}"/>
          </ac:picMkLst>
        </pc:picChg>
      </pc:sldChg>
      <pc:sldChg chg="delSp modSp mod">
        <pc:chgData name="Daniel Kaufmann" userId="934340720f57f02e" providerId="LiveId" clId="{E753FF4A-63AC-4F54-AAF5-9F20E1E877B6}" dt="2020-12-13T05:20:19.039" v="4379" actId="1076"/>
        <pc:sldMkLst>
          <pc:docMk/>
          <pc:sldMk cId="3299548857" sldId="288"/>
        </pc:sldMkLst>
        <pc:spChg chg="mod">
          <ac:chgData name="Daniel Kaufmann" userId="934340720f57f02e" providerId="LiveId" clId="{E753FF4A-63AC-4F54-AAF5-9F20E1E877B6}" dt="2020-12-13T05:20:10.441" v="4378" actId="14100"/>
          <ac:spMkLst>
            <pc:docMk/>
            <pc:sldMk cId="3299548857" sldId="288"/>
            <ac:spMk id="3" creationId="{00000000-0000-0000-0000-000000000000}"/>
          </ac:spMkLst>
        </pc:spChg>
        <pc:picChg chg="del">
          <ac:chgData name="Daniel Kaufmann" userId="934340720f57f02e" providerId="LiveId" clId="{E753FF4A-63AC-4F54-AAF5-9F20E1E877B6}" dt="2020-12-13T05:19:54.247" v="4374" actId="478"/>
          <ac:picMkLst>
            <pc:docMk/>
            <pc:sldMk cId="3299548857" sldId="288"/>
            <ac:picMk id="4"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5"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7"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8"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9"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10" creationId="{00000000-0000-0000-0000-000000000000}"/>
          </ac:picMkLst>
        </pc:picChg>
      </pc:sldChg>
      <pc:sldChg chg="delSp modSp mod">
        <pc:chgData name="Daniel Kaufmann" userId="934340720f57f02e" providerId="LiveId" clId="{E753FF4A-63AC-4F54-AAF5-9F20E1E877B6}" dt="2020-12-13T05:22:30.838" v="4420" actId="478"/>
        <pc:sldMkLst>
          <pc:docMk/>
          <pc:sldMk cId="484465858" sldId="289"/>
        </pc:sldMkLst>
        <pc:spChg chg="mod">
          <ac:chgData name="Daniel Kaufmann" userId="934340720f57f02e" providerId="LiveId" clId="{E753FF4A-63AC-4F54-AAF5-9F20E1E877B6}" dt="2020-12-13T05:22:28.942" v="4419" actId="207"/>
          <ac:spMkLst>
            <pc:docMk/>
            <pc:sldMk cId="484465858" sldId="289"/>
            <ac:spMk id="5" creationId="{00000000-0000-0000-0000-000000000000}"/>
          </ac:spMkLst>
        </pc:spChg>
        <pc:picChg chg="del">
          <ac:chgData name="Daniel Kaufmann" userId="934340720f57f02e" providerId="LiveId" clId="{E753FF4A-63AC-4F54-AAF5-9F20E1E877B6}" dt="2020-12-13T05:22:30.838" v="4420" actId="478"/>
          <ac:picMkLst>
            <pc:docMk/>
            <pc:sldMk cId="484465858" sldId="289"/>
            <ac:picMk id="6" creationId="{00000000-0000-0000-0000-000000000000}"/>
          </ac:picMkLst>
        </pc:picChg>
      </pc:sldChg>
      <pc:sldChg chg="delSp modSp mod">
        <pc:chgData name="Daniel Kaufmann" userId="934340720f57f02e" providerId="LiveId" clId="{E753FF4A-63AC-4F54-AAF5-9F20E1E877B6}" dt="2020-12-13T05:23:07.020" v="4434" actId="478"/>
        <pc:sldMkLst>
          <pc:docMk/>
          <pc:sldMk cId="2337009606" sldId="290"/>
        </pc:sldMkLst>
        <pc:graphicFrameChg chg="mod">
          <ac:chgData name="Daniel Kaufmann" userId="934340720f57f02e" providerId="LiveId" clId="{E753FF4A-63AC-4F54-AAF5-9F20E1E877B6}" dt="2020-12-13T05:23:02.331" v="4432" actId="1076"/>
          <ac:graphicFrameMkLst>
            <pc:docMk/>
            <pc:sldMk cId="2337009606" sldId="290"/>
            <ac:graphicFrameMk id="6" creationId="{00000000-0000-0000-0000-000000000000}"/>
          </ac:graphicFrameMkLst>
        </pc:graphicFrameChg>
        <pc:picChg chg="mod">
          <ac:chgData name="Daniel Kaufmann" userId="934340720f57f02e" providerId="LiveId" clId="{E753FF4A-63AC-4F54-AAF5-9F20E1E877B6}" dt="2020-12-13T05:23:04.692" v="4433" actId="208"/>
          <ac:picMkLst>
            <pc:docMk/>
            <pc:sldMk cId="2337009606" sldId="290"/>
            <ac:picMk id="7" creationId="{00000000-0000-0000-0000-000000000000}"/>
          </ac:picMkLst>
        </pc:picChg>
        <pc:picChg chg="del">
          <ac:chgData name="Daniel Kaufmann" userId="934340720f57f02e" providerId="LiveId" clId="{E753FF4A-63AC-4F54-AAF5-9F20E1E877B6}" dt="2020-12-13T05:23:07.020" v="4434" actId="478"/>
          <ac:picMkLst>
            <pc:docMk/>
            <pc:sldMk cId="2337009606" sldId="290"/>
            <ac:picMk id="8" creationId="{00000000-0000-0000-0000-000000000000}"/>
          </ac:picMkLst>
        </pc:picChg>
      </pc:sldChg>
      <pc:sldChg chg="delSp modSp mod">
        <pc:chgData name="Daniel Kaufmann" userId="934340720f57f02e" providerId="LiveId" clId="{E753FF4A-63AC-4F54-AAF5-9F20E1E877B6}" dt="2020-12-13T05:23:11.893" v="4436" actId="208"/>
        <pc:sldMkLst>
          <pc:docMk/>
          <pc:sldMk cId="3467462847" sldId="291"/>
        </pc:sldMkLst>
        <pc:picChg chg="mod">
          <ac:chgData name="Daniel Kaufmann" userId="934340720f57f02e" providerId="LiveId" clId="{E753FF4A-63AC-4F54-AAF5-9F20E1E877B6}" dt="2020-12-13T05:23:11.893" v="4436" actId="208"/>
          <ac:picMkLst>
            <pc:docMk/>
            <pc:sldMk cId="3467462847" sldId="291"/>
            <ac:picMk id="4" creationId="{00000000-0000-0000-0000-000000000000}"/>
          </ac:picMkLst>
        </pc:picChg>
        <pc:picChg chg="del">
          <ac:chgData name="Daniel Kaufmann" userId="934340720f57f02e" providerId="LiveId" clId="{E753FF4A-63AC-4F54-AAF5-9F20E1E877B6}" dt="2020-12-13T05:23:09.873" v="4435" actId="478"/>
          <ac:picMkLst>
            <pc:docMk/>
            <pc:sldMk cId="3467462847" sldId="291"/>
            <ac:picMk id="5" creationId="{00000000-0000-0000-0000-000000000000}"/>
          </ac:picMkLst>
        </pc:picChg>
      </pc:sldChg>
      <pc:sldChg chg="delSp modSp mod">
        <pc:chgData name="Daniel Kaufmann" userId="934340720f57f02e" providerId="LiveId" clId="{E753FF4A-63AC-4F54-AAF5-9F20E1E877B6}" dt="2020-12-13T05:23:16.988" v="4438" actId="478"/>
        <pc:sldMkLst>
          <pc:docMk/>
          <pc:sldMk cId="1283788161" sldId="292"/>
        </pc:sldMkLst>
        <pc:picChg chg="del">
          <ac:chgData name="Daniel Kaufmann" userId="934340720f57f02e" providerId="LiveId" clId="{E753FF4A-63AC-4F54-AAF5-9F20E1E877B6}" dt="2020-12-13T05:23:16.988" v="4438" actId="478"/>
          <ac:picMkLst>
            <pc:docMk/>
            <pc:sldMk cId="1283788161" sldId="292"/>
            <ac:picMk id="5" creationId="{00000000-0000-0000-0000-000000000000}"/>
          </ac:picMkLst>
        </pc:picChg>
        <pc:picChg chg="mod">
          <ac:chgData name="Daniel Kaufmann" userId="934340720f57f02e" providerId="LiveId" clId="{E753FF4A-63AC-4F54-AAF5-9F20E1E877B6}" dt="2020-12-13T05:23:15.459" v="4437" actId="208"/>
          <ac:picMkLst>
            <pc:docMk/>
            <pc:sldMk cId="1283788161" sldId="292"/>
            <ac:picMk id="7" creationId="{00000000-0000-0000-0000-000000000000}"/>
          </ac:picMkLst>
        </pc:picChg>
      </pc:sldChg>
      <pc:sldChg chg="delSp modSp mod">
        <pc:chgData name="Daniel Kaufmann" userId="934340720f57f02e" providerId="LiveId" clId="{E753FF4A-63AC-4F54-AAF5-9F20E1E877B6}" dt="2020-12-13T05:23:21.600" v="4440" actId="478"/>
        <pc:sldMkLst>
          <pc:docMk/>
          <pc:sldMk cId="1546410871" sldId="293"/>
        </pc:sldMkLst>
        <pc:picChg chg="mod">
          <ac:chgData name="Daniel Kaufmann" userId="934340720f57f02e" providerId="LiveId" clId="{E753FF4A-63AC-4F54-AAF5-9F20E1E877B6}" dt="2020-12-13T05:23:20.250" v="4439" actId="208"/>
          <ac:picMkLst>
            <pc:docMk/>
            <pc:sldMk cId="1546410871" sldId="293"/>
            <ac:picMk id="4" creationId="{00000000-0000-0000-0000-000000000000}"/>
          </ac:picMkLst>
        </pc:picChg>
        <pc:picChg chg="del">
          <ac:chgData name="Daniel Kaufmann" userId="934340720f57f02e" providerId="LiveId" clId="{E753FF4A-63AC-4F54-AAF5-9F20E1E877B6}" dt="2020-12-13T05:23:21.600" v="4440" actId="478"/>
          <ac:picMkLst>
            <pc:docMk/>
            <pc:sldMk cId="1546410871" sldId="293"/>
            <ac:picMk id="5" creationId="{00000000-0000-0000-0000-000000000000}"/>
          </ac:picMkLst>
        </pc:picChg>
      </pc:sldChg>
      <pc:sldChg chg="delSp modSp mod">
        <pc:chgData name="Daniel Kaufmann" userId="934340720f57f02e" providerId="LiveId" clId="{E753FF4A-63AC-4F54-AAF5-9F20E1E877B6}" dt="2020-12-13T05:23:31.711" v="4444" actId="478"/>
        <pc:sldMkLst>
          <pc:docMk/>
          <pc:sldMk cId="1920455674" sldId="294"/>
        </pc:sldMkLst>
        <pc:picChg chg="del">
          <ac:chgData name="Daniel Kaufmann" userId="934340720f57f02e" providerId="LiveId" clId="{E753FF4A-63AC-4F54-AAF5-9F20E1E877B6}" dt="2020-12-13T05:23:31.711" v="4444" actId="478"/>
          <ac:picMkLst>
            <pc:docMk/>
            <pc:sldMk cId="1920455674" sldId="294"/>
            <ac:picMk id="5" creationId="{00000000-0000-0000-0000-000000000000}"/>
          </ac:picMkLst>
        </pc:picChg>
        <pc:picChg chg="mod">
          <ac:chgData name="Daniel Kaufmann" userId="934340720f57f02e" providerId="LiveId" clId="{E753FF4A-63AC-4F54-AAF5-9F20E1E877B6}" dt="2020-12-13T05:23:30.185" v="4443" actId="1076"/>
          <ac:picMkLst>
            <pc:docMk/>
            <pc:sldMk cId="1920455674" sldId="294"/>
            <ac:picMk id="7" creationId="{00000000-0000-0000-0000-000000000000}"/>
          </ac:picMkLst>
        </pc:picChg>
      </pc:sldChg>
      <pc:sldChg chg="delSp modSp mod">
        <pc:chgData name="Daniel Kaufmann" userId="934340720f57f02e" providerId="LiveId" clId="{E753FF4A-63AC-4F54-AAF5-9F20E1E877B6}" dt="2020-12-13T05:23:36.454" v="4446" actId="478"/>
        <pc:sldMkLst>
          <pc:docMk/>
          <pc:sldMk cId="2964941010" sldId="295"/>
        </pc:sldMkLst>
        <pc:picChg chg="mod">
          <ac:chgData name="Daniel Kaufmann" userId="934340720f57f02e" providerId="LiveId" clId="{E753FF4A-63AC-4F54-AAF5-9F20E1E877B6}" dt="2020-12-13T05:23:34.979" v="4445" actId="208"/>
          <ac:picMkLst>
            <pc:docMk/>
            <pc:sldMk cId="2964941010" sldId="295"/>
            <ac:picMk id="4" creationId="{00000000-0000-0000-0000-000000000000}"/>
          </ac:picMkLst>
        </pc:picChg>
        <pc:picChg chg="del">
          <ac:chgData name="Daniel Kaufmann" userId="934340720f57f02e" providerId="LiveId" clId="{E753FF4A-63AC-4F54-AAF5-9F20E1E877B6}" dt="2020-12-13T05:23:36.454" v="4446" actId="478"/>
          <ac:picMkLst>
            <pc:docMk/>
            <pc:sldMk cId="2964941010" sldId="295"/>
            <ac:picMk id="5" creationId="{00000000-0000-0000-0000-000000000000}"/>
          </ac:picMkLst>
        </pc:picChg>
      </pc:sldChg>
      <pc:sldChg chg="delSp modSp mod">
        <pc:chgData name="Daniel Kaufmann" userId="934340720f57f02e" providerId="LiveId" clId="{E753FF4A-63AC-4F54-AAF5-9F20E1E877B6}" dt="2020-12-13T05:20:46.833" v="4388" actId="208"/>
        <pc:sldMkLst>
          <pc:docMk/>
          <pc:sldMk cId="2433162110" sldId="296"/>
        </pc:sldMkLst>
        <pc:spChg chg="mod">
          <ac:chgData name="Daniel Kaufmann" userId="934340720f57f02e" providerId="LiveId" clId="{E753FF4A-63AC-4F54-AAF5-9F20E1E877B6}" dt="2020-12-13T05:20:34.261" v="4383" actId="14100"/>
          <ac:spMkLst>
            <pc:docMk/>
            <pc:sldMk cId="2433162110" sldId="296"/>
            <ac:spMk id="4" creationId="{00000000-0000-0000-0000-000000000000}"/>
          </ac:spMkLst>
        </pc:spChg>
        <pc:spChg chg="mod">
          <ac:chgData name="Daniel Kaufmann" userId="934340720f57f02e" providerId="LiveId" clId="{E753FF4A-63AC-4F54-AAF5-9F20E1E877B6}" dt="2020-12-13T05:20:27.647" v="4381" actId="207"/>
          <ac:spMkLst>
            <pc:docMk/>
            <pc:sldMk cId="2433162110" sldId="296"/>
            <ac:spMk id="5" creationId="{00000000-0000-0000-0000-000000000000}"/>
          </ac:spMkLst>
        </pc:spChg>
        <pc:spChg chg="del">
          <ac:chgData name="Daniel Kaufmann" userId="934340720f57f02e" providerId="LiveId" clId="{E753FF4A-63AC-4F54-AAF5-9F20E1E877B6}" dt="2020-12-13T05:20:43.468" v="4386" actId="478"/>
          <ac:spMkLst>
            <pc:docMk/>
            <pc:sldMk cId="2433162110" sldId="296"/>
            <ac:spMk id="9" creationId="{00000000-0000-0000-0000-000000000000}"/>
          </ac:spMkLst>
        </pc:spChg>
        <pc:picChg chg="del">
          <ac:chgData name="Daniel Kaufmann" userId="934340720f57f02e" providerId="LiveId" clId="{E753FF4A-63AC-4F54-AAF5-9F20E1E877B6}" dt="2020-12-13T05:20:24.551" v="4380" actId="478"/>
          <ac:picMkLst>
            <pc:docMk/>
            <pc:sldMk cId="2433162110" sldId="296"/>
            <ac:picMk id="6" creationId="{00000000-0000-0000-0000-000000000000}"/>
          </ac:picMkLst>
        </pc:picChg>
        <pc:picChg chg="mod">
          <ac:chgData name="Daniel Kaufmann" userId="934340720f57f02e" providerId="LiveId" clId="{E753FF4A-63AC-4F54-AAF5-9F20E1E877B6}" dt="2020-12-13T05:20:39.795" v="4385" actId="208"/>
          <ac:picMkLst>
            <pc:docMk/>
            <pc:sldMk cId="2433162110" sldId="296"/>
            <ac:picMk id="7" creationId="{00000000-0000-0000-0000-000000000000}"/>
          </ac:picMkLst>
        </pc:picChg>
        <pc:picChg chg="mod">
          <ac:chgData name="Daniel Kaufmann" userId="934340720f57f02e" providerId="LiveId" clId="{E753FF4A-63AC-4F54-AAF5-9F20E1E877B6}" dt="2020-12-13T05:20:46.833" v="4388" actId="208"/>
          <ac:picMkLst>
            <pc:docMk/>
            <pc:sldMk cId="2433162110" sldId="296"/>
            <ac:picMk id="8" creationId="{00000000-0000-0000-0000-000000000000}"/>
          </ac:picMkLst>
        </pc:picChg>
      </pc:sldChg>
      <pc:sldChg chg="delSp modSp mod">
        <pc:chgData name="Daniel Kaufmann" userId="934340720f57f02e" providerId="LiveId" clId="{E753FF4A-63AC-4F54-AAF5-9F20E1E877B6}" dt="2020-12-13T05:21:03.387" v="4391" actId="207"/>
        <pc:sldMkLst>
          <pc:docMk/>
          <pc:sldMk cId="417816886" sldId="297"/>
        </pc:sldMkLst>
        <pc:spChg chg="mod">
          <ac:chgData name="Daniel Kaufmann" userId="934340720f57f02e" providerId="LiveId" clId="{E753FF4A-63AC-4F54-AAF5-9F20E1E877B6}" dt="2020-12-13T05:21:03.387" v="4391" actId="207"/>
          <ac:spMkLst>
            <pc:docMk/>
            <pc:sldMk cId="417816886" sldId="297"/>
            <ac:spMk id="5" creationId="{00000000-0000-0000-0000-000000000000}"/>
          </ac:spMkLst>
        </pc:spChg>
        <pc:picChg chg="del">
          <ac:chgData name="Daniel Kaufmann" userId="934340720f57f02e" providerId="LiveId" clId="{E753FF4A-63AC-4F54-AAF5-9F20E1E877B6}" dt="2020-12-13T05:20:54.751" v="4389" actId="478"/>
          <ac:picMkLst>
            <pc:docMk/>
            <pc:sldMk cId="417816886" sldId="297"/>
            <ac:picMk id="6" creationId="{00000000-0000-0000-0000-000000000000}"/>
          </ac:picMkLst>
        </pc:picChg>
      </pc:sldChg>
      <pc:sldChg chg="delSp modSp mod">
        <pc:chgData name="Daniel Kaufmann" userId="934340720f57f02e" providerId="LiveId" clId="{E753FF4A-63AC-4F54-AAF5-9F20E1E877B6}" dt="2020-12-13T05:19:29.814" v="4365" actId="207"/>
        <pc:sldMkLst>
          <pc:docMk/>
          <pc:sldMk cId="2808366022" sldId="298"/>
        </pc:sldMkLst>
        <pc:spChg chg="mod">
          <ac:chgData name="Daniel Kaufmann" userId="934340720f57f02e" providerId="LiveId" clId="{E753FF4A-63AC-4F54-AAF5-9F20E1E877B6}" dt="2020-12-13T05:19:29.814" v="4365" actId="207"/>
          <ac:spMkLst>
            <pc:docMk/>
            <pc:sldMk cId="2808366022" sldId="298"/>
            <ac:spMk id="3" creationId="{00000000-0000-0000-0000-000000000000}"/>
          </ac:spMkLst>
        </pc:spChg>
        <pc:picChg chg="del">
          <ac:chgData name="Daniel Kaufmann" userId="934340720f57f02e" providerId="LiveId" clId="{E753FF4A-63AC-4F54-AAF5-9F20E1E877B6}" dt="2020-12-13T05:19:24.429" v="4364" actId="478"/>
          <ac:picMkLst>
            <pc:docMk/>
            <pc:sldMk cId="2808366022" sldId="298"/>
            <ac:picMk id="4" creationId="{00000000-0000-0000-0000-000000000000}"/>
          </ac:picMkLst>
        </pc:picChg>
      </pc:sldChg>
      <pc:sldChg chg="delSp modSp mod">
        <pc:chgData name="Daniel Kaufmann" userId="934340720f57f02e" providerId="LiveId" clId="{E753FF4A-63AC-4F54-AAF5-9F20E1E877B6}" dt="2020-12-13T05:21:12.332" v="4393" actId="478"/>
        <pc:sldMkLst>
          <pc:docMk/>
          <pc:sldMk cId="816467835" sldId="299"/>
        </pc:sldMkLst>
        <pc:spChg chg="mod">
          <ac:chgData name="Daniel Kaufmann" userId="934340720f57f02e" providerId="LiveId" clId="{E753FF4A-63AC-4F54-AAF5-9F20E1E877B6}" dt="2020-12-13T05:21:10.173" v="4392" actId="207"/>
          <ac:spMkLst>
            <pc:docMk/>
            <pc:sldMk cId="816467835" sldId="299"/>
            <ac:spMk id="7" creationId="{00000000-0000-0000-0000-000000000000}"/>
          </ac:spMkLst>
        </pc:spChg>
        <pc:picChg chg="del">
          <ac:chgData name="Daniel Kaufmann" userId="934340720f57f02e" providerId="LiveId" clId="{E753FF4A-63AC-4F54-AAF5-9F20E1E877B6}" dt="2020-12-13T05:21:12.332" v="4393" actId="478"/>
          <ac:picMkLst>
            <pc:docMk/>
            <pc:sldMk cId="816467835" sldId="299"/>
            <ac:picMk id="6" creationId="{00000000-0000-0000-0000-000000000000}"/>
          </ac:picMkLst>
        </pc:picChg>
      </pc:sldChg>
      <pc:sldChg chg="delSp modSp mod">
        <pc:chgData name="Daniel Kaufmann" userId="934340720f57f02e" providerId="LiveId" clId="{E753FF4A-63AC-4F54-AAF5-9F20E1E877B6}" dt="2020-12-13T05:21:31.102" v="4400" actId="207"/>
        <pc:sldMkLst>
          <pc:docMk/>
          <pc:sldMk cId="4138459157" sldId="300"/>
        </pc:sldMkLst>
        <pc:spChg chg="mod">
          <ac:chgData name="Daniel Kaufmann" userId="934340720f57f02e" providerId="LiveId" clId="{E753FF4A-63AC-4F54-AAF5-9F20E1E877B6}" dt="2020-12-13T05:21:31.102" v="4400" actId="207"/>
          <ac:spMkLst>
            <pc:docMk/>
            <pc:sldMk cId="4138459157" sldId="300"/>
            <ac:spMk id="7" creationId="{00000000-0000-0000-0000-000000000000}"/>
          </ac:spMkLst>
        </pc:spChg>
        <pc:picChg chg="del">
          <ac:chgData name="Daniel Kaufmann" userId="934340720f57f02e" providerId="LiveId" clId="{E753FF4A-63AC-4F54-AAF5-9F20E1E877B6}" dt="2020-12-13T05:21:28.593" v="4399" actId="478"/>
          <ac:picMkLst>
            <pc:docMk/>
            <pc:sldMk cId="4138459157" sldId="300"/>
            <ac:picMk id="6" creationId="{00000000-0000-0000-0000-000000000000}"/>
          </ac:picMkLst>
        </pc:picChg>
      </pc:sldChg>
      <pc:sldChg chg="delSp modSp mod">
        <pc:chgData name="Daniel Kaufmann" userId="934340720f57f02e" providerId="LiveId" clId="{E753FF4A-63AC-4F54-AAF5-9F20E1E877B6}" dt="2020-12-13T05:21:25.027" v="4398" actId="27636"/>
        <pc:sldMkLst>
          <pc:docMk/>
          <pc:sldMk cId="1342200508" sldId="301"/>
        </pc:sldMkLst>
        <pc:spChg chg="mod">
          <ac:chgData name="Daniel Kaufmann" userId="934340720f57f02e" providerId="LiveId" clId="{E753FF4A-63AC-4F54-AAF5-9F20E1E877B6}" dt="2020-12-13T05:21:25.027" v="4398" actId="27636"/>
          <ac:spMkLst>
            <pc:docMk/>
            <pc:sldMk cId="1342200508" sldId="301"/>
            <ac:spMk id="5" creationId="{00000000-0000-0000-0000-000000000000}"/>
          </ac:spMkLst>
        </pc:spChg>
        <pc:spChg chg="mod">
          <ac:chgData name="Daniel Kaufmann" userId="934340720f57f02e" providerId="LiveId" clId="{E753FF4A-63AC-4F54-AAF5-9F20E1E877B6}" dt="2020-12-13T05:21:16.351" v="4394" actId="207"/>
          <ac:spMkLst>
            <pc:docMk/>
            <pc:sldMk cId="1342200508" sldId="301"/>
            <ac:spMk id="7" creationId="{00000000-0000-0000-0000-000000000000}"/>
          </ac:spMkLst>
        </pc:spChg>
        <pc:picChg chg="del">
          <ac:chgData name="Daniel Kaufmann" userId="934340720f57f02e" providerId="LiveId" clId="{E753FF4A-63AC-4F54-AAF5-9F20E1E877B6}" dt="2020-12-13T05:21:17.987" v="4395" actId="478"/>
          <ac:picMkLst>
            <pc:docMk/>
            <pc:sldMk cId="1342200508" sldId="301"/>
            <ac:picMk id="6" creationId="{00000000-0000-0000-0000-000000000000}"/>
          </ac:picMkLst>
        </pc:picChg>
      </pc:sldChg>
      <pc:sldChg chg="delSp modSp mod">
        <pc:chgData name="Daniel Kaufmann" userId="934340720f57f02e" providerId="LiveId" clId="{E753FF4A-63AC-4F54-AAF5-9F20E1E877B6}" dt="2020-12-13T05:21:36.339" v="4402" actId="208"/>
        <pc:sldMkLst>
          <pc:docMk/>
          <pc:sldMk cId="2552895959" sldId="302"/>
        </pc:sldMkLst>
        <pc:picChg chg="del">
          <ac:chgData name="Daniel Kaufmann" userId="934340720f57f02e" providerId="LiveId" clId="{E753FF4A-63AC-4F54-AAF5-9F20E1E877B6}" dt="2020-12-13T05:21:34.112" v="4401" actId="478"/>
          <ac:picMkLst>
            <pc:docMk/>
            <pc:sldMk cId="2552895959" sldId="302"/>
            <ac:picMk id="4" creationId="{00000000-0000-0000-0000-000000000000}"/>
          </ac:picMkLst>
        </pc:picChg>
        <pc:picChg chg="mod">
          <ac:chgData name="Daniel Kaufmann" userId="934340720f57f02e" providerId="LiveId" clId="{E753FF4A-63AC-4F54-AAF5-9F20E1E877B6}" dt="2020-12-13T05:21:36.339" v="4402" actId="208"/>
          <ac:picMkLst>
            <pc:docMk/>
            <pc:sldMk cId="2552895959" sldId="302"/>
            <ac:picMk id="5" creationId="{00000000-0000-0000-0000-000000000000}"/>
          </ac:picMkLst>
        </pc:picChg>
      </pc:sldChg>
      <pc:sldChg chg="addSp delSp modSp mod modClrScheme chgLayout">
        <pc:chgData name="Daniel Kaufmann" userId="934340720f57f02e" providerId="LiveId" clId="{E753FF4A-63AC-4F54-AAF5-9F20E1E877B6}" dt="2020-12-13T05:21:54.018" v="4408" actId="478"/>
        <pc:sldMkLst>
          <pc:docMk/>
          <pc:sldMk cId="1700507391" sldId="303"/>
        </pc:sldMkLst>
        <pc:spChg chg="add del mod ord">
          <ac:chgData name="Daniel Kaufmann" userId="934340720f57f02e" providerId="LiveId" clId="{E753FF4A-63AC-4F54-AAF5-9F20E1E877B6}" dt="2020-12-13T05:21:44.616" v="4404" actId="700"/>
          <ac:spMkLst>
            <pc:docMk/>
            <pc:sldMk cId="1700507391" sldId="303"/>
            <ac:spMk id="2" creationId="{2177519E-A365-42D1-9FF9-458D658BD175}"/>
          </ac:spMkLst>
        </pc:spChg>
        <pc:spChg chg="add del mod ord">
          <ac:chgData name="Daniel Kaufmann" userId="934340720f57f02e" providerId="LiveId" clId="{E753FF4A-63AC-4F54-AAF5-9F20E1E877B6}" dt="2020-12-13T05:21:44.616" v="4404" actId="700"/>
          <ac:spMkLst>
            <pc:docMk/>
            <pc:sldMk cId="1700507391" sldId="303"/>
            <ac:spMk id="3" creationId="{31FAA245-F89B-488C-9B1A-E93F6802443C}"/>
          </ac:spMkLst>
        </pc:spChg>
        <pc:picChg chg="mod ord">
          <ac:chgData name="Daniel Kaufmann" userId="934340720f57f02e" providerId="LiveId" clId="{E753FF4A-63AC-4F54-AAF5-9F20E1E877B6}" dt="2020-12-13T05:21:51.719" v="4407" actId="208"/>
          <ac:picMkLst>
            <pc:docMk/>
            <pc:sldMk cId="1700507391" sldId="303"/>
            <ac:picMk id="5" creationId="{00000000-0000-0000-0000-000000000000}"/>
          </ac:picMkLst>
        </pc:picChg>
        <pc:picChg chg="del">
          <ac:chgData name="Daniel Kaufmann" userId="934340720f57f02e" providerId="LiveId" clId="{E753FF4A-63AC-4F54-AAF5-9F20E1E877B6}" dt="2020-12-13T05:21:54.018" v="4408" actId="478"/>
          <ac:picMkLst>
            <pc:docMk/>
            <pc:sldMk cId="1700507391" sldId="303"/>
            <ac:picMk id="7" creationId="{00000000-0000-0000-0000-000000000000}"/>
          </ac:picMkLst>
        </pc:picChg>
      </pc:sldChg>
      <pc:sldChg chg="delSp modSp mod modClrScheme chgLayout">
        <pc:chgData name="Daniel Kaufmann" userId="934340720f57f02e" providerId="LiveId" clId="{E753FF4A-63AC-4F54-AAF5-9F20E1E877B6}" dt="2020-12-13T05:22:10.506" v="4413" actId="208"/>
        <pc:sldMkLst>
          <pc:docMk/>
          <pc:sldMk cId="2574846595" sldId="304"/>
        </pc:sldMkLst>
        <pc:picChg chg="del">
          <ac:chgData name="Daniel Kaufmann" userId="934340720f57f02e" providerId="LiveId" clId="{E753FF4A-63AC-4F54-AAF5-9F20E1E877B6}" dt="2020-12-13T05:22:07.273" v="4411" actId="478"/>
          <ac:picMkLst>
            <pc:docMk/>
            <pc:sldMk cId="2574846595" sldId="304"/>
            <ac:picMk id="4" creationId="{00000000-0000-0000-0000-000000000000}"/>
          </ac:picMkLst>
        </pc:picChg>
        <pc:picChg chg="mod ord">
          <ac:chgData name="Daniel Kaufmann" userId="934340720f57f02e" providerId="LiveId" clId="{E753FF4A-63AC-4F54-AAF5-9F20E1E877B6}" dt="2020-12-13T05:22:10.506" v="4413" actId="208"/>
          <ac:picMkLst>
            <pc:docMk/>
            <pc:sldMk cId="2574846595" sldId="304"/>
            <ac:picMk id="5" creationId="{00000000-0000-0000-0000-000000000000}"/>
          </ac:picMkLst>
        </pc:picChg>
      </pc:sldChg>
      <pc:sldChg chg="delSp modSp mod modClrScheme chgLayout">
        <pc:chgData name="Daniel Kaufmann" userId="934340720f57f02e" providerId="LiveId" clId="{E753FF4A-63AC-4F54-AAF5-9F20E1E877B6}" dt="2020-12-13T05:22:24.495" v="4418" actId="208"/>
        <pc:sldMkLst>
          <pc:docMk/>
          <pc:sldMk cId="761408672" sldId="305"/>
        </pc:sldMkLst>
        <pc:picChg chg="mod ord">
          <ac:chgData name="Daniel Kaufmann" userId="934340720f57f02e" providerId="LiveId" clId="{E753FF4A-63AC-4F54-AAF5-9F20E1E877B6}" dt="2020-12-13T05:22:24.495" v="4418" actId="208"/>
          <ac:picMkLst>
            <pc:docMk/>
            <pc:sldMk cId="761408672" sldId="305"/>
            <ac:picMk id="4" creationId="{00000000-0000-0000-0000-000000000000}"/>
          </ac:picMkLst>
        </pc:picChg>
        <pc:picChg chg="del">
          <ac:chgData name="Daniel Kaufmann" userId="934340720f57f02e" providerId="LiveId" clId="{E753FF4A-63AC-4F54-AAF5-9F20E1E877B6}" dt="2020-12-13T05:22:14.711" v="4414" actId="478"/>
          <ac:picMkLst>
            <pc:docMk/>
            <pc:sldMk cId="761408672" sldId="305"/>
            <ac:picMk id="5" creationId="{00000000-0000-0000-0000-000000000000}"/>
          </ac:picMkLst>
        </pc:picChg>
      </pc:sldChg>
      <pc:sldChg chg="delSp modSp mod">
        <pc:chgData name="Daniel Kaufmann" userId="934340720f57f02e" providerId="LiveId" clId="{E753FF4A-63AC-4F54-AAF5-9F20E1E877B6}" dt="2020-12-13T05:24:19.634" v="4480" actId="1076"/>
        <pc:sldMkLst>
          <pc:docMk/>
          <pc:sldMk cId="176916018" sldId="306"/>
        </pc:sldMkLst>
        <pc:spChg chg="mod">
          <ac:chgData name="Daniel Kaufmann" userId="934340720f57f02e" providerId="LiveId" clId="{E753FF4A-63AC-4F54-AAF5-9F20E1E877B6}" dt="2020-12-13T05:24:06.909" v="4477" actId="20577"/>
          <ac:spMkLst>
            <pc:docMk/>
            <pc:sldMk cId="176916018" sldId="306"/>
            <ac:spMk id="2" creationId="{00000000-0000-0000-0000-000000000000}"/>
          </ac:spMkLst>
        </pc:spChg>
        <pc:spChg chg="mod">
          <ac:chgData name="Daniel Kaufmann" userId="934340720f57f02e" providerId="LiveId" clId="{E753FF4A-63AC-4F54-AAF5-9F20E1E877B6}" dt="2020-12-13T05:24:19.634" v="4480" actId="1076"/>
          <ac:spMkLst>
            <pc:docMk/>
            <pc:sldMk cId="176916018" sldId="306"/>
            <ac:spMk id="3" creationId="{00000000-0000-0000-0000-000000000000}"/>
          </ac:spMkLst>
        </pc:spChg>
        <pc:picChg chg="del">
          <ac:chgData name="Daniel Kaufmann" userId="934340720f57f02e" providerId="LiveId" clId="{E753FF4A-63AC-4F54-AAF5-9F20E1E877B6}" dt="2020-12-13T05:23:55.952" v="4449" actId="478"/>
          <ac:picMkLst>
            <pc:docMk/>
            <pc:sldMk cId="176916018" sldId="306"/>
            <ac:picMk id="4" creationId="{00000000-0000-0000-0000-000000000000}"/>
          </ac:picMkLst>
        </pc:picChg>
      </pc:sldChg>
      <pc:sldChg chg="delSp modSp mod chgLayout">
        <pc:chgData name="Daniel Kaufmann" userId="934340720f57f02e" providerId="LiveId" clId="{E753FF4A-63AC-4F54-AAF5-9F20E1E877B6}" dt="2020-12-13T05:27:06.839" v="4583" actId="1076"/>
        <pc:sldMkLst>
          <pc:docMk/>
          <pc:sldMk cId="1075344025" sldId="308"/>
        </pc:sldMkLst>
        <pc:spChg chg="mod ord">
          <ac:chgData name="Daniel Kaufmann" userId="934340720f57f02e" providerId="LiveId" clId="{E753FF4A-63AC-4F54-AAF5-9F20E1E877B6}" dt="2020-12-13T05:26:58.663" v="4580" actId="700"/>
          <ac:spMkLst>
            <pc:docMk/>
            <pc:sldMk cId="1075344025" sldId="308"/>
            <ac:spMk id="5" creationId="{00000000-0000-0000-0000-000000000000}"/>
          </ac:spMkLst>
        </pc:spChg>
        <pc:picChg chg="del">
          <ac:chgData name="Daniel Kaufmann" userId="934340720f57f02e" providerId="LiveId" clId="{E753FF4A-63AC-4F54-AAF5-9F20E1E877B6}" dt="2020-12-13T05:14:07.872" v="4306" actId="478"/>
          <ac:picMkLst>
            <pc:docMk/>
            <pc:sldMk cId="1075344025" sldId="308"/>
            <ac:picMk id="4" creationId="{00000000-0000-0000-0000-000000000000}"/>
          </ac:picMkLst>
        </pc:picChg>
        <pc:picChg chg="mod">
          <ac:chgData name="Daniel Kaufmann" userId="934340720f57f02e" providerId="LiveId" clId="{E753FF4A-63AC-4F54-AAF5-9F20E1E877B6}" dt="2020-12-13T05:27:06.839" v="4583" actId="1076"/>
          <ac:picMkLst>
            <pc:docMk/>
            <pc:sldMk cId="1075344025" sldId="308"/>
            <ac:picMk id="6" creationId="{00000000-0000-0000-0000-000000000000}"/>
          </ac:picMkLst>
        </pc:picChg>
      </pc:sldChg>
      <pc:sldChg chg="delSp modSp mod modClrScheme chgLayout">
        <pc:chgData name="Daniel Kaufmann" userId="934340720f57f02e" providerId="LiveId" clId="{E753FF4A-63AC-4F54-AAF5-9F20E1E877B6}" dt="2020-12-13T05:14:51.039" v="4315" actId="700"/>
        <pc:sldMkLst>
          <pc:docMk/>
          <pc:sldMk cId="3668297513" sldId="309"/>
        </pc:sldMkLst>
        <pc:spChg chg="mod">
          <ac:chgData name="Daniel Kaufmann" userId="934340720f57f02e" providerId="LiveId" clId="{E753FF4A-63AC-4F54-AAF5-9F20E1E877B6}" dt="2020-12-13T05:14:24.548" v="4311" actId="207"/>
          <ac:spMkLst>
            <pc:docMk/>
            <pc:sldMk cId="3668297513" sldId="309"/>
            <ac:spMk id="10" creationId="{00000000-0000-0000-0000-000000000000}"/>
          </ac:spMkLst>
        </pc:spChg>
        <pc:graphicFrameChg chg="mod ord">
          <ac:chgData name="Daniel Kaufmann" userId="934340720f57f02e" providerId="LiveId" clId="{E753FF4A-63AC-4F54-AAF5-9F20E1E877B6}" dt="2020-12-13T05:14:51.039" v="4315" actId="700"/>
          <ac:graphicFrameMkLst>
            <pc:docMk/>
            <pc:sldMk cId="3668297513" sldId="309"/>
            <ac:graphicFrameMk id="7" creationId="{00000000-0000-0000-0000-000000000000}"/>
          </ac:graphicFrameMkLst>
        </pc:graphicFrameChg>
        <pc:picChg chg="del">
          <ac:chgData name="Daniel Kaufmann" userId="934340720f57f02e" providerId="LiveId" clId="{E753FF4A-63AC-4F54-AAF5-9F20E1E877B6}" dt="2020-12-13T05:14:20.415" v="4310" actId="478"/>
          <ac:picMkLst>
            <pc:docMk/>
            <pc:sldMk cId="3668297513" sldId="309"/>
            <ac:picMk id="4" creationId="{00000000-0000-0000-0000-000000000000}"/>
          </ac:picMkLst>
        </pc:picChg>
      </pc:sldChg>
      <pc:sldChg chg="delSp modSp mod">
        <pc:chgData name="Daniel Kaufmann" userId="934340720f57f02e" providerId="LiveId" clId="{E753FF4A-63AC-4F54-AAF5-9F20E1E877B6}" dt="2020-12-13T05:24:36.848" v="4483" actId="208"/>
        <pc:sldMkLst>
          <pc:docMk/>
          <pc:sldMk cId="1736284536" sldId="310"/>
        </pc:sldMkLst>
        <pc:picChg chg="del">
          <ac:chgData name="Daniel Kaufmann" userId="934340720f57f02e" providerId="LiveId" clId="{E753FF4A-63AC-4F54-AAF5-9F20E1E877B6}" dt="2020-12-13T05:15:07.359" v="4319" actId="478"/>
          <ac:picMkLst>
            <pc:docMk/>
            <pc:sldMk cId="1736284536" sldId="310"/>
            <ac:picMk id="4" creationId="{00000000-0000-0000-0000-000000000000}"/>
          </ac:picMkLst>
        </pc:picChg>
        <pc:picChg chg="mod">
          <ac:chgData name="Daniel Kaufmann" userId="934340720f57f02e" providerId="LiveId" clId="{E753FF4A-63AC-4F54-AAF5-9F20E1E877B6}" dt="2020-12-13T05:24:36.848" v="4483" actId="208"/>
          <ac:picMkLst>
            <pc:docMk/>
            <pc:sldMk cId="1736284536" sldId="310"/>
            <ac:picMk id="5" creationId="{00000000-0000-0000-0000-000000000000}"/>
          </ac:picMkLst>
        </pc:picChg>
      </pc:sldChg>
      <pc:sldChg chg="modSp mod modNotesTx">
        <pc:chgData name="Daniel Kaufmann" userId="934340720f57f02e" providerId="LiveId" clId="{E753FF4A-63AC-4F54-AAF5-9F20E1E877B6}" dt="2020-12-28T17:07:58.719" v="4603" actId="1037"/>
        <pc:sldMkLst>
          <pc:docMk/>
          <pc:sldMk cId="542887771" sldId="461"/>
        </pc:sldMkLst>
        <pc:spChg chg="mod">
          <ac:chgData name="Daniel Kaufmann" userId="934340720f57f02e" providerId="LiveId" clId="{E753FF4A-63AC-4F54-AAF5-9F20E1E877B6}" dt="2020-12-28T17:07:58.719" v="4603" actId="1037"/>
          <ac:spMkLst>
            <pc:docMk/>
            <pc:sldMk cId="542887771" sldId="461"/>
            <ac:spMk id="12" creationId="{9350932B-893D-417C-9197-4DE2DB794DC1}"/>
          </ac:spMkLst>
        </pc:spChg>
        <pc:spChg chg="mod">
          <ac:chgData name="Daniel Kaufmann" userId="934340720f57f02e" providerId="LiveId" clId="{E753FF4A-63AC-4F54-AAF5-9F20E1E877B6}" dt="2020-12-28T17:07:58.719" v="4603" actId="1037"/>
          <ac:spMkLst>
            <pc:docMk/>
            <pc:sldMk cId="542887771" sldId="461"/>
            <ac:spMk id="13" creationId="{4FA79DFE-75A1-4600-B508-DCED413EA27F}"/>
          </ac:spMkLst>
        </pc:spChg>
        <pc:spChg chg="mod">
          <ac:chgData name="Daniel Kaufmann" userId="934340720f57f02e" providerId="LiveId" clId="{E753FF4A-63AC-4F54-AAF5-9F20E1E877B6}" dt="2020-12-28T17:07:58.719" v="4603" actId="1037"/>
          <ac:spMkLst>
            <pc:docMk/>
            <pc:sldMk cId="542887771" sldId="461"/>
            <ac:spMk id="14" creationId="{4DB58017-CC5A-4179-94B6-20E578F4A4C5}"/>
          </ac:spMkLst>
        </pc:spChg>
        <pc:spChg chg="mod">
          <ac:chgData name="Daniel Kaufmann" userId="934340720f57f02e" providerId="LiveId" clId="{E753FF4A-63AC-4F54-AAF5-9F20E1E877B6}" dt="2020-12-28T17:07:58.719" v="4603" actId="1037"/>
          <ac:spMkLst>
            <pc:docMk/>
            <pc:sldMk cId="542887771" sldId="461"/>
            <ac:spMk id="15" creationId="{DE3F65D1-2BA3-4829-BE7C-6EFA2C13BFEE}"/>
          </ac:spMkLst>
        </pc:spChg>
        <pc:spChg chg="mod">
          <ac:chgData name="Daniel Kaufmann" userId="934340720f57f02e" providerId="LiveId" clId="{E753FF4A-63AC-4F54-AAF5-9F20E1E877B6}" dt="2020-12-28T17:07:58.719" v="4603" actId="1037"/>
          <ac:spMkLst>
            <pc:docMk/>
            <pc:sldMk cId="542887771" sldId="461"/>
            <ac:spMk id="16" creationId="{F798440B-49C8-404F-82D0-C46C9592A4FE}"/>
          </ac:spMkLst>
        </pc:spChg>
        <pc:spChg chg="mod">
          <ac:chgData name="Daniel Kaufmann" userId="934340720f57f02e" providerId="LiveId" clId="{E753FF4A-63AC-4F54-AAF5-9F20E1E877B6}" dt="2020-12-28T17:07:58.719" v="4603" actId="1037"/>
          <ac:spMkLst>
            <pc:docMk/>
            <pc:sldMk cId="542887771" sldId="461"/>
            <ac:spMk id="17" creationId="{AB0D6869-3FBE-469E-904D-6AFB474EF17A}"/>
          </ac:spMkLst>
        </pc:spChg>
        <pc:spChg chg="mod">
          <ac:chgData name="Daniel Kaufmann" userId="934340720f57f02e" providerId="LiveId" clId="{E753FF4A-63AC-4F54-AAF5-9F20E1E877B6}" dt="2020-12-28T17:07:58.719" v="4603" actId="1037"/>
          <ac:spMkLst>
            <pc:docMk/>
            <pc:sldMk cId="542887771" sldId="461"/>
            <ac:spMk id="18" creationId="{BD6018A6-D04C-4971-B873-12A03856AE99}"/>
          </ac:spMkLst>
        </pc:spChg>
        <pc:spChg chg="mod">
          <ac:chgData name="Daniel Kaufmann" userId="934340720f57f02e" providerId="LiveId" clId="{E753FF4A-63AC-4F54-AAF5-9F20E1E877B6}" dt="2020-12-28T17:07:58.719" v="4603" actId="1037"/>
          <ac:spMkLst>
            <pc:docMk/>
            <pc:sldMk cId="542887771" sldId="461"/>
            <ac:spMk id="19" creationId="{D928EF9B-723E-45E6-93F5-5017B9A8E817}"/>
          </ac:spMkLst>
        </pc:spChg>
        <pc:spChg chg="mod">
          <ac:chgData name="Daniel Kaufmann" userId="934340720f57f02e" providerId="LiveId" clId="{E753FF4A-63AC-4F54-AAF5-9F20E1E877B6}" dt="2020-12-28T17:07:58.719" v="4603" actId="1037"/>
          <ac:spMkLst>
            <pc:docMk/>
            <pc:sldMk cId="542887771" sldId="461"/>
            <ac:spMk id="20" creationId="{A8BCAFF0-2CA0-48FB-B348-0A8341E7750A}"/>
          </ac:spMkLst>
        </pc:spChg>
        <pc:spChg chg="mod">
          <ac:chgData name="Daniel Kaufmann" userId="934340720f57f02e" providerId="LiveId" clId="{E753FF4A-63AC-4F54-AAF5-9F20E1E877B6}" dt="2020-12-28T17:07:58.719" v="4603" actId="1037"/>
          <ac:spMkLst>
            <pc:docMk/>
            <pc:sldMk cId="542887771" sldId="461"/>
            <ac:spMk id="21" creationId="{D5046E69-A0D2-4F01-B05A-4F9D428D7339}"/>
          </ac:spMkLst>
        </pc:spChg>
        <pc:spChg chg="mod">
          <ac:chgData name="Daniel Kaufmann" userId="934340720f57f02e" providerId="LiveId" clId="{E753FF4A-63AC-4F54-AAF5-9F20E1E877B6}" dt="2020-12-28T17:07:58.719" v="4603" actId="1037"/>
          <ac:spMkLst>
            <pc:docMk/>
            <pc:sldMk cId="542887771" sldId="461"/>
            <ac:spMk id="22" creationId="{D0A08F97-41ED-47B8-A3BA-904EF0971796}"/>
          </ac:spMkLst>
        </pc:spChg>
        <pc:spChg chg="mod">
          <ac:chgData name="Daniel Kaufmann" userId="934340720f57f02e" providerId="LiveId" clId="{E753FF4A-63AC-4F54-AAF5-9F20E1E877B6}" dt="2020-12-28T17:07:58.719" v="4603" actId="1037"/>
          <ac:spMkLst>
            <pc:docMk/>
            <pc:sldMk cId="542887771" sldId="461"/>
            <ac:spMk id="23" creationId="{550C6B9D-E736-4C83-80E9-ACE88BA1DC21}"/>
          </ac:spMkLst>
        </pc:spChg>
        <pc:spChg chg="mod">
          <ac:chgData name="Daniel Kaufmann" userId="934340720f57f02e" providerId="LiveId" clId="{E753FF4A-63AC-4F54-AAF5-9F20E1E877B6}" dt="2020-12-28T17:07:58.719" v="4603" actId="1037"/>
          <ac:spMkLst>
            <pc:docMk/>
            <pc:sldMk cId="542887771" sldId="461"/>
            <ac:spMk id="24" creationId="{E868A40A-A153-4B6D-AEAF-66E402581ACD}"/>
          </ac:spMkLst>
        </pc:spChg>
        <pc:spChg chg="mod">
          <ac:chgData name="Daniel Kaufmann" userId="934340720f57f02e" providerId="LiveId" clId="{E753FF4A-63AC-4F54-AAF5-9F20E1E877B6}" dt="2020-12-28T17:07:58.719" v="4603" actId="1037"/>
          <ac:spMkLst>
            <pc:docMk/>
            <pc:sldMk cId="542887771" sldId="461"/>
            <ac:spMk id="25" creationId="{493F449E-0387-40E3-AE5B-630FA9E4BA8F}"/>
          </ac:spMkLst>
        </pc:spChg>
        <pc:spChg chg="mod">
          <ac:chgData name="Daniel Kaufmann" userId="934340720f57f02e" providerId="LiveId" clId="{E753FF4A-63AC-4F54-AAF5-9F20E1E877B6}" dt="2020-12-28T17:07:58.719" v="4603" actId="1037"/>
          <ac:spMkLst>
            <pc:docMk/>
            <pc:sldMk cId="542887771" sldId="461"/>
            <ac:spMk id="26" creationId="{B8FDBDF6-9769-474B-9AAC-BF39DB63F9A6}"/>
          </ac:spMkLst>
        </pc:spChg>
        <pc:spChg chg="mod">
          <ac:chgData name="Daniel Kaufmann" userId="934340720f57f02e" providerId="LiveId" clId="{E753FF4A-63AC-4F54-AAF5-9F20E1E877B6}" dt="2020-12-28T17:07:58.719" v="4603" actId="1037"/>
          <ac:spMkLst>
            <pc:docMk/>
            <pc:sldMk cId="542887771" sldId="461"/>
            <ac:spMk id="27" creationId="{ACD2A2C4-6E33-4857-8F94-F1F7A010AC44}"/>
          </ac:spMkLst>
        </pc:spChg>
        <pc:spChg chg="mod">
          <ac:chgData name="Daniel Kaufmann" userId="934340720f57f02e" providerId="LiveId" clId="{E753FF4A-63AC-4F54-AAF5-9F20E1E877B6}" dt="2020-12-28T17:07:58.719" v="4603" actId="1037"/>
          <ac:spMkLst>
            <pc:docMk/>
            <pc:sldMk cId="542887771" sldId="461"/>
            <ac:spMk id="28" creationId="{51425958-D5F2-4877-918F-E12E1886CA29}"/>
          </ac:spMkLst>
        </pc:spChg>
        <pc:spChg chg="mod">
          <ac:chgData name="Daniel Kaufmann" userId="934340720f57f02e" providerId="LiveId" clId="{E753FF4A-63AC-4F54-AAF5-9F20E1E877B6}" dt="2020-12-28T17:07:58.719" v="4603" actId="1037"/>
          <ac:spMkLst>
            <pc:docMk/>
            <pc:sldMk cId="542887771" sldId="461"/>
            <ac:spMk id="29" creationId="{99508805-FC14-4DC2-B217-C32A9EA627B3}"/>
          </ac:spMkLst>
        </pc:spChg>
        <pc:spChg chg="mod">
          <ac:chgData name="Daniel Kaufmann" userId="934340720f57f02e" providerId="LiveId" clId="{E753FF4A-63AC-4F54-AAF5-9F20E1E877B6}" dt="2020-12-28T17:07:58.719" v="4603" actId="1037"/>
          <ac:spMkLst>
            <pc:docMk/>
            <pc:sldMk cId="542887771" sldId="461"/>
            <ac:spMk id="30" creationId="{147999EA-91F7-4966-8DF9-F325E81C833B}"/>
          </ac:spMkLst>
        </pc:spChg>
        <pc:spChg chg="mod">
          <ac:chgData name="Daniel Kaufmann" userId="934340720f57f02e" providerId="LiveId" clId="{E753FF4A-63AC-4F54-AAF5-9F20E1E877B6}" dt="2020-12-28T17:07:58.719" v="4603" actId="1037"/>
          <ac:spMkLst>
            <pc:docMk/>
            <pc:sldMk cId="542887771" sldId="461"/>
            <ac:spMk id="31" creationId="{2ABCB4D2-55EB-4FF0-9881-7A871C9C7A59}"/>
          </ac:spMkLst>
        </pc:spChg>
        <pc:spChg chg="mod">
          <ac:chgData name="Daniel Kaufmann" userId="934340720f57f02e" providerId="LiveId" clId="{E753FF4A-63AC-4F54-AAF5-9F20E1E877B6}" dt="2020-12-28T17:07:58.719" v="4603" actId="1037"/>
          <ac:spMkLst>
            <pc:docMk/>
            <pc:sldMk cId="542887771" sldId="461"/>
            <ac:spMk id="32" creationId="{8D990F26-B5E4-4D3D-9B40-1966CCF060CA}"/>
          </ac:spMkLst>
        </pc:spChg>
        <pc:spChg chg="mod">
          <ac:chgData name="Daniel Kaufmann" userId="934340720f57f02e" providerId="LiveId" clId="{E753FF4A-63AC-4F54-AAF5-9F20E1E877B6}" dt="2020-12-28T17:07:58.719" v="4603" actId="1037"/>
          <ac:spMkLst>
            <pc:docMk/>
            <pc:sldMk cId="542887771" sldId="461"/>
            <ac:spMk id="33" creationId="{605D7CF6-BD1A-4843-A867-D72D82BEFB5A}"/>
          </ac:spMkLst>
        </pc:spChg>
        <pc:spChg chg="mod">
          <ac:chgData name="Daniel Kaufmann" userId="934340720f57f02e" providerId="LiveId" clId="{E753FF4A-63AC-4F54-AAF5-9F20E1E877B6}" dt="2020-12-28T17:07:58.719" v="4603" actId="1037"/>
          <ac:spMkLst>
            <pc:docMk/>
            <pc:sldMk cId="542887771" sldId="461"/>
            <ac:spMk id="34" creationId="{64442F0B-71DA-4EAF-A235-34E06EB9EA1D}"/>
          </ac:spMkLst>
        </pc:spChg>
        <pc:spChg chg="mod">
          <ac:chgData name="Daniel Kaufmann" userId="934340720f57f02e" providerId="LiveId" clId="{E753FF4A-63AC-4F54-AAF5-9F20E1E877B6}" dt="2020-12-28T17:07:58.719" v="4603" actId="1037"/>
          <ac:spMkLst>
            <pc:docMk/>
            <pc:sldMk cId="542887771" sldId="461"/>
            <ac:spMk id="35" creationId="{C9A78E1A-9C33-4BA6-8584-5E0F6D7EA2D5}"/>
          </ac:spMkLst>
        </pc:spChg>
        <pc:spChg chg="mod">
          <ac:chgData name="Daniel Kaufmann" userId="934340720f57f02e" providerId="LiveId" clId="{E753FF4A-63AC-4F54-AAF5-9F20E1E877B6}" dt="2020-12-28T17:07:58.719" v="4603" actId="1037"/>
          <ac:spMkLst>
            <pc:docMk/>
            <pc:sldMk cId="542887771" sldId="461"/>
            <ac:spMk id="36" creationId="{0E72B0C6-A919-4C32-8F3D-93B172118F82}"/>
          </ac:spMkLst>
        </pc:spChg>
        <pc:spChg chg="mod">
          <ac:chgData name="Daniel Kaufmann" userId="934340720f57f02e" providerId="LiveId" clId="{E753FF4A-63AC-4F54-AAF5-9F20E1E877B6}" dt="2020-12-28T17:07:58.719" v="4603" actId="1037"/>
          <ac:spMkLst>
            <pc:docMk/>
            <pc:sldMk cId="542887771" sldId="461"/>
            <ac:spMk id="37" creationId="{58CEFE27-C1B4-4CC1-A840-438748ACB07E}"/>
          </ac:spMkLst>
        </pc:spChg>
        <pc:spChg chg="mod">
          <ac:chgData name="Daniel Kaufmann" userId="934340720f57f02e" providerId="LiveId" clId="{E753FF4A-63AC-4F54-AAF5-9F20E1E877B6}" dt="2020-12-13T03:42:47.024" v="1996" actId="207"/>
          <ac:spMkLst>
            <pc:docMk/>
            <pc:sldMk cId="542887771" sldId="461"/>
            <ac:spMk id="40" creationId="{576B3B0E-66CA-46AE-B2F9-26F591CE1A6D}"/>
          </ac:spMkLst>
        </pc:spChg>
        <pc:grpChg chg="mod">
          <ac:chgData name="Daniel Kaufmann" userId="934340720f57f02e" providerId="LiveId" clId="{E753FF4A-63AC-4F54-AAF5-9F20E1E877B6}" dt="2020-12-28T17:07:58.719" v="4603" actId="1037"/>
          <ac:grpSpMkLst>
            <pc:docMk/>
            <pc:sldMk cId="542887771" sldId="461"/>
            <ac:grpSpMk id="4" creationId="{AEAA4A08-6A51-41EC-B3D6-89828B861C98}"/>
          </ac:grpSpMkLst>
        </pc:grpChg>
        <pc:grpChg chg="mod">
          <ac:chgData name="Daniel Kaufmann" userId="934340720f57f02e" providerId="LiveId" clId="{E753FF4A-63AC-4F54-AAF5-9F20E1E877B6}" dt="2020-12-28T17:07:58.719" v="4603" actId="1037"/>
          <ac:grpSpMkLst>
            <pc:docMk/>
            <pc:sldMk cId="542887771" sldId="461"/>
            <ac:grpSpMk id="5" creationId="{BFBE7950-3FA0-4996-B1E5-5B097B9E791D}"/>
          </ac:grpSpMkLst>
        </pc:grpChg>
        <pc:grpChg chg="mod">
          <ac:chgData name="Daniel Kaufmann" userId="934340720f57f02e" providerId="LiveId" clId="{E753FF4A-63AC-4F54-AAF5-9F20E1E877B6}" dt="2020-12-28T17:07:58.719" v="4603" actId="1037"/>
          <ac:grpSpMkLst>
            <pc:docMk/>
            <pc:sldMk cId="542887771" sldId="461"/>
            <ac:grpSpMk id="6" creationId="{E30EB6D4-B623-46DD-AD8D-B82C304FFC11}"/>
          </ac:grpSpMkLst>
        </pc:grpChg>
        <pc:grpChg chg="mod">
          <ac:chgData name="Daniel Kaufmann" userId="934340720f57f02e" providerId="LiveId" clId="{E753FF4A-63AC-4F54-AAF5-9F20E1E877B6}" dt="2020-12-28T17:07:58.719" v="4603" actId="1037"/>
          <ac:grpSpMkLst>
            <pc:docMk/>
            <pc:sldMk cId="542887771" sldId="461"/>
            <ac:grpSpMk id="7" creationId="{C1109262-7CF0-4872-9761-25F6A515E482}"/>
          </ac:grpSpMkLst>
        </pc:grpChg>
        <pc:grpChg chg="mod">
          <ac:chgData name="Daniel Kaufmann" userId="934340720f57f02e" providerId="LiveId" clId="{E753FF4A-63AC-4F54-AAF5-9F20E1E877B6}" dt="2020-12-28T17:07:58.719" v="4603" actId="1037"/>
          <ac:grpSpMkLst>
            <pc:docMk/>
            <pc:sldMk cId="542887771" sldId="461"/>
            <ac:grpSpMk id="8" creationId="{57236CF6-B43F-4E5D-B870-4BD3102DC38D}"/>
          </ac:grpSpMkLst>
        </pc:grpChg>
        <pc:grpChg chg="mod">
          <ac:chgData name="Daniel Kaufmann" userId="934340720f57f02e" providerId="LiveId" clId="{E753FF4A-63AC-4F54-AAF5-9F20E1E877B6}" dt="2020-12-28T17:07:58.719" v="4603" actId="1037"/>
          <ac:grpSpMkLst>
            <pc:docMk/>
            <pc:sldMk cId="542887771" sldId="461"/>
            <ac:grpSpMk id="9" creationId="{60736AF7-F316-4FEC-8A87-C5EA588249C6}"/>
          </ac:grpSpMkLst>
        </pc:grpChg>
        <pc:grpChg chg="mod">
          <ac:chgData name="Daniel Kaufmann" userId="934340720f57f02e" providerId="LiveId" clId="{E753FF4A-63AC-4F54-AAF5-9F20E1E877B6}" dt="2020-12-28T17:07:58.719" v="4603" actId="1037"/>
          <ac:grpSpMkLst>
            <pc:docMk/>
            <pc:sldMk cId="542887771" sldId="461"/>
            <ac:grpSpMk id="10" creationId="{42E7883E-93EB-45C4-B374-AAFF6539C18E}"/>
          </ac:grpSpMkLst>
        </pc:grpChg>
        <pc:grpChg chg="mod">
          <ac:chgData name="Daniel Kaufmann" userId="934340720f57f02e" providerId="LiveId" clId="{E753FF4A-63AC-4F54-AAF5-9F20E1E877B6}" dt="2020-12-28T17:07:58.719" v="4603" actId="1037"/>
          <ac:grpSpMkLst>
            <pc:docMk/>
            <pc:sldMk cId="542887771" sldId="461"/>
            <ac:grpSpMk id="11" creationId="{5F925840-81CB-4AF9-8D32-EE6F3111C2D1}"/>
          </ac:grpSpMkLst>
        </pc:grpChg>
      </pc:sldChg>
      <pc:sldChg chg="modNotesTx">
        <pc:chgData name="Daniel Kaufmann" userId="934340720f57f02e" providerId="LiveId" clId="{E753FF4A-63AC-4F54-AAF5-9F20E1E877B6}" dt="2020-12-13T02:41:06.407" v="475"/>
        <pc:sldMkLst>
          <pc:docMk/>
          <pc:sldMk cId="908734521" sldId="478"/>
        </pc:sldMkLst>
      </pc:sldChg>
      <pc:sldChg chg="modNotesTx">
        <pc:chgData name="Daniel Kaufmann" userId="934340720f57f02e" providerId="LiveId" clId="{E753FF4A-63AC-4F54-AAF5-9F20E1E877B6}" dt="2020-12-13T02:41:55.837" v="477"/>
        <pc:sldMkLst>
          <pc:docMk/>
          <pc:sldMk cId="3340197899" sldId="479"/>
        </pc:sldMkLst>
      </pc:sldChg>
      <pc:sldChg chg="modNotesTx">
        <pc:chgData name="Daniel Kaufmann" userId="934340720f57f02e" providerId="LiveId" clId="{E753FF4A-63AC-4F54-AAF5-9F20E1E877B6}" dt="2020-12-13T02:43:13.643" v="521" actId="33524"/>
        <pc:sldMkLst>
          <pc:docMk/>
          <pc:sldMk cId="3950771836" sldId="480"/>
        </pc:sldMkLst>
      </pc:sldChg>
      <pc:sldChg chg="modSp add mod ord setBg modNotesTx">
        <pc:chgData name="Daniel Kaufmann" userId="934340720f57f02e" providerId="LiveId" clId="{E753FF4A-63AC-4F54-AAF5-9F20E1E877B6}" dt="2020-12-13T03:04:54.869" v="1299"/>
        <pc:sldMkLst>
          <pc:docMk/>
          <pc:sldMk cId="2622557096" sldId="481"/>
        </pc:sldMkLst>
        <pc:spChg chg="mod">
          <ac:chgData name="Daniel Kaufmann" userId="934340720f57f02e" providerId="LiveId" clId="{E753FF4A-63AC-4F54-AAF5-9F20E1E877B6}" dt="2020-12-13T02:44:33.934" v="560" actId="20577"/>
          <ac:spMkLst>
            <pc:docMk/>
            <pc:sldMk cId="2622557096" sldId="481"/>
            <ac:spMk id="2" creationId="{A196C52E-0914-416B-B64A-824997DB993D}"/>
          </ac:spMkLst>
        </pc:spChg>
      </pc:sldChg>
      <pc:sldChg chg="new del">
        <pc:chgData name="Daniel Kaufmann" userId="934340720f57f02e" providerId="LiveId" clId="{E753FF4A-63AC-4F54-AAF5-9F20E1E877B6}" dt="2020-12-13T02:45:37.986" v="563" actId="47"/>
        <pc:sldMkLst>
          <pc:docMk/>
          <pc:sldMk cId="309144142" sldId="482"/>
        </pc:sldMkLst>
      </pc:sldChg>
      <pc:sldChg chg="addSp delSp modSp new mod modClrScheme chgLayout modNotesTx">
        <pc:chgData name="Daniel Kaufmann" userId="934340720f57f02e" providerId="LiveId" clId="{E753FF4A-63AC-4F54-AAF5-9F20E1E877B6}" dt="2020-12-13T02:50:21" v="803"/>
        <pc:sldMkLst>
          <pc:docMk/>
          <pc:sldMk cId="1689408384" sldId="482"/>
        </pc:sldMkLst>
        <pc:spChg chg="del mod ord">
          <ac:chgData name="Daniel Kaufmann" userId="934340720f57f02e" providerId="LiveId" clId="{E753FF4A-63AC-4F54-AAF5-9F20E1E877B6}" dt="2020-12-13T02:49:17.528" v="764" actId="700"/>
          <ac:spMkLst>
            <pc:docMk/>
            <pc:sldMk cId="1689408384" sldId="482"/>
            <ac:spMk id="2" creationId="{BC478CC8-C7AD-459B-B9FC-EE2B729B5CED}"/>
          </ac:spMkLst>
        </pc:spChg>
        <pc:spChg chg="del mod ord">
          <ac:chgData name="Daniel Kaufmann" userId="934340720f57f02e" providerId="LiveId" clId="{E753FF4A-63AC-4F54-AAF5-9F20E1E877B6}" dt="2020-12-13T02:49:17.528" v="764" actId="700"/>
          <ac:spMkLst>
            <pc:docMk/>
            <pc:sldMk cId="1689408384" sldId="482"/>
            <ac:spMk id="3" creationId="{EE54D4C3-C303-4BD7-B51D-ABCD72F913E8}"/>
          </ac:spMkLst>
        </pc:spChg>
        <pc:spChg chg="add mod ord">
          <ac:chgData name="Daniel Kaufmann" userId="934340720f57f02e" providerId="LiveId" clId="{E753FF4A-63AC-4F54-AAF5-9F20E1E877B6}" dt="2020-12-13T02:50:16.844" v="802" actId="20577"/>
          <ac:spMkLst>
            <pc:docMk/>
            <pc:sldMk cId="1689408384" sldId="482"/>
            <ac:spMk id="4" creationId="{93C6A6B9-A698-41BD-9795-CF4956C6B565}"/>
          </ac:spMkLst>
        </pc:spChg>
        <pc:spChg chg="add mod ord">
          <ac:chgData name="Daniel Kaufmann" userId="934340720f57f02e" providerId="LiveId" clId="{E753FF4A-63AC-4F54-AAF5-9F20E1E877B6}" dt="2020-12-13T02:50:07.359" v="777" actId="1076"/>
          <ac:spMkLst>
            <pc:docMk/>
            <pc:sldMk cId="1689408384" sldId="482"/>
            <ac:spMk id="5" creationId="{67630E8B-DB2B-4466-9353-146E73CB78DF}"/>
          </ac:spMkLst>
        </pc:spChg>
        <pc:picChg chg="add mod">
          <ac:chgData name="Daniel Kaufmann" userId="934340720f57f02e" providerId="LiveId" clId="{E753FF4A-63AC-4F54-AAF5-9F20E1E877B6}" dt="2020-12-13T02:49:39.936" v="771" actId="208"/>
          <ac:picMkLst>
            <pc:docMk/>
            <pc:sldMk cId="1689408384" sldId="482"/>
            <ac:picMk id="1026" creationId="{B8A93CE8-BFD2-4A2F-BEBF-AF2C810CDA02}"/>
          </ac:picMkLst>
        </pc:picChg>
      </pc:sldChg>
      <pc:sldChg chg="addSp modSp new mod modNotesTx">
        <pc:chgData name="Daniel Kaufmann" userId="934340720f57f02e" providerId="LiveId" clId="{E753FF4A-63AC-4F54-AAF5-9F20E1E877B6}" dt="2020-12-13T02:52:35.524" v="830" actId="1076"/>
        <pc:sldMkLst>
          <pc:docMk/>
          <pc:sldMk cId="2376629947" sldId="483"/>
        </pc:sldMkLst>
        <pc:spChg chg="mod">
          <ac:chgData name="Daniel Kaufmann" userId="934340720f57f02e" providerId="LiveId" clId="{E753FF4A-63AC-4F54-AAF5-9F20E1E877B6}" dt="2020-12-13T02:50:59.274" v="812" actId="20577"/>
          <ac:spMkLst>
            <pc:docMk/>
            <pc:sldMk cId="2376629947" sldId="483"/>
            <ac:spMk id="2" creationId="{FF1759D0-0145-4BB9-B6F5-30F4D9B61D08}"/>
          </ac:spMkLst>
        </pc:spChg>
        <pc:spChg chg="mod">
          <ac:chgData name="Daniel Kaufmann" userId="934340720f57f02e" providerId="LiveId" clId="{E753FF4A-63AC-4F54-AAF5-9F20E1E877B6}" dt="2020-12-13T02:52:32.509" v="829" actId="14100"/>
          <ac:spMkLst>
            <pc:docMk/>
            <pc:sldMk cId="2376629947" sldId="483"/>
            <ac:spMk id="3" creationId="{B7298F97-962B-4369-B499-B4CAF5E8A6B9}"/>
          </ac:spMkLst>
        </pc:spChg>
        <pc:spChg chg="add mod">
          <ac:chgData name="Daniel Kaufmann" userId="934340720f57f02e" providerId="LiveId" clId="{E753FF4A-63AC-4F54-AAF5-9F20E1E877B6}" dt="2020-12-13T02:50:47.443" v="808" actId="207"/>
          <ac:spMkLst>
            <pc:docMk/>
            <pc:sldMk cId="2376629947" sldId="483"/>
            <ac:spMk id="4" creationId="{8D3BCAD6-2ED2-49D9-B538-0825DA68BF84}"/>
          </ac:spMkLst>
        </pc:spChg>
        <pc:picChg chg="add mod">
          <ac:chgData name="Daniel Kaufmann" userId="934340720f57f02e" providerId="LiveId" clId="{E753FF4A-63AC-4F54-AAF5-9F20E1E877B6}" dt="2020-12-13T02:52:35.524" v="830" actId="1076"/>
          <ac:picMkLst>
            <pc:docMk/>
            <pc:sldMk cId="2376629947" sldId="483"/>
            <ac:picMk id="5" creationId="{8AE3AE0A-7B31-4E70-9B2B-2EB84F80B80C}"/>
          </ac:picMkLst>
        </pc:picChg>
      </pc:sldChg>
      <pc:sldChg chg="addSp delSp modSp add mod chgLayout modNotesTx">
        <pc:chgData name="Daniel Kaufmann" userId="934340720f57f02e" providerId="LiveId" clId="{E753FF4A-63AC-4F54-AAF5-9F20E1E877B6}" dt="2020-12-13T02:54:58.058" v="870" actId="1440"/>
        <pc:sldMkLst>
          <pc:docMk/>
          <pc:sldMk cId="815053273" sldId="484"/>
        </pc:sldMkLst>
        <pc:spChg chg="mod ord">
          <ac:chgData name="Daniel Kaufmann" userId="934340720f57f02e" providerId="LiveId" clId="{E753FF4A-63AC-4F54-AAF5-9F20E1E877B6}" dt="2020-12-13T02:53:22.996" v="837" actId="700"/>
          <ac:spMkLst>
            <pc:docMk/>
            <pc:sldMk cId="815053273" sldId="484"/>
            <ac:spMk id="2" creationId="{FF1759D0-0145-4BB9-B6F5-30F4D9B61D08}"/>
          </ac:spMkLst>
        </pc:spChg>
        <pc:spChg chg="mod ord">
          <ac:chgData name="Daniel Kaufmann" userId="934340720f57f02e" providerId="LiveId" clId="{E753FF4A-63AC-4F54-AAF5-9F20E1E877B6}" dt="2020-12-13T02:54:05.917" v="847" actId="1076"/>
          <ac:spMkLst>
            <pc:docMk/>
            <pc:sldMk cId="815053273" sldId="484"/>
            <ac:spMk id="3" creationId="{B7298F97-962B-4369-B499-B4CAF5E8A6B9}"/>
          </ac:spMkLst>
        </pc:spChg>
        <pc:spChg chg="del">
          <ac:chgData name="Daniel Kaufmann" userId="934340720f57f02e" providerId="LiveId" clId="{E753FF4A-63AC-4F54-AAF5-9F20E1E877B6}" dt="2020-12-13T02:53:09.972" v="834" actId="478"/>
          <ac:spMkLst>
            <pc:docMk/>
            <pc:sldMk cId="815053273" sldId="484"/>
            <ac:spMk id="4" creationId="{8D3BCAD6-2ED2-49D9-B538-0825DA68BF84}"/>
          </ac:spMkLst>
        </pc:spChg>
        <pc:picChg chg="del">
          <ac:chgData name="Daniel Kaufmann" userId="934340720f57f02e" providerId="LiveId" clId="{E753FF4A-63AC-4F54-AAF5-9F20E1E877B6}" dt="2020-12-13T02:53:07.839" v="833" actId="478"/>
          <ac:picMkLst>
            <pc:docMk/>
            <pc:sldMk cId="815053273" sldId="484"/>
            <ac:picMk id="5" creationId="{8AE3AE0A-7B31-4E70-9B2B-2EB84F80B80C}"/>
          </ac:picMkLst>
        </pc:picChg>
        <pc:picChg chg="add mod modCrop">
          <ac:chgData name="Daniel Kaufmann" userId="934340720f57f02e" providerId="LiveId" clId="{E753FF4A-63AC-4F54-AAF5-9F20E1E877B6}" dt="2020-12-13T02:54:58.058" v="870" actId="1440"/>
          <ac:picMkLst>
            <pc:docMk/>
            <pc:sldMk cId="815053273" sldId="484"/>
            <ac:picMk id="6" creationId="{31398015-3900-4889-84FA-A0E36A6C0C83}"/>
          </ac:picMkLst>
        </pc:picChg>
      </pc:sldChg>
      <pc:sldChg chg="addSp delSp modSp add mod modNotesTx">
        <pc:chgData name="Daniel Kaufmann" userId="934340720f57f02e" providerId="LiveId" clId="{E753FF4A-63AC-4F54-AAF5-9F20E1E877B6}" dt="2020-12-13T02:58:57.751" v="1254" actId="1076"/>
        <pc:sldMkLst>
          <pc:docMk/>
          <pc:sldMk cId="3020192485" sldId="485"/>
        </pc:sldMkLst>
        <pc:spChg chg="mod">
          <ac:chgData name="Daniel Kaufmann" userId="934340720f57f02e" providerId="LiveId" clId="{E753FF4A-63AC-4F54-AAF5-9F20E1E877B6}" dt="2020-12-13T02:58:57.751" v="1254" actId="1076"/>
          <ac:spMkLst>
            <pc:docMk/>
            <pc:sldMk cId="3020192485" sldId="485"/>
            <ac:spMk id="3" creationId="{B7298F97-962B-4369-B499-B4CAF5E8A6B9}"/>
          </ac:spMkLst>
        </pc:spChg>
        <pc:picChg chg="add mod">
          <ac:chgData name="Daniel Kaufmann" userId="934340720f57f02e" providerId="LiveId" clId="{E753FF4A-63AC-4F54-AAF5-9F20E1E877B6}" dt="2020-12-13T02:56:56.963" v="915" actId="208"/>
          <ac:picMkLst>
            <pc:docMk/>
            <pc:sldMk cId="3020192485" sldId="485"/>
            <ac:picMk id="4" creationId="{C69C1367-5C98-4E6D-977C-795EBA16DEF2}"/>
          </ac:picMkLst>
        </pc:picChg>
        <pc:picChg chg="del">
          <ac:chgData name="Daniel Kaufmann" userId="934340720f57f02e" providerId="LiveId" clId="{E753FF4A-63AC-4F54-AAF5-9F20E1E877B6}" dt="2020-12-13T02:55:49.145" v="874" actId="478"/>
          <ac:picMkLst>
            <pc:docMk/>
            <pc:sldMk cId="3020192485" sldId="485"/>
            <ac:picMk id="6" creationId="{31398015-3900-4889-84FA-A0E36A6C0C83}"/>
          </ac:picMkLst>
        </pc:picChg>
      </pc:sldChg>
      <pc:sldChg chg="addSp delSp modSp add mod modNotesTx">
        <pc:chgData name="Daniel Kaufmann" userId="934340720f57f02e" providerId="LiveId" clId="{E753FF4A-63AC-4F54-AAF5-9F20E1E877B6}" dt="2020-12-13T03:01:24.786" v="1264" actId="1076"/>
        <pc:sldMkLst>
          <pc:docMk/>
          <pc:sldMk cId="831631902" sldId="486"/>
        </pc:sldMkLst>
        <pc:spChg chg="mod">
          <ac:chgData name="Daniel Kaufmann" userId="934340720f57f02e" providerId="LiveId" clId="{E753FF4A-63AC-4F54-AAF5-9F20E1E877B6}" dt="2020-12-13T03:00:29.866" v="1259"/>
          <ac:spMkLst>
            <pc:docMk/>
            <pc:sldMk cId="831631902" sldId="486"/>
            <ac:spMk id="3" creationId="{B7298F97-962B-4369-B499-B4CAF5E8A6B9}"/>
          </ac:spMkLst>
        </pc:spChg>
        <pc:picChg chg="del">
          <ac:chgData name="Daniel Kaufmann" userId="934340720f57f02e" providerId="LiveId" clId="{E753FF4A-63AC-4F54-AAF5-9F20E1E877B6}" dt="2020-12-13T03:00:22.087" v="1258" actId="478"/>
          <ac:picMkLst>
            <pc:docMk/>
            <pc:sldMk cId="831631902" sldId="486"/>
            <ac:picMk id="4" creationId="{C69C1367-5C98-4E6D-977C-795EBA16DEF2}"/>
          </ac:picMkLst>
        </pc:picChg>
        <pc:picChg chg="add mod">
          <ac:chgData name="Daniel Kaufmann" userId="934340720f57f02e" providerId="LiveId" clId="{E753FF4A-63AC-4F54-AAF5-9F20E1E877B6}" dt="2020-12-13T03:01:24.786" v="1264" actId="1076"/>
          <ac:picMkLst>
            <pc:docMk/>
            <pc:sldMk cId="831631902" sldId="486"/>
            <ac:picMk id="5" creationId="{45150C53-38FC-4A9B-B92F-BEB4E05BBF4D}"/>
          </ac:picMkLst>
        </pc:picChg>
      </pc:sldChg>
      <pc:sldChg chg="addSp delSp modSp add mod setBg modNotesTx">
        <pc:chgData name="Daniel Kaufmann" userId="934340720f57f02e" providerId="LiveId" clId="{E753FF4A-63AC-4F54-AAF5-9F20E1E877B6}" dt="2020-12-13T03:06:17.737" v="1316"/>
        <pc:sldMkLst>
          <pc:docMk/>
          <pc:sldMk cId="946411893" sldId="487"/>
        </pc:sldMkLst>
        <pc:spChg chg="mod">
          <ac:chgData name="Daniel Kaufmann" userId="934340720f57f02e" providerId="LiveId" clId="{E753FF4A-63AC-4F54-AAF5-9F20E1E877B6}" dt="2020-12-13T03:04:56.239" v="1302" actId="26606"/>
          <ac:spMkLst>
            <pc:docMk/>
            <pc:sldMk cId="946411893" sldId="487"/>
            <ac:spMk id="2" creationId="{FF1759D0-0145-4BB9-B6F5-30F4D9B61D08}"/>
          </ac:spMkLst>
        </pc:spChg>
        <pc:spChg chg="mod">
          <ac:chgData name="Daniel Kaufmann" userId="934340720f57f02e" providerId="LiveId" clId="{E753FF4A-63AC-4F54-AAF5-9F20E1E877B6}" dt="2020-12-13T03:05:40.548" v="1308" actId="14100"/>
          <ac:spMkLst>
            <pc:docMk/>
            <pc:sldMk cId="946411893" sldId="487"/>
            <ac:spMk id="3" creationId="{B7298F97-962B-4369-B499-B4CAF5E8A6B9}"/>
          </ac:spMkLst>
        </pc:spChg>
        <pc:spChg chg="add del">
          <ac:chgData name="Daniel Kaufmann" userId="934340720f57f02e" providerId="LiveId" clId="{E753FF4A-63AC-4F54-AAF5-9F20E1E877B6}" dt="2020-12-13T03:04:56.239" v="1302" actId="26606"/>
          <ac:spMkLst>
            <pc:docMk/>
            <pc:sldMk cId="946411893" sldId="487"/>
            <ac:spMk id="11" creationId="{63AB00AE-4340-440F-82E1-9F69D1D5519F}"/>
          </ac:spMkLst>
        </pc:spChg>
        <pc:picChg chg="add mod ord">
          <ac:chgData name="Daniel Kaufmann" userId="934340720f57f02e" providerId="LiveId" clId="{E753FF4A-63AC-4F54-AAF5-9F20E1E877B6}" dt="2020-12-13T03:06:07.002" v="1315" actId="1076"/>
          <ac:picMkLst>
            <pc:docMk/>
            <pc:sldMk cId="946411893" sldId="487"/>
            <ac:picMk id="4" creationId="{531B23AF-EEF3-48ED-A7E4-58D24C0BE298}"/>
          </ac:picMkLst>
        </pc:picChg>
        <pc:picChg chg="del">
          <ac:chgData name="Daniel Kaufmann" userId="934340720f57f02e" providerId="LiveId" clId="{E753FF4A-63AC-4F54-AAF5-9F20E1E877B6}" dt="2020-12-13T03:01:47.856" v="1267" actId="478"/>
          <ac:picMkLst>
            <pc:docMk/>
            <pc:sldMk cId="946411893" sldId="487"/>
            <ac:picMk id="5" creationId="{45150C53-38FC-4A9B-B92F-BEB4E05BBF4D}"/>
          </ac:picMkLst>
        </pc:picChg>
        <pc:picChg chg="add mod ord">
          <ac:chgData name="Daniel Kaufmann" userId="934340720f57f02e" providerId="LiveId" clId="{E753FF4A-63AC-4F54-AAF5-9F20E1E877B6}" dt="2020-12-13T03:06:07.002" v="1315" actId="1076"/>
          <ac:picMkLst>
            <pc:docMk/>
            <pc:sldMk cId="946411893" sldId="487"/>
            <ac:picMk id="6" creationId="{7E818DE9-D25B-4068-BAA9-205551CACCFC}"/>
          </ac:picMkLst>
        </pc:picChg>
        <pc:picChg chg="add del">
          <ac:chgData name="Daniel Kaufmann" userId="934340720f57f02e" providerId="LiveId" clId="{E753FF4A-63AC-4F54-AAF5-9F20E1E877B6}" dt="2020-12-13T03:04:56.239" v="1302" actId="26606"/>
          <ac:picMkLst>
            <pc:docMk/>
            <pc:sldMk cId="946411893" sldId="487"/>
            <ac:picMk id="13" creationId="{22901FED-4FC9-4ED5-8123-C98BCD1616BA}"/>
          </ac:picMkLst>
        </pc:picChg>
      </pc:sldChg>
      <pc:sldChg chg="addSp modSp new mod modNotesTx">
        <pc:chgData name="Daniel Kaufmann" userId="934340720f57f02e" providerId="LiveId" clId="{E753FF4A-63AC-4F54-AAF5-9F20E1E877B6}" dt="2020-12-13T03:09:44.255" v="1492" actId="208"/>
        <pc:sldMkLst>
          <pc:docMk/>
          <pc:sldMk cId="755276489" sldId="488"/>
        </pc:sldMkLst>
        <pc:spChg chg="mod">
          <ac:chgData name="Daniel Kaufmann" userId="934340720f57f02e" providerId="LiveId" clId="{E753FF4A-63AC-4F54-AAF5-9F20E1E877B6}" dt="2020-12-13T03:06:41.976" v="1326" actId="404"/>
          <ac:spMkLst>
            <pc:docMk/>
            <pc:sldMk cId="755276489" sldId="488"/>
            <ac:spMk id="2" creationId="{064DFAF4-0D51-41D2-ABC4-B6C65136F9DE}"/>
          </ac:spMkLst>
        </pc:spChg>
        <pc:spChg chg="mod">
          <ac:chgData name="Daniel Kaufmann" userId="934340720f57f02e" providerId="LiveId" clId="{E753FF4A-63AC-4F54-AAF5-9F20E1E877B6}" dt="2020-12-13T03:09:08.774" v="1484" actId="14100"/>
          <ac:spMkLst>
            <pc:docMk/>
            <pc:sldMk cId="755276489" sldId="488"/>
            <ac:spMk id="3" creationId="{CB737533-3901-409C-B3EC-A11CD04E621B}"/>
          </ac:spMkLst>
        </pc:spChg>
        <pc:picChg chg="add mod">
          <ac:chgData name="Daniel Kaufmann" userId="934340720f57f02e" providerId="LiveId" clId="{E753FF4A-63AC-4F54-AAF5-9F20E1E877B6}" dt="2020-12-13T03:09:44.255" v="1492" actId="208"/>
          <ac:picMkLst>
            <pc:docMk/>
            <pc:sldMk cId="755276489" sldId="488"/>
            <ac:picMk id="4" creationId="{4A4B7605-68D8-440D-9863-40495C8C3F34}"/>
          </ac:picMkLst>
        </pc:picChg>
      </pc:sldChg>
      <pc:sldChg chg="addSp modSp new mod modClrScheme chgLayout modNotesTx">
        <pc:chgData name="Daniel Kaufmann" userId="934340720f57f02e" providerId="LiveId" clId="{E753FF4A-63AC-4F54-AAF5-9F20E1E877B6}" dt="2020-12-13T03:15:57.521" v="1570" actId="1076"/>
        <pc:sldMkLst>
          <pc:docMk/>
          <pc:sldMk cId="1330106689" sldId="489"/>
        </pc:sldMkLst>
        <pc:spChg chg="mod ord">
          <ac:chgData name="Daniel Kaufmann" userId="934340720f57f02e" providerId="LiveId" clId="{E753FF4A-63AC-4F54-AAF5-9F20E1E877B6}" dt="2020-12-13T03:13:40.425" v="1523" actId="700"/>
          <ac:spMkLst>
            <pc:docMk/>
            <pc:sldMk cId="1330106689" sldId="489"/>
            <ac:spMk id="2" creationId="{2A3A0132-9090-4D64-817D-FC39B0CD9A27}"/>
          </ac:spMkLst>
        </pc:spChg>
        <pc:spChg chg="mod ord">
          <ac:chgData name="Daniel Kaufmann" userId="934340720f57f02e" providerId="LiveId" clId="{E753FF4A-63AC-4F54-AAF5-9F20E1E877B6}" dt="2020-12-13T03:14:54.351" v="1557" actId="207"/>
          <ac:spMkLst>
            <pc:docMk/>
            <pc:sldMk cId="1330106689" sldId="489"/>
            <ac:spMk id="3" creationId="{C3195D4E-1467-459A-89B6-D99557940F78}"/>
          </ac:spMkLst>
        </pc:spChg>
        <pc:spChg chg="add mod ord">
          <ac:chgData name="Daniel Kaufmann" userId="934340720f57f02e" providerId="LiveId" clId="{E753FF4A-63AC-4F54-AAF5-9F20E1E877B6}" dt="2020-12-13T03:14:57.383" v="1558" actId="207"/>
          <ac:spMkLst>
            <pc:docMk/>
            <pc:sldMk cId="1330106689" sldId="489"/>
            <ac:spMk id="5" creationId="{CBAD4FD4-8428-48C8-BEB7-BFE18026841A}"/>
          </ac:spMkLst>
        </pc:spChg>
        <pc:picChg chg="add mod">
          <ac:chgData name="Daniel Kaufmann" userId="934340720f57f02e" providerId="LiveId" clId="{E753FF4A-63AC-4F54-AAF5-9F20E1E877B6}" dt="2020-12-13T03:15:18.311" v="1563" actId="208"/>
          <ac:picMkLst>
            <pc:docMk/>
            <pc:sldMk cId="1330106689" sldId="489"/>
            <ac:picMk id="4" creationId="{36AAAEE2-EFD5-4A21-8A1B-DA76055E7379}"/>
          </ac:picMkLst>
        </pc:picChg>
        <pc:picChg chg="add mod">
          <ac:chgData name="Daniel Kaufmann" userId="934340720f57f02e" providerId="LiveId" clId="{E753FF4A-63AC-4F54-AAF5-9F20E1E877B6}" dt="2020-12-13T03:15:57.521" v="1570" actId="1076"/>
          <ac:picMkLst>
            <pc:docMk/>
            <pc:sldMk cId="1330106689" sldId="489"/>
            <ac:picMk id="6" creationId="{99344AA4-7EAF-41F5-AE73-9A7404EBAB90}"/>
          </ac:picMkLst>
        </pc:picChg>
      </pc:sldChg>
      <pc:sldChg chg="addSp delSp modSp new mod modClrScheme modAnim chgLayout modNotesTx">
        <pc:chgData name="Daniel Kaufmann" userId="934340720f57f02e" providerId="LiveId" clId="{E753FF4A-63AC-4F54-AAF5-9F20E1E877B6}" dt="2020-12-13T03:17:44.437" v="1588"/>
        <pc:sldMkLst>
          <pc:docMk/>
          <pc:sldMk cId="4184339847" sldId="490"/>
        </pc:sldMkLst>
        <pc:spChg chg="mod ord">
          <ac:chgData name="Daniel Kaufmann" userId="934340720f57f02e" providerId="LiveId" clId="{E753FF4A-63AC-4F54-AAF5-9F20E1E877B6}" dt="2020-12-13T03:16:41.908" v="1574" actId="700"/>
          <ac:spMkLst>
            <pc:docMk/>
            <pc:sldMk cId="4184339847" sldId="490"/>
            <ac:spMk id="2" creationId="{CC909B1D-A69A-4F5F-A498-ABFEB8028EA7}"/>
          </ac:spMkLst>
        </pc:spChg>
        <pc:spChg chg="del mod ord">
          <ac:chgData name="Daniel Kaufmann" userId="934340720f57f02e" providerId="LiveId" clId="{E753FF4A-63AC-4F54-AAF5-9F20E1E877B6}" dt="2020-12-13T03:16:41.908" v="1574" actId="700"/>
          <ac:spMkLst>
            <pc:docMk/>
            <pc:sldMk cId="4184339847" sldId="490"/>
            <ac:spMk id="3" creationId="{3AB67F4D-5BB9-4DE1-8404-BDF4CED97FA7}"/>
          </ac:spMkLst>
        </pc:spChg>
        <pc:spChg chg="del">
          <ac:chgData name="Daniel Kaufmann" userId="934340720f57f02e" providerId="LiveId" clId="{E753FF4A-63AC-4F54-AAF5-9F20E1E877B6}" dt="2020-12-13T03:16:41.908" v="1574" actId="700"/>
          <ac:spMkLst>
            <pc:docMk/>
            <pc:sldMk cId="4184339847" sldId="490"/>
            <ac:spMk id="4" creationId="{E43C7930-FC14-4D7B-A067-50EDE5956C44}"/>
          </ac:spMkLst>
        </pc:spChg>
        <pc:spChg chg="add mod ord">
          <ac:chgData name="Daniel Kaufmann" userId="934340720f57f02e" providerId="LiveId" clId="{E753FF4A-63AC-4F54-AAF5-9F20E1E877B6}" dt="2020-12-13T03:16:43.074" v="1575"/>
          <ac:spMkLst>
            <pc:docMk/>
            <pc:sldMk cId="4184339847" sldId="490"/>
            <ac:spMk id="5" creationId="{253F463D-DCDB-4E1F-93CE-385AA0BC7C21}"/>
          </ac:spMkLst>
        </pc:spChg>
        <pc:spChg chg="mod">
          <ac:chgData name="Daniel Kaufmann" userId="934340720f57f02e" providerId="LiveId" clId="{E753FF4A-63AC-4F54-AAF5-9F20E1E877B6}" dt="2020-12-13T03:17:02.351" v="1581"/>
          <ac:spMkLst>
            <pc:docMk/>
            <pc:sldMk cId="4184339847" sldId="490"/>
            <ac:spMk id="8" creationId="{B74BBA0E-5AC1-479C-8066-7E5C985E5A61}"/>
          </ac:spMkLst>
        </pc:spChg>
        <pc:spChg chg="mod">
          <ac:chgData name="Daniel Kaufmann" userId="934340720f57f02e" providerId="LiveId" clId="{E753FF4A-63AC-4F54-AAF5-9F20E1E877B6}" dt="2020-12-13T03:17:09.326" v="1583"/>
          <ac:spMkLst>
            <pc:docMk/>
            <pc:sldMk cId="4184339847" sldId="490"/>
            <ac:spMk id="11" creationId="{3924CF4B-9046-49CA-AF2F-6409FA0ADBAC}"/>
          </ac:spMkLst>
        </pc:spChg>
        <pc:grpChg chg="add mod">
          <ac:chgData name="Daniel Kaufmann" userId="934340720f57f02e" providerId="LiveId" clId="{E753FF4A-63AC-4F54-AAF5-9F20E1E877B6}" dt="2020-12-13T03:17:05.606" v="1582" actId="1076"/>
          <ac:grpSpMkLst>
            <pc:docMk/>
            <pc:sldMk cId="4184339847" sldId="490"/>
            <ac:grpSpMk id="7" creationId="{2F74E537-46F3-4D70-8B4B-62E0C75AC30B}"/>
          </ac:grpSpMkLst>
        </pc:grpChg>
        <pc:grpChg chg="add mod">
          <ac:chgData name="Daniel Kaufmann" userId="934340720f57f02e" providerId="LiveId" clId="{E753FF4A-63AC-4F54-AAF5-9F20E1E877B6}" dt="2020-12-13T03:17:27.408" v="1586" actId="1076"/>
          <ac:grpSpMkLst>
            <pc:docMk/>
            <pc:sldMk cId="4184339847" sldId="490"/>
            <ac:grpSpMk id="10" creationId="{EC563167-B24D-4AED-9B29-DE934FE7410B}"/>
          </ac:grpSpMkLst>
        </pc:grpChg>
        <pc:picChg chg="add mod">
          <ac:chgData name="Daniel Kaufmann" userId="934340720f57f02e" providerId="LiveId" clId="{E753FF4A-63AC-4F54-AAF5-9F20E1E877B6}" dt="2020-12-13T03:17:35.383" v="1587"/>
          <ac:picMkLst>
            <pc:docMk/>
            <pc:sldMk cId="4184339847" sldId="490"/>
            <ac:picMk id="6" creationId="{FA47DBF1-BEDC-4A2C-A779-DE9C56C490C0}"/>
          </ac:picMkLst>
        </pc:picChg>
        <pc:picChg chg="mod">
          <ac:chgData name="Daniel Kaufmann" userId="934340720f57f02e" providerId="LiveId" clId="{E753FF4A-63AC-4F54-AAF5-9F20E1E877B6}" dt="2020-12-13T03:17:02.351" v="1581"/>
          <ac:picMkLst>
            <pc:docMk/>
            <pc:sldMk cId="4184339847" sldId="490"/>
            <ac:picMk id="9" creationId="{65DB38CA-3532-47E7-ADEC-30AFC2F6B4D3}"/>
          </ac:picMkLst>
        </pc:picChg>
        <pc:picChg chg="mod">
          <ac:chgData name="Daniel Kaufmann" userId="934340720f57f02e" providerId="LiveId" clId="{E753FF4A-63AC-4F54-AAF5-9F20E1E877B6}" dt="2020-12-13T03:17:09.326" v="1583"/>
          <ac:picMkLst>
            <pc:docMk/>
            <pc:sldMk cId="4184339847" sldId="490"/>
            <ac:picMk id="12" creationId="{A20CEE2F-818D-4866-91E3-873E30FF99F8}"/>
          </ac:picMkLst>
        </pc:picChg>
      </pc:sldChg>
      <pc:sldChg chg="addSp modSp new mod modNotesTx">
        <pc:chgData name="Daniel Kaufmann" userId="934340720f57f02e" providerId="LiveId" clId="{E753FF4A-63AC-4F54-AAF5-9F20E1E877B6}" dt="2020-12-13T03:21:48.319" v="1613" actId="207"/>
        <pc:sldMkLst>
          <pc:docMk/>
          <pc:sldMk cId="2056971048" sldId="491"/>
        </pc:sldMkLst>
        <pc:spChg chg="mod">
          <ac:chgData name="Daniel Kaufmann" userId="934340720f57f02e" providerId="LiveId" clId="{E753FF4A-63AC-4F54-AAF5-9F20E1E877B6}" dt="2020-12-13T03:18:20.036" v="1591" actId="20577"/>
          <ac:spMkLst>
            <pc:docMk/>
            <pc:sldMk cId="2056971048" sldId="491"/>
            <ac:spMk id="2" creationId="{F616F3B2-94AF-4B58-AEE3-41BDC08CB8FF}"/>
          </ac:spMkLst>
        </pc:spChg>
        <pc:spChg chg="mod">
          <ac:chgData name="Daniel Kaufmann" userId="934340720f57f02e" providerId="LiveId" clId="{E753FF4A-63AC-4F54-AAF5-9F20E1E877B6}" dt="2020-12-13T03:21:48.319" v="1613" actId="207"/>
          <ac:spMkLst>
            <pc:docMk/>
            <pc:sldMk cId="2056971048" sldId="491"/>
            <ac:spMk id="3" creationId="{99678481-4A1B-4633-9568-EAAF4746DF0F}"/>
          </ac:spMkLst>
        </pc:spChg>
        <pc:spChg chg="add mod">
          <ac:chgData name="Daniel Kaufmann" userId="934340720f57f02e" providerId="LiveId" clId="{E753FF4A-63AC-4F54-AAF5-9F20E1E877B6}" dt="2020-12-13T03:21:31.666" v="1607" actId="1076"/>
          <ac:spMkLst>
            <pc:docMk/>
            <pc:sldMk cId="2056971048" sldId="491"/>
            <ac:spMk id="4" creationId="{83CA64D6-39CF-41A2-AC0C-534692D7522D}"/>
          </ac:spMkLst>
        </pc:spChg>
        <pc:picChg chg="add mod">
          <ac:chgData name="Daniel Kaufmann" userId="934340720f57f02e" providerId="LiveId" clId="{E753FF4A-63AC-4F54-AAF5-9F20E1E877B6}" dt="2020-12-13T03:21:41.642" v="1612" actId="208"/>
          <ac:picMkLst>
            <pc:docMk/>
            <pc:sldMk cId="2056971048" sldId="491"/>
            <ac:picMk id="5" creationId="{83121DE2-EAEB-419E-B3B8-1F9BD48971D4}"/>
          </ac:picMkLst>
        </pc:picChg>
      </pc:sldChg>
      <pc:sldChg chg="addSp modSp new mod modAnim modNotesTx">
        <pc:chgData name="Daniel Kaufmann" userId="934340720f57f02e" providerId="LiveId" clId="{E753FF4A-63AC-4F54-AAF5-9F20E1E877B6}" dt="2020-12-13T03:25:20.792" v="1650" actId="33524"/>
        <pc:sldMkLst>
          <pc:docMk/>
          <pc:sldMk cId="1128265513" sldId="492"/>
        </pc:sldMkLst>
        <pc:spChg chg="mod">
          <ac:chgData name="Daniel Kaufmann" userId="934340720f57f02e" providerId="LiveId" clId="{E753FF4A-63AC-4F54-AAF5-9F20E1E877B6}" dt="2020-12-13T03:22:31.475" v="1616" actId="20577"/>
          <ac:spMkLst>
            <pc:docMk/>
            <pc:sldMk cId="1128265513" sldId="492"/>
            <ac:spMk id="2" creationId="{C134366C-5E83-41A6-B4E6-3C9C30C9C773}"/>
          </ac:spMkLst>
        </pc:spChg>
        <pc:spChg chg="mod">
          <ac:chgData name="Daniel Kaufmann" userId="934340720f57f02e" providerId="LiveId" clId="{E753FF4A-63AC-4F54-AAF5-9F20E1E877B6}" dt="2020-12-13T03:25:05.168" v="1648" actId="6549"/>
          <ac:spMkLst>
            <pc:docMk/>
            <pc:sldMk cId="1128265513" sldId="492"/>
            <ac:spMk id="3" creationId="{1F83F6B4-5B37-4182-98CA-D25C11F63252}"/>
          </ac:spMkLst>
        </pc:spChg>
        <pc:spChg chg="add mod">
          <ac:chgData name="Daniel Kaufmann" userId="934340720f57f02e" providerId="LiveId" clId="{E753FF4A-63AC-4F54-AAF5-9F20E1E877B6}" dt="2020-12-13T03:23:59.512" v="1634" actId="1076"/>
          <ac:spMkLst>
            <pc:docMk/>
            <pc:sldMk cId="1128265513" sldId="492"/>
            <ac:spMk id="4" creationId="{0263608C-7CD8-4744-9C5D-86247CA0581C}"/>
          </ac:spMkLst>
        </pc:spChg>
        <pc:spChg chg="add mod">
          <ac:chgData name="Daniel Kaufmann" userId="934340720f57f02e" providerId="LiveId" clId="{E753FF4A-63AC-4F54-AAF5-9F20E1E877B6}" dt="2020-12-13T03:24:39.776" v="1643" actId="1076"/>
          <ac:spMkLst>
            <pc:docMk/>
            <pc:sldMk cId="1128265513" sldId="492"/>
            <ac:spMk id="5" creationId="{38690515-15D0-4FEE-B081-3B67E389BE8D}"/>
          </ac:spMkLst>
        </pc:spChg>
        <pc:spChg chg="add mod">
          <ac:chgData name="Daniel Kaufmann" userId="934340720f57f02e" providerId="LiveId" clId="{E753FF4A-63AC-4F54-AAF5-9F20E1E877B6}" dt="2020-12-13T03:23:55.376" v="1633" actId="1076"/>
          <ac:spMkLst>
            <pc:docMk/>
            <pc:sldMk cId="1128265513" sldId="492"/>
            <ac:spMk id="6" creationId="{153F898F-B998-4F69-9C2C-5EFD21337A7A}"/>
          </ac:spMkLst>
        </pc:spChg>
        <pc:spChg chg="add mod">
          <ac:chgData name="Daniel Kaufmann" userId="934340720f57f02e" providerId="LiveId" clId="{E753FF4A-63AC-4F54-AAF5-9F20E1E877B6}" dt="2020-12-13T03:24:31.439" v="1642" actId="207"/>
          <ac:spMkLst>
            <pc:docMk/>
            <pc:sldMk cId="1128265513" sldId="492"/>
            <ac:spMk id="7" creationId="{08CAB984-74C0-47E7-9AF5-A211CBF78836}"/>
          </ac:spMkLst>
        </pc:spChg>
        <pc:picChg chg="add mod">
          <ac:chgData name="Daniel Kaufmann" userId="934340720f57f02e" providerId="LiveId" clId="{E753FF4A-63AC-4F54-AAF5-9F20E1E877B6}" dt="2020-12-13T03:24:51.674" v="1645" actId="1076"/>
          <ac:picMkLst>
            <pc:docMk/>
            <pc:sldMk cId="1128265513" sldId="492"/>
            <ac:picMk id="8" creationId="{A61D5998-4C6B-47B0-B0E9-CEE3B8CCDB37}"/>
          </ac:picMkLst>
        </pc:picChg>
      </pc:sldChg>
      <pc:sldChg chg="addSp modSp new mod modNotesTx">
        <pc:chgData name="Daniel Kaufmann" userId="934340720f57f02e" providerId="LiveId" clId="{E753FF4A-63AC-4F54-AAF5-9F20E1E877B6}" dt="2020-12-13T03:27:22.544" v="1666" actId="208"/>
        <pc:sldMkLst>
          <pc:docMk/>
          <pc:sldMk cId="2440686823" sldId="493"/>
        </pc:sldMkLst>
        <pc:spChg chg="mod">
          <ac:chgData name="Daniel Kaufmann" userId="934340720f57f02e" providerId="LiveId" clId="{E753FF4A-63AC-4F54-AAF5-9F20E1E877B6}" dt="2020-12-13T03:26:08.583" v="1653" actId="20577"/>
          <ac:spMkLst>
            <pc:docMk/>
            <pc:sldMk cId="2440686823" sldId="493"/>
            <ac:spMk id="2" creationId="{38F1B3DA-7C1E-472B-AD24-45231B31E85F}"/>
          </ac:spMkLst>
        </pc:spChg>
        <pc:spChg chg="mod">
          <ac:chgData name="Daniel Kaufmann" userId="934340720f57f02e" providerId="LiveId" clId="{E753FF4A-63AC-4F54-AAF5-9F20E1E877B6}" dt="2020-12-13T03:27:16.677" v="1664" actId="27636"/>
          <ac:spMkLst>
            <pc:docMk/>
            <pc:sldMk cId="2440686823" sldId="493"/>
            <ac:spMk id="3" creationId="{FB6DE3E5-5292-465A-A205-AC0C79199E90}"/>
          </ac:spMkLst>
        </pc:spChg>
        <pc:picChg chg="add mod modCrop">
          <ac:chgData name="Daniel Kaufmann" userId="934340720f57f02e" providerId="LiveId" clId="{E753FF4A-63AC-4F54-AAF5-9F20E1E877B6}" dt="2020-12-13T03:27:22.544" v="1666" actId="208"/>
          <ac:picMkLst>
            <pc:docMk/>
            <pc:sldMk cId="2440686823" sldId="493"/>
            <ac:picMk id="4" creationId="{D18F7DA6-5996-4484-8DA5-A6EA5E75EF09}"/>
          </ac:picMkLst>
        </pc:picChg>
      </pc:sldChg>
      <pc:sldChg chg="addSp modSp new mod modAnim modNotesTx">
        <pc:chgData name="Daniel Kaufmann" userId="934340720f57f02e" providerId="LiveId" clId="{E753FF4A-63AC-4F54-AAF5-9F20E1E877B6}" dt="2020-12-13T03:28:19.979" v="1704" actId="20577"/>
        <pc:sldMkLst>
          <pc:docMk/>
          <pc:sldMk cId="1971763103" sldId="494"/>
        </pc:sldMkLst>
        <pc:spChg chg="mod">
          <ac:chgData name="Daniel Kaufmann" userId="934340720f57f02e" providerId="LiveId" clId="{E753FF4A-63AC-4F54-AAF5-9F20E1E877B6}" dt="2020-12-13T03:27:42.364" v="1692"/>
          <ac:spMkLst>
            <pc:docMk/>
            <pc:sldMk cId="1971763103" sldId="494"/>
            <ac:spMk id="2" creationId="{125E3FC3-1391-4EC2-AF68-E41EF18BC3C7}"/>
          </ac:spMkLst>
        </pc:spChg>
        <pc:spChg chg="mod">
          <ac:chgData name="Daniel Kaufmann" userId="934340720f57f02e" providerId="LiveId" clId="{E753FF4A-63AC-4F54-AAF5-9F20E1E877B6}" dt="2020-12-13T03:28:12.018" v="1702" actId="6549"/>
          <ac:spMkLst>
            <pc:docMk/>
            <pc:sldMk cId="1971763103" sldId="494"/>
            <ac:spMk id="3" creationId="{E65DE6AD-482A-43D6-A336-DC8405038BF8}"/>
          </ac:spMkLst>
        </pc:spChg>
        <pc:picChg chg="add mod">
          <ac:chgData name="Daniel Kaufmann" userId="934340720f57f02e" providerId="LiveId" clId="{E753FF4A-63AC-4F54-AAF5-9F20E1E877B6}" dt="2020-12-13T03:28:09.804" v="1701" actId="1076"/>
          <ac:picMkLst>
            <pc:docMk/>
            <pc:sldMk cId="1971763103" sldId="494"/>
            <ac:picMk id="4" creationId="{BA5EAF52-C891-44CC-BFA6-D6D3AE875921}"/>
          </ac:picMkLst>
        </pc:picChg>
      </pc:sldChg>
      <pc:sldChg chg="addSp modSp new mod modAnim modNotesTx">
        <pc:chgData name="Daniel Kaufmann" userId="934340720f57f02e" providerId="LiveId" clId="{E753FF4A-63AC-4F54-AAF5-9F20E1E877B6}" dt="2020-12-13T03:29:13.755" v="1725"/>
        <pc:sldMkLst>
          <pc:docMk/>
          <pc:sldMk cId="190609474" sldId="495"/>
        </pc:sldMkLst>
        <pc:spChg chg="mod">
          <ac:chgData name="Daniel Kaufmann" userId="934340720f57f02e" providerId="LiveId" clId="{E753FF4A-63AC-4F54-AAF5-9F20E1E877B6}" dt="2020-12-13T03:29:08.133" v="1724" actId="404"/>
          <ac:spMkLst>
            <pc:docMk/>
            <pc:sldMk cId="190609474" sldId="495"/>
            <ac:spMk id="2" creationId="{90D0689A-7C06-4855-8D5E-CD8560935F4F}"/>
          </ac:spMkLst>
        </pc:spChg>
        <pc:spChg chg="mod">
          <ac:chgData name="Daniel Kaufmann" userId="934340720f57f02e" providerId="LiveId" clId="{E753FF4A-63AC-4F54-AAF5-9F20E1E877B6}" dt="2020-12-13T03:28:56.125" v="1717"/>
          <ac:spMkLst>
            <pc:docMk/>
            <pc:sldMk cId="190609474" sldId="495"/>
            <ac:spMk id="3" creationId="{F5EB1F4F-75E3-4BDF-B530-BF279A1AF431}"/>
          </ac:spMkLst>
        </pc:spChg>
        <pc:picChg chg="add mod">
          <ac:chgData name="Daniel Kaufmann" userId="934340720f57f02e" providerId="LiveId" clId="{E753FF4A-63AC-4F54-AAF5-9F20E1E877B6}" dt="2020-12-13T03:28:48.930" v="1716" actId="1036"/>
          <ac:picMkLst>
            <pc:docMk/>
            <pc:sldMk cId="190609474" sldId="495"/>
            <ac:picMk id="4" creationId="{CE73F358-DD49-476E-AECA-A32C62506A19}"/>
          </ac:picMkLst>
        </pc:picChg>
        <pc:picChg chg="add mod">
          <ac:chgData name="Daniel Kaufmann" userId="934340720f57f02e" providerId="LiveId" clId="{E753FF4A-63AC-4F54-AAF5-9F20E1E877B6}" dt="2020-12-13T03:28:48.930" v="1716" actId="1036"/>
          <ac:picMkLst>
            <pc:docMk/>
            <pc:sldMk cId="190609474" sldId="495"/>
            <ac:picMk id="5" creationId="{3C5F5514-E377-460E-B459-EF169B8A342A}"/>
          </ac:picMkLst>
        </pc:picChg>
      </pc:sldChg>
      <pc:sldChg chg="addSp modSp new mod modAnim modNotesTx">
        <pc:chgData name="Daniel Kaufmann" userId="934340720f57f02e" providerId="LiveId" clId="{E753FF4A-63AC-4F54-AAF5-9F20E1E877B6}" dt="2020-12-13T03:30:14.942" v="1744" actId="20577"/>
        <pc:sldMkLst>
          <pc:docMk/>
          <pc:sldMk cId="1923186217" sldId="496"/>
        </pc:sldMkLst>
        <pc:spChg chg="mod">
          <ac:chgData name="Daniel Kaufmann" userId="934340720f57f02e" providerId="LiveId" clId="{E753FF4A-63AC-4F54-AAF5-9F20E1E877B6}" dt="2020-12-13T03:29:44.590" v="1737" actId="404"/>
          <ac:spMkLst>
            <pc:docMk/>
            <pc:sldMk cId="1923186217" sldId="496"/>
            <ac:spMk id="2" creationId="{F74F0478-3B0D-41E2-92A9-1434CA3100A3}"/>
          </ac:spMkLst>
        </pc:spChg>
        <pc:spChg chg="mod">
          <ac:chgData name="Daniel Kaufmann" userId="934340720f57f02e" providerId="LiveId" clId="{E753FF4A-63AC-4F54-AAF5-9F20E1E877B6}" dt="2020-12-13T03:30:08.135" v="1742" actId="33524"/>
          <ac:spMkLst>
            <pc:docMk/>
            <pc:sldMk cId="1923186217" sldId="496"/>
            <ac:spMk id="3" creationId="{D4CAE5AE-E9F2-4D9E-A063-E7F59A7B9360}"/>
          </ac:spMkLst>
        </pc:spChg>
        <pc:picChg chg="add mod">
          <ac:chgData name="Daniel Kaufmann" userId="934340720f57f02e" providerId="LiveId" clId="{E753FF4A-63AC-4F54-AAF5-9F20E1E877B6}" dt="2020-12-13T03:30:03.572" v="1741" actId="1076"/>
          <ac:picMkLst>
            <pc:docMk/>
            <pc:sldMk cId="1923186217" sldId="496"/>
            <ac:picMk id="4" creationId="{F80F23D8-0614-4953-8A7D-08EAA80030AD}"/>
          </ac:picMkLst>
        </pc:picChg>
      </pc:sldChg>
      <pc:sldChg chg="addSp modSp new mod modAnim modNotesTx">
        <pc:chgData name="Daniel Kaufmann" userId="934340720f57f02e" providerId="LiveId" clId="{E753FF4A-63AC-4F54-AAF5-9F20E1E877B6}" dt="2020-12-13T03:35:22.613" v="1859" actId="33524"/>
        <pc:sldMkLst>
          <pc:docMk/>
          <pc:sldMk cId="2238303982" sldId="497"/>
        </pc:sldMkLst>
        <pc:spChg chg="mod">
          <ac:chgData name="Daniel Kaufmann" userId="934340720f57f02e" providerId="LiveId" clId="{E753FF4A-63AC-4F54-AAF5-9F20E1E877B6}" dt="2020-12-13T03:34:19.642" v="1842" actId="20577"/>
          <ac:spMkLst>
            <pc:docMk/>
            <pc:sldMk cId="2238303982" sldId="497"/>
            <ac:spMk id="2" creationId="{4D7F5152-CFC5-4CA3-8E66-26F4C2CD9A61}"/>
          </ac:spMkLst>
        </pc:spChg>
        <pc:spChg chg="mod">
          <ac:chgData name="Daniel Kaufmann" userId="934340720f57f02e" providerId="LiveId" clId="{E753FF4A-63AC-4F54-AAF5-9F20E1E877B6}" dt="2020-12-13T03:34:00.013" v="1839" actId="20577"/>
          <ac:spMkLst>
            <pc:docMk/>
            <pc:sldMk cId="2238303982" sldId="497"/>
            <ac:spMk id="3" creationId="{5E027FE7-6D29-49B1-858D-C5B8E4CCCEAB}"/>
          </ac:spMkLst>
        </pc:spChg>
        <pc:picChg chg="add mod">
          <ac:chgData name="Daniel Kaufmann" userId="934340720f57f02e" providerId="LiveId" clId="{E753FF4A-63AC-4F54-AAF5-9F20E1E877B6}" dt="2020-12-13T03:34:57.855" v="1857" actId="1038"/>
          <ac:picMkLst>
            <pc:docMk/>
            <pc:sldMk cId="2238303982" sldId="497"/>
            <ac:picMk id="4" creationId="{F5AC5DF3-422B-4A7F-850B-7C6E55716280}"/>
          </ac:picMkLst>
        </pc:picChg>
        <pc:picChg chg="add mod">
          <ac:chgData name="Daniel Kaufmann" userId="934340720f57f02e" providerId="LiveId" clId="{E753FF4A-63AC-4F54-AAF5-9F20E1E877B6}" dt="2020-12-13T03:34:35.555" v="1844"/>
          <ac:picMkLst>
            <pc:docMk/>
            <pc:sldMk cId="2238303982" sldId="497"/>
            <ac:picMk id="5" creationId="{6105EC88-F9F7-47ED-B5DD-DF2245860663}"/>
          </ac:picMkLst>
        </pc:picChg>
        <pc:picChg chg="add mod">
          <ac:chgData name="Daniel Kaufmann" userId="934340720f57f02e" providerId="LiveId" clId="{E753FF4A-63AC-4F54-AAF5-9F20E1E877B6}" dt="2020-12-13T03:34:11.977" v="1840" actId="1076"/>
          <ac:picMkLst>
            <pc:docMk/>
            <pc:sldMk cId="2238303982" sldId="497"/>
            <ac:picMk id="6" creationId="{9C587179-A446-4D3D-B154-19C1967CA19C}"/>
          </ac:picMkLst>
        </pc:picChg>
        <pc:picChg chg="add mod">
          <ac:chgData name="Daniel Kaufmann" userId="934340720f57f02e" providerId="LiveId" clId="{E753FF4A-63AC-4F54-AAF5-9F20E1E877B6}" dt="2020-12-13T03:34:50.865" v="1845" actId="14100"/>
          <ac:picMkLst>
            <pc:docMk/>
            <pc:sldMk cId="2238303982" sldId="497"/>
            <ac:picMk id="7" creationId="{C77506E8-78FF-46D6-BDCD-21842EC4B6C8}"/>
          </ac:picMkLst>
        </pc:picChg>
      </pc:sldChg>
      <pc:sldChg chg="addSp modSp new mod modAnim modNotesTx">
        <pc:chgData name="Daniel Kaufmann" userId="934340720f57f02e" providerId="LiveId" clId="{E753FF4A-63AC-4F54-AAF5-9F20E1E877B6}" dt="2020-12-13T03:37:26.859" v="1921" actId="33524"/>
        <pc:sldMkLst>
          <pc:docMk/>
          <pc:sldMk cId="2750430829" sldId="498"/>
        </pc:sldMkLst>
        <pc:spChg chg="mod">
          <ac:chgData name="Daniel Kaufmann" userId="934340720f57f02e" providerId="LiveId" clId="{E753FF4A-63AC-4F54-AAF5-9F20E1E877B6}" dt="2020-12-13T03:35:55.849" v="1864" actId="404"/>
          <ac:spMkLst>
            <pc:docMk/>
            <pc:sldMk cId="2750430829" sldId="498"/>
            <ac:spMk id="2" creationId="{2B1B7F68-EABB-4025-8F38-6D96DEF59790}"/>
          </ac:spMkLst>
        </pc:spChg>
        <pc:spChg chg="mod">
          <ac:chgData name="Daniel Kaufmann" userId="934340720f57f02e" providerId="LiveId" clId="{E753FF4A-63AC-4F54-AAF5-9F20E1E877B6}" dt="2020-12-13T03:37:02.325" v="1918" actId="14100"/>
          <ac:spMkLst>
            <pc:docMk/>
            <pc:sldMk cId="2750430829" sldId="498"/>
            <ac:spMk id="3" creationId="{D3C42A20-4F19-41CC-9F4C-FBEADF033098}"/>
          </ac:spMkLst>
        </pc:spChg>
        <pc:picChg chg="add mod">
          <ac:chgData name="Daniel Kaufmann" userId="934340720f57f02e" providerId="LiveId" clId="{E753FF4A-63AC-4F54-AAF5-9F20E1E877B6}" dt="2020-12-13T03:36:58.614" v="1917" actId="1036"/>
          <ac:picMkLst>
            <pc:docMk/>
            <pc:sldMk cId="2750430829" sldId="498"/>
            <ac:picMk id="4" creationId="{1B3CA1AD-E94E-419A-A768-D10B84BDD4F7}"/>
          </ac:picMkLst>
        </pc:picChg>
      </pc:sldChg>
      <pc:sldChg chg="addSp modSp new mod modNotesTx">
        <pc:chgData name="Daniel Kaufmann" userId="934340720f57f02e" providerId="LiveId" clId="{E753FF4A-63AC-4F54-AAF5-9F20E1E877B6}" dt="2020-12-13T03:40:57.571" v="1957" actId="1076"/>
        <pc:sldMkLst>
          <pc:docMk/>
          <pc:sldMk cId="3709449619" sldId="499"/>
        </pc:sldMkLst>
        <pc:spChg chg="mod">
          <ac:chgData name="Daniel Kaufmann" userId="934340720f57f02e" providerId="LiveId" clId="{E753FF4A-63AC-4F54-AAF5-9F20E1E877B6}" dt="2020-12-13T03:40:33.907" v="1951" actId="207"/>
          <ac:spMkLst>
            <pc:docMk/>
            <pc:sldMk cId="3709449619" sldId="499"/>
            <ac:spMk id="2" creationId="{66FFAE7E-5B61-46DA-A6C9-61A1D5D66860}"/>
          </ac:spMkLst>
        </pc:spChg>
        <pc:spChg chg="mod">
          <ac:chgData name="Daniel Kaufmann" userId="934340720f57f02e" providerId="LiveId" clId="{E753FF4A-63AC-4F54-AAF5-9F20E1E877B6}" dt="2020-12-13T03:40:57.571" v="1957" actId="1076"/>
          <ac:spMkLst>
            <pc:docMk/>
            <pc:sldMk cId="3709449619" sldId="499"/>
            <ac:spMk id="3" creationId="{FA5A2B01-B49F-4690-AD01-3E403AE2571B}"/>
          </ac:spMkLst>
        </pc:spChg>
        <pc:picChg chg="add mod">
          <ac:chgData name="Daniel Kaufmann" userId="934340720f57f02e" providerId="LiveId" clId="{E753FF4A-63AC-4F54-AAF5-9F20E1E877B6}" dt="2020-12-13T03:40:45.243" v="1952" actId="14100"/>
          <ac:picMkLst>
            <pc:docMk/>
            <pc:sldMk cId="3709449619" sldId="499"/>
            <ac:picMk id="4" creationId="{01353475-955D-4ED1-A194-362CE3FD80A7}"/>
          </ac:picMkLst>
        </pc:picChg>
      </pc:sldChg>
      <pc:sldChg chg="addSp modSp new mod modAnim modNotesTx">
        <pc:chgData name="Daniel Kaufmann" userId="934340720f57f02e" providerId="LiveId" clId="{E753FF4A-63AC-4F54-AAF5-9F20E1E877B6}" dt="2020-12-13T03:43:26.882" v="2002" actId="1076"/>
        <pc:sldMkLst>
          <pc:docMk/>
          <pc:sldMk cId="184189033" sldId="500"/>
        </pc:sldMkLst>
        <pc:spChg chg="mod">
          <ac:chgData name="Daniel Kaufmann" userId="934340720f57f02e" providerId="LiveId" clId="{E753FF4A-63AC-4F54-AAF5-9F20E1E877B6}" dt="2020-12-13T03:41:56.508" v="1989" actId="20577"/>
          <ac:spMkLst>
            <pc:docMk/>
            <pc:sldMk cId="184189033" sldId="500"/>
            <ac:spMk id="2" creationId="{161A94E6-FB98-42C2-B513-A40006029D65}"/>
          </ac:spMkLst>
        </pc:spChg>
        <pc:spChg chg="mod">
          <ac:chgData name="Daniel Kaufmann" userId="934340720f57f02e" providerId="LiveId" clId="{E753FF4A-63AC-4F54-AAF5-9F20E1E877B6}" dt="2020-12-13T03:42:01.302" v="1990"/>
          <ac:spMkLst>
            <pc:docMk/>
            <pc:sldMk cId="184189033" sldId="500"/>
            <ac:spMk id="3" creationId="{71DE008A-6A13-45B9-B111-1660C3A64D07}"/>
          </ac:spMkLst>
        </pc:spChg>
        <pc:picChg chg="add mod">
          <ac:chgData name="Daniel Kaufmann" userId="934340720f57f02e" providerId="LiveId" clId="{E753FF4A-63AC-4F54-AAF5-9F20E1E877B6}" dt="2020-12-13T03:43:19.118" v="2000" actId="1076"/>
          <ac:picMkLst>
            <pc:docMk/>
            <pc:sldMk cId="184189033" sldId="500"/>
            <ac:picMk id="4" creationId="{72E3E3C4-D29E-40EA-AA93-FF3B665C9661}"/>
          </ac:picMkLst>
        </pc:picChg>
        <pc:picChg chg="add mod">
          <ac:chgData name="Daniel Kaufmann" userId="934340720f57f02e" providerId="LiveId" clId="{E753FF4A-63AC-4F54-AAF5-9F20E1E877B6}" dt="2020-12-13T03:43:26.882" v="2002" actId="1076"/>
          <ac:picMkLst>
            <pc:docMk/>
            <pc:sldMk cId="184189033" sldId="500"/>
            <ac:picMk id="5" creationId="{C060BA5C-BBBC-4E63-9AF0-F7CA9B4D7D98}"/>
          </ac:picMkLst>
        </pc:picChg>
      </pc:sldChg>
      <pc:sldChg chg="modSp add ord modNotesTx">
        <pc:chgData name="Daniel Kaufmann" userId="934340720f57f02e" providerId="LiveId" clId="{E753FF4A-63AC-4F54-AAF5-9F20E1E877B6}" dt="2020-12-13T05:11:09.904" v="4229" actId="20577"/>
        <pc:sldMkLst>
          <pc:docMk/>
          <pc:sldMk cId="3694874682" sldId="501"/>
        </pc:sldMkLst>
        <pc:graphicFrameChg chg="mod">
          <ac:chgData name="Daniel Kaufmann" userId="934340720f57f02e" providerId="LiveId" clId="{E753FF4A-63AC-4F54-AAF5-9F20E1E877B6}" dt="2020-12-13T05:11:09.904" v="4229" actId="20577"/>
          <ac:graphicFrameMkLst>
            <pc:docMk/>
            <pc:sldMk cId="3694874682" sldId="501"/>
            <ac:graphicFrameMk id="9" creationId="{FEE1AE8E-478A-4A18-AA20-5591EE4B0089}"/>
          </ac:graphicFrameMkLst>
        </pc:graphicFrameChg>
      </pc:sldChg>
      <pc:sldChg chg="modSp add mod ord modNotesTx">
        <pc:chgData name="Daniel Kaufmann" userId="934340720f57f02e" providerId="LiveId" clId="{E753FF4A-63AC-4F54-AAF5-9F20E1E877B6}" dt="2020-12-13T03:44:48.385" v="2106" actId="6549"/>
        <pc:sldMkLst>
          <pc:docMk/>
          <pc:sldMk cId="2971379858" sldId="502"/>
        </pc:sldMkLst>
        <pc:spChg chg="mod">
          <ac:chgData name="Daniel Kaufmann" userId="934340720f57f02e" providerId="LiveId" clId="{E753FF4A-63AC-4F54-AAF5-9F20E1E877B6}" dt="2020-12-13T03:44:36.392" v="2104" actId="20577"/>
          <ac:spMkLst>
            <pc:docMk/>
            <pc:sldMk cId="2971379858" sldId="502"/>
            <ac:spMk id="2" creationId="{A196C52E-0914-416B-B64A-824997DB993D}"/>
          </ac:spMkLst>
        </pc:spChg>
      </pc:sldChg>
      <pc:sldChg chg="addSp modSp new mod modNotesTx">
        <pc:chgData name="Daniel Kaufmann" userId="934340720f57f02e" providerId="LiveId" clId="{E753FF4A-63AC-4F54-AAF5-9F20E1E877B6}" dt="2020-12-13T03:46:58.296" v="2128" actId="404"/>
        <pc:sldMkLst>
          <pc:docMk/>
          <pc:sldMk cId="1780445287" sldId="503"/>
        </pc:sldMkLst>
        <pc:spChg chg="mod">
          <ac:chgData name="Daniel Kaufmann" userId="934340720f57f02e" providerId="LiveId" clId="{E753FF4A-63AC-4F54-AAF5-9F20E1E877B6}" dt="2020-12-13T03:45:22.653" v="2111" actId="20577"/>
          <ac:spMkLst>
            <pc:docMk/>
            <pc:sldMk cId="1780445287" sldId="503"/>
            <ac:spMk id="2" creationId="{11B72224-9FC7-418E-9548-CB4F8A77E123}"/>
          </ac:spMkLst>
        </pc:spChg>
        <pc:spChg chg="mod">
          <ac:chgData name="Daniel Kaufmann" userId="934340720f57f02e" providerId="LiveId" clId="{E753FF4A-63AC-4F54-AAF5-9F20E1E877B6}" dt="2020-12-13T03:46:58.296" v="2128" actId="404"/>
          <ac:spMkLst>
            <pc:docMk/>
            <pc:sldMk cId="1780445287" sldId="503"/>
            <ac:spMk id="3" creationId="{49A2A830-6281-4A24-8586-4D8E043228BB}"/>
          </ac:spMkLst>
        </pc:spChg>
        <pc:picChg chg="add mod">
          <ac:chgData name="Daniel Kaufmann" userId="934340720f57f02e" providerId="LiveId" clId="{E753FF4A-63AC-4F54-AAF5-9F20E1E877B6}" dt="2020-12-13T03:46:52.289" v="2127" actId="14100"/>
          <ac:picMkLst>
            <pc:docMk/>
            <pc:sldMk cId="1780445287" sldId="503"/>
            <ac:picMk id="4" creationId="{0613DBB9-3319-45A0-BBE4-ED0176B143E4}"/>
          </ac:picMkLst>
        </pc:picChg>
        <pc:picChg chg="add mod">
          <ac:chgData name="Daniel Kaufmann" userId="934340720f57f02e" providerId="LiveId" clId="{E753FF4A-63AC-4F54-AAF5-9F20E1E877B6}" dt="2020-12-13T03:46:44.542" v="2126" actId="14100"/>
          <ac:picMkLst>
            <pc:docMk/>
            <pc:sldMk cId="1780445287" sldId="503"/>
            <ac:picMk id="5" creationId="{D79F4888-0097-434F-ACAA-C0891C0F9C4B}"/>
          </ac:picMkLst>
        </pc:picChg>
      </pc:sldChg>
      <pc:sldChg chg="addSp delSp modSp new mod">
        <pc:chgData name="Daniel Kaufmann" userId="934340720f57f02e" providerId="LiveId" clId="{E753FF4A-63AC-4F54-AAF5-9F20E1E877B6}" dt="2020-12-13T03:48:11.316" v="2147" actId="1076"/>
        <pc:sldMkLst>
          <pc:docMk/>
          <pc:sldMk cId="1924683498" sldId="504"/>
        </pc:sldMkLst>
        <pc:spChg chg="mod">
          <ac:chgData name="Daniel Kaufmann" userId="934340720f57f02e" providerId="LiveId" clId="{E753FF4A-63AC-4F54-AAF5-9F20E1E877B6}" dt="2020-12-13T03:47:18.984" v="2131" actId="20577"/>
          <ac:spMkLst>
            <pc:docMk/>
            <pc:sldMk cId="1924683498" sldId="504"/>
            <ac:spMk id="2" creationId="{1BECFE8C-16BD-4468-84AF-F121EB95F6FC}"/>
          </ac:spMkLst>
        </pc:spChg>
        <pc:spChg chg="mod">
          <ac:chgData name="Daniel Kaufmann" userId="934340720f57f02e" providerId="LiveId" clId="{E753FF4A-63AC-4F54-AAF5-9F20E1E877B6}" dt="2020-12-13T03:47:44.362" v="2140" actId="14100"/>
          <ac:spMkLst>
            <pc:docMk/>
            <pc:sldMk cId="1924683498" sldId="504"/>
            <ac:spMk id="3" creationId="{3934442C-2DB3-44E0-A1C2-A1949EDDA6F0}"/>
          </ac:spMkLst>
        </pc:spChg>
        <pc:picChg chg="add del mod">
          <ac:chgData name="Daniel Kaufmann" userId="934340720f57f02e" providerId="LiveId" clId="{E753FF4A-63AC-4F54-AAF5-9F20E1E877B6}" dt="2020-12-13T03:47:57.404" v="2143" actId="478"/>
          <ac:picMkLst>
            <pc:docMk/>
            <pc:sldMk cId="1924683498" sldId="504"/>
            <ac:picMk id="4" creationId="{2AE4C61D-9EB7-44EC-8980-64BF1D5C0068}"/>
          </ac:picMkLst>
        </pc:picChg>
        <pc:picChg chg="add del mod">
          <ac:chgData name="Daniel Kaufmann" userId="934340720f57f02e" providerId="LiveId" clId="{E753FF4A-63AC-4F54-AAF5-9F20E1E877B6}" dt="2020-12-13T03:47:57.404" v="2143" actId="478"/>
          <ac:picMkLst>
            <pc:docMk/>
            <pc:sldMk cId="1924683498" sldId="504"/>
            <ac:picMk id="5" creationId="{8CCAF9DB-6D9B-4BC4-AD58-715728A91A2E}"/>
          </ac:picMkLst>
        </pc:picChg>
        <pc:picChg chg="add mod">
          <ac:chgData name="Daniel Kaufmann" userId="934340720f57f02e" providerId="LiveId" clId="{E753FF4A-63AC-4F54-AAF5-9F20E1E877B6}" dt="2020-12-13T03:48:11.316" v="2147" actId="1076"/>
          <ac:picMkLst>
            <pc:docMk/>
            <pc:sldMk cId="1924683498" sldId="504"/>
            <ac:picMk id="6" creationId="{936C92A7-F0E1-47A3-A36D-C46F89042513}"/>
          </ac:picMkLst>
        </pc:picChg>
      </pc:sldChg>
      <pc:sldChg chg="addSp modSp new mod modNotesTx">
        <pc:chgData name="Daniel Kaufmann" userId="934340720f57f02e" providerId="LiveId" clId="{E753FF4A-63AC-4F54-AAF5-9F20E1E877B6}" dt="2020-12-13T03:50:39.025" v="2162" actId="1076"/>
        <pc:sldMkLst>
          <pc:docMk/>
          <pc:sldMk cId="3589948956" sldId="505"/>
        </pc:sldMkLst>
        <pc:spChg chg="mod">
          <ac:chgData name="Daniel Kaufmann" userId="934340720f57f02e" providerId="LiveId" clId="{E753FF4A-63AC-4F54-AAF5-9F20E1E877B6}" dt="2020-12-13T03:49:24.863" v="2153" actId="404"/>
          <ac:spMkLst>
            <pc:docMk/>
            <pc:sldMk cId="3589948956" sldId="505"/>
            <ac:spMk id="2" creationId="{CDCA2AA2-430D-4E52-92BC-C246C78065C1}"/>
          </ac:spMkLst>
        </pc:spChg>
        <pc:spChg chg="mod">
          <ac:chgData name="Daniel Kaufmann" userId="934340720f57f02e" providerId="LiveId" clId="{E753FF4A-63AC-4F54-AAF5-9F20E1E877B6}" dt="2020-12-13T03:50:32.053" v="2159" actId="14100"/>
          <ac:spMkLst>
            <pc:docMk/>
            <pc:sldMk cId="3589948956" sldId="505"/>
            <ac:spMk id="3" creationId="{74C1B9AE-82E7-4A67-8257-FAC07CE47B91}"/>
          </ac:spMkLst>
        </pc:spChg>
        <pc:picChg chg="add mod">
          <ac:chgData name="Daniel Kaufmann" userId="934340720f57f02e" providerId="LiveId" clId="{E753FF4A-63AC-4F54-AAF5-9F20E1E877B6}" dt="2020-12-13T03:50:39.025" v="2162" actId="1076"/>
          <ac:picMkLst>
            <pc:docMk/>
            <pc:sldMk cId="3589948956" sldId="505"/>
            <ac:picMk id="4" creationId="{8120D303-68B6-4AD1-8961-8DBC17F3A1F8}"/>
          </ac:picMkLst>
        </pc:picChg>
      </pc:sldChg>
      <pc:sldChg chg="addSp modSp new mod modNotesTx">
        <pc:chgData name="Daniel Kaufmann" userId="934340720f57f02e" providerId="LiveId" clId="{E753FF4A-63AC-4F54-AAF5-9F20E1E877B6}" dt="2020-12-13T03:56:30.976" v="2196" actId="1076"/>
        <pc:sldMkLst>
          <pc:docMk/>
          <pc:sldMk cId="3013071607" sldId="506"/>
        </pc:sldMkLst>
        <pc:spChg chg="mod">
          <ac:chgData name="Daniel Kaufmann" userId="934340720f57f02e" providerId="LiveId" clId="{E753FF4A-63AC-4F54-AAF5-9F20E1E877B6}" dt="2020-12-13T03:51:36.871" v="2166" actId="207"/>
          <ac:spMkLst>
            <pc:docMk/>
            <pc:sldMk cId="3013071607" sldId="506"/>
            <ac:spMk id="2" creationId="{9E6DD9A5-EB5E-49A8-BF0F-AC3B4E34F0FE}"/>
          </ac:spMkLst>
        </pc:spChg>
        <pc:spChg chg="mod">
          <ac:chgData name="Daniel Kaufmann" userId="934340720f57f02e" providerId="LiveId" clId="{E753FF4A-63AC-4F54-AAF5-9F20E1E877B6}" dt="2020-12-13T03:56:17.749" v="2195" actId="1076"/>
          <ac:spMkLst>
            <pc:docMk/>
            <pc:sldMk cId="3013071607" sldId="506"/>
            <ac:spMk id="3" creationId="{5B164D1C-467C-4335-93C6-3431288B4A2B}"/>
          </ac:spMkLst>
        </pc:spChg>
        <pc:picChg chg="add mod modCrop">
          <ac:chgData name="Daniel Kaufmann" userId="934340720f57f02e" providerId="LiveId" clId="{E753FF4A-63AC-4F54-AAF5-9F20E1E877B6}" dt="2020-12-13T03:56:30.976" v="2196" actId="1076"/>
          <ac:picMkLst>
            <pc:docMk/>
            <pc:sldMk cId="3013071607" sldId="506"/>
            <ac:picMk id="4" creationId="{1A35103B-54C1-40E6-A3C4-D3FF5F1501CC}"/>
          </ac:picMkLst>
        </pc:picChg>
        <pc:picChg chg="add mod modCrop">
          <ac:chgData name="Daniel Kaufmann" userId="934340720f57f02e" providerId="LiveId" clId="{E753FF4A-63AC-4F54-AAF5-9F20E1E877B6}" dt="2020-12-13T03:56:30.976" v="2196" actId="1076"/>
          <ac:picMkLst>
            <pc:docMk/>
            <pc:sldMk cId="3013071607" sldId="506"/>
            <ac:picMk id="5" creationId="{1B68BEB9-8864-432D-BFEC-681692BC2371}"/>
          </ac:picMkLst>
        </pc:picChg>
        <pc:picChg chg="add mod modCrop">
          <ac:chgData name="Daniel Kaufmann" userId="934340720f57f02e" providerId="LiveId" clId="{E753FF4A-63AC-4F54-AAF5-9F20E1E877B6}" dt="2020-12-13T03:56:30.976" v="2196" actId="1076"/>
          <ac:picMkLst>
            <pc:docMk/>
            <pc:sldMk cId="3013071607" sldId="506"/>
            <ac:picMk id="6" creationId="{092CEDD7-4609-4EAE-878C-024E23EA0AA6}"/>
          </ac:picMkLst>
        </pc:picChg>
      </pc:sldChg>
      <pc:sldChg chg="addSp modSp new mod modNotesTx">
        <pc:chgData name="Daniel Kaufmann" userId="934340720f57f02e" providerId="LiveId" clId="{E753FF4A-63AC-4F54-AAF5-9F20E1E877B6}" dt="2020-12-13T03:59:10.275" v="2210"/>
        <pc:sldMkLst>
          <pc:docMk/>
          <pc:sldMk cId="1131178803" sldId="507"/>
        </pc:sldMkLst>
        <pc:spChg chg="mod">
          <ac:chgData name="Daniel Kaufmann" userId="934340720f57f02e" providerId="LiveId" clId="{E753FF4A-63AC-4F54-AAF5-9F20E1E877B6}" dt="2020-12-13T03:57:13.550" v="2199" actId="20577"/>
          <ac:spMkLst>
            <pc:docMk/>
            <pc:sldMk cId="1131178803" sldId="507"/>
            <ac:spMk id="2" creationId="{40D19FD5-E1C1-4C24-96BB-B68276749864}"/>
          </ac:spMkLst>
        </pc:spChg>
        <pc:spChg chg="mod">
          <ac:chgData name="Daniel Kaufmann" userId="934340720f57f02e" providerId="LiveId" clId="{E753FF4A-63AC-4F54-AAF5-9F20E1E877B6}" dt="2020-12-13T03:58:52.977" v="2209" actId="1076"/>
          <ac:spMkLst>
            <pc:docMk/>
            <pc:sldMk cId="1131178803" sldId="507"/>
            <ac:spMk id="3" creationId="{96CA61A0-D92D-4720-9327-7A9644AB5036}"/>
          </ac:spMkLst>
        </pc:spChg>
        <pc:picChg chg="add mod">
          <ac:chgData name="Daniel Kaufmann" userId="934340720f57f02e" providerId="LiveId" clId="{E753FF4A-63AC-4F54-AAF5-9F20E1E877B6}" dt="2020-12-13T03:58:40.852" v="2206" actId="208"/>
          <ac:picMkLst>
            <pc:docMk/>
            <pc:sldMk cId="1131178803" sldId="507"/>
            <ac:picMk id="4" creationId="{E80E3B7A-B798-4DE6-9C80-C0FBD24014C5}"/>
          </ac:picMkLst>
        </pc:picChg>
      </pc:sldChg>
      <pc:sldChg chg="addSp delSp modSp new mod modClrScheme chgLayout modNotesTx">
        <pc:chgData name="Daniel Kaufmann" userId="934340720f57f02e" providerId="LiveId" clId="{E753FF4A-63AC-4F54-AAF5-9F20E1E877B6}" dt="2020-12-13T04:02:48.114" v="3263" actId="33524"/>
        <pc:sldMkLst>
          <pc:docMk/>
          <pc:sldMk cId="3928001938" sldId="508"/>
        </pc:sldMkLst>
        <pc:spChg chg="del mod ord">
          <ac:chgData name="Daniel Kaufmann" userId="934340720f57f02e" providerId="LiveId" clId="{E753FF4A-63AC-4F54-AAF5-9F20E1E877B6}" dt="2020-12-13T03:59:17.376" v="2212" actId="700"/>
          <ac:spMkLst>
            <pc:docMk/>
            <pc:sldMk cId="3928001938" sldId="508"/>
            <ac:spMk id="2" creationId="{6588F0C2-7995-4BEF-9034-453A838736B0}"/>
          </ac:spMkLst>
        </pc:spChg>
        <pc:spChg chg="del mod ord">
          <ac:chgData name="Daniel Kaufmann" userId="934340720f57f02e" providerId="LiveId" clId="{E753FF4A-63AC-4F54-AAF5-9F20E1E877B6}" dt="2020-12-13T03:59:17.376" v="2212" actId="700"/>
          <ac:spMkLst>
            <pc:docMk/>
            <pc:sldMk cId="3928001938" sldId="508"/>
            <ac:spMk id="3" creationId="{202E23F8-435C-47AA-ABC0-02D2197DFAF5}"/>
          </ac:spMkLst>
        </pc:spChg>
        <pc:spChg chg="add del mod ord">
          <ac:chgData name="Daniel Kaufmann" userId="934340720f57f02e" providerId="LiveId" clId="{E753FF4A-63AC-4F54-AAF5-9F20E1E877B6}" dt="2020-12-13T03:59:20.080" v="2213" actId="700"/>
          <ac:spMkLst>
            <pc:docMk/>
            <pc:sldMk cId="3928001938" sldId="508"/>
            <ac:spMk id="4" creationId="{F5459363-4DD6-4DBB-B989-3BF041CB9AD7}"/>
          </ac:spMkLst>
        </pc:spChg>
        <pc:spChg chg="add del mod ord">
          <ac:chgData name="Daniel Kaufmann" userId="934340720f57f02e" providerId="LiveId" clId="{E753FF4A-63AC-4F54-AAF5-9F20E1E877B6}" dt="2020-12-13T03:59:20.080" v="2213" actId="700"/>
          <ac:spMkLst>
            <pc:docMk/>
            <pc:sldMk cId="3928001938" sldId="508"/>
            <ac:spMk id="5" creationId="{EB57E56C-35EE-410F-B609-169CC8C41410}"/>
          </ac:spMkLst>
        </pc:spChg>
        <pc:picChg chg="add mod modCrop">
          <ac:chgData name="Daniel Kaufmann" userId="934340720f57f02e" providerId="LiveId" clId="{E753FF4A-63AC-4F54-AAF5-9F20E1E877B6}" dt="2020-12-13T04:00:09.315" v="2219" actId="1076"/>
          <ac:picMkLst>
            <pc:docMk/>
            <pc:sldMk cId="3928001938" sldId="508"/>
            <ac:picMk id="6" creationId="{ACDF1BD8-F57E-4E33-870A-AF4CA20FB49B}"/>
          </ac:picMkLst>
        </pc:picChg>
      </pc:sldChg>
      <pc:sldChg chg="addSp modSp new mod modNotesTx">
        <pc:chgData name="Daniel Kaufmann" userId="934340720f57f02e" providerId="LiveId" clId="{E753FF4A-63AC-4F54-AAF5-9F20E1E877B6}" dt="2020-12-13T04:09:39.182" v="3274"/>
        <pc:sldMkLst>
          <pc:docMk/>
          <pc:sldMk cId="424531367" sldId="509"/>
        </pc:sldMkLst>
        <pc:spChg chg="mod">
          <ac:chgData name="Daniel Kaufmann" userId="934340720f57f02e" providerId="LiveId" clId="{E753FF4A-63AC-4F54-AAF5-9F20E1E877B6}" dt="2020-12-13T04:03:16.957" v="3266" actId="20577"/>
          <ac:spMkLst>
            <pc:docMk/>
            <pc:sldMk cId="424531367" sldId="509"/>
            <ac:spMk id="2" creationId="{631C8D9A-34A2-4B09-8455-E47C5E04D023}"/>
          </ac:spMkLst>
        </pc:spChg>
        <pc:spChg chg="mod">
          <ac:chgData name="Daniel Kaufmann" userId="934340720f57f02e" providerId="LiveId" clId="{E753FF4A-63AC-4F54-AAF5-9F20E1E877B6}" dt="2020-12-13T04:03:20.623" v="3267"/>
          <ac:spMkLst>
            <pc:docMk/>
            <pc:sldMk cId="424531367" sldId="509"/>
            <ac:spMk id="3" creationId="{612C40FC-C621-4E31-BB04-D4471C2DE22E}"/>
          </ac:spMkLst>
        </pc:spChg>
        <pc:picChg chg="add mod">
          <ac:chgData name="Daniel Kaufmann" userId="934340720f57f02e" providerId="LiveId" clId="{E753FF4A-63AC-4F54-AAF5-9F20E1E877B6}" dt="2020-12-13T04:03:54.404" v="3273" actId="208"/>
          <ac:picMkLst>
            <pc:docMk/>
            <pc:sldMk cId="424531367" sldId="509"/>
            <ac:picMk id="4" creationId="{5B94E980-5342-43DA-B329-A445689A7DA2}"/>
          </ac:picMkLst>
        </pc:picChg>
      </pc:sldChg>
      <pc:sldChg chg="addSp modSp new mod modNotesTx">
        <pc:chgData name="Daniel Kaufmann" userId="934340720f57f02e" providerId="LiveId" clId="{E753FF4A-63AC-4F54-AAF5-9F20E1E877B6}" dt="2020-12-13T04:14:08.492" v="3327" actId="208"/>
        <pc:sldMkLst>
          <pc:docMk/>
          <pc:sldMk cId="2179551569" sldId="510"/>
        </pc:sldMkLst>
        <pc:spChg chg="mod">
          <ac:chgData name="Daniel Kaufmann" userId="934340720f57f02e" providerId="LiveId" clId="{E753FF4A-63AC-4F54-AAF5-9F20E1E877B6}" dt="2020-12-13T04:10:07.539" v="3278" actId="20577"/>
          <ac:spMkLst>
            <pc:docMk/>
            <pc:sldMk cId="2179551569" sldId="510"/>
            <ac:spMk id="2" creationId="{E2D328D1-0A78-48E9-A99B-8F4AB9FAC8C9}"/>
          </ac:spMkLst>
        </pc:spChg>
        <pc:spChg chg="mod">
          <ac:chgData name="Daniel Kaufmann" userId="934340720f57f02e" providerId="LiveId" clId="{E753FF4A-63AC-4F54-AAF5-9F20E1E877B6}" dt="2020-12-13T04:10:19.552" v="3284" actId="403"/>
          <ac:spMkLst>
            <pc:docMk/>
            <pc:sldMk cId="2179551569" sldId="510"/>
            <ac:spMk id="3" creationId="{7F288E41-78C5-42A9-9890-AEA9F22922B4}"/>
          </ac:spMkLst>
        </pc:spChg>
        <pc:picChg chg="add mod">
          <ac:chgData name="Daniel Kaufmann" userId="934340720f57f02e" providerId="LiveId" clId="{E753FF4A-63AC-4F54-AAF5-9F20E1E877B6}" dt="2020-12-13T04:12:50.014" v="3310" actId="1076"/>
          <ac:picMkLst>
            <pc:docMk/>
            <pc:sldMk cId="2179551569" sldId="510"/>
            <ac:picMk id="4" creationId="{8E65A9BD-8671-4D1C-ACC0-E6DAA886F469}"/>
          </ac:picMkLst>
        </pc:picChg>
        <pc:picChg chg="add mod">
          <ac:chgData name="Daniel Kaufmann" userId="934340720f57f02e" providerId="LiveId" clId="{E753FF4A-63AC-4F54-AAF5-9F20E1E877B6}" dt="2020-12-13T04:12:50.014" v="3310" actId="1076"/>
          <ac:picMkLst>
            <pc:docMk/>
            <pc:sldMk cId="2179551569" sldId="510"/>
            <ac:picMk id="5" creationId="{B09DEE08-C7ED-49A4-B81C-03188B4570A2}"/>
          </ac:picMkLst>
        </pc:picChg>
        <pc:picChg chg="add mod">
          <ac:chgData name="Daniel Kaufmann" userId="934340720f57f02e" providerId="LiveId" clId="{E753FF4A-63AC-4F54-AAF5-9F20E1E877B6}" dt="2020-12-13T04:12:50.014" v="3310" actId="1076"/>
          <ac:picMkLst>
            <pc:docMk/>
            <pc:sldMk cId="2179551569" sldId="510"/>
            <ac:picMk id="6" creationId="{0C091D37-76A7-4921-B931-FF526D10B7D0}"/>
          </ac:picMkLst>
        </pc:picChg>
        <pc:picChg chg="add mod">
          <ac:chgData name="Daniel Kaufmann" userId="934340720f57f02e" providerId="LiveId" clId="{E753FF4A-63AC-4F54-AAF5-9F20E1E877B6}" dt="2020-12-13T04:13:31.503" v="3317" actId="208"/>
          <ac:picMkLst>
            <pc:docMk/>
            <pc:sldMk cId="2179551569" sldId="510"/>
            <ac:picMk id="7" creationId="{B887529E-7728-4052-B79B-EB56E4EDDDAB}"/>
          </ac:picMkLst>
        </pc:picChg>
        <pc:picChg chg="add mod">
          <ac:chgData name="Daniel Kaufmann" userId="934340720f57f02e" providerId="LiveId" clId="{E753FF4A-63AC-4F54-AAF5-9F20E1E877B6}" dt="2020-12-13T04:14:08.492" v="3327" actId="208"/>
          <ac:picMkLst>
            <pc:docMk/>
            <pc:sldMk cId="2179551569" sldId="510"/>
            <ac:picMk id="8" creationId="{21BA1FE6-4B43-46F4-A780-69C0C66C8AEA}"/>
          </ac:picMkLst>
        </pc:picChg>
      </pc:sldChg>
      <pc:sldChg chg="addSp modSp new mod modNotesTx">
        <pc:chgData name="Daniel Kaufmann" userId="934340720f57f02e" providerId="LiveId" clId="{E753FF4A-63AC-4F54-AAF5-9F20E1E877B6}" dt="2020-12-13T04:16:43.310" v="3357" actId="208"/>
        <pc:sldMkLst>
          <pc:docMk/>
          <pc:sldMk cId="240133929" sldId="511"/>
        </pc:sldMkLst>
        <pc:spChg chg="mod">
          <ac:chgData name="Daniel Kaufmann" userId="934340720f57f02e" providerId="LiveId" clId="{E753FF4A-63AC-4F54-AAF5-9F20E1E877B6}" dt="2020-12-13T04:14:43.285" v="3332" actId="20577"/>
          <ac:spMkLst>
            <pc:docMk/>
            <pc:sldMk cId="240133929" sldId="511"/>
            <ac:spMk id="2" creationId="{0B4CD8C7-8508-4E77-A88B-1B347D65E263}"/>
          </ac:spMkLst>
        </pc:spChg>
        <pc:spChg chg="mod">
          <ac:chgData name="Daniel Kaufmann" userId="934340720f57f02e" providerId="LiveId" clId="{E753FF4A-63AC-4F54-AAF5-9F20E1E877B6}" dt="2020-12-13T04:16:38.870" v="3355" actId="27636"/>
          <ac:spMkLst>
            <pc:docMk/>
            <pc:sldMk cId="240133929" sldId="511"/>
            <ac:spMk id="3" creationId="{ACE14064-A7F2-4C4C-81AF-70750C24695F}"/>
          </ac:spMkLst>
        </pc:spChg>
        <pc:picChg chg="add mod">
          <ac:chgData name="Daniel Kaufmann" userId="934340720f57f02e" providerId="LiveId" clId="{E753FF4A-63AC-4F54-AAF5-9F20E1E877B6}" dt="2020-12-13T04:16:43.310" v="3357" actId="208"/>
          <ac:picMkLst>
            <pc:docMk/>
            <pc:sldMk cId="240133929" sldId="511"/>
            <ac:picMk id="5" creationId="{BED41C1E-63FB-44FF-94B9-C0EF6D143C2E}"/>
          </ac:picMkLst>
        </pc:picChg>
      </pc:sldChg>
      <pc:sldChg chg="addSp delSp modSp new mod delAnim modAnim modNotesTx">
        <pc:chgData name="Daniel Kaufmann" userId="934340720f57f02e" providerId="LiveId" clId="{E753FF4A-63AC-4F54-AAF5-9F20E1E877B6}" dt="2020-12-13T04:20:47.194" v="3420" actId="1037"/>
        <pc:sldMkLst>
          <pc:docMk/>
          <pc:sldMk cId="3342453020" sldId="512"/>
        </pc:sldMkLst>
        <pc:spChg chg="mod">
          <ac:chgData name="Daniel Kaufmann" userId="934340720f57f02e" providerId="LiveId" clId="{E753FF4A-63AC-4F54-AAF5-9F20E1E877B6}" dt="2020-12-13T04:18:06.794" v="3363" actId="404"/>
          <ac:spMkLst>
            <pc:docMk/>
            <pc:sldMk cId="3342453020" sldId="512"/>
            <ac:spMk id="2" creationId="{EB0F6401-C5BF-4948-AD66-E65E8535085B}"/>
          </ac:spMkLst>
        </pc:spChg>
        <pc:spChg chg="mod">
          <ac:chgData name="Daniel Kaufmann" userId="934340720f57f02e" providerId="LiveId" clId="{E753FF4A-63AC-4F54-AAF5-9F20E1E877B6}" dt="2020-12-13T04:20:27.201" v="3396" actId="1076"/>
          <ac:spMkLst>
            <pc:docMk/>
            <pc:sldMk cId="3342453020" sldId="512"/>
            <ac:spMk id="3" creationId="{3E4B9DD5-0482-481B-B4F3-5266D320583F}"/>
          </ac:spMkLst>
        </pc:spChg>
        <pc:picChg chg="add del mod">
          <ac:chgData name="Daniel Kaufmann" userId="934340720f57f02e" providerId="LiveId" clId="{E753FF4A-63AC-4F54-AAF5-9F20E1E877B6}" dt="2020-12-13T04:18:40.074" v="3371" actId="478"/>
          <ac:picMkLst>
            <pc:docMk/>
            <pc:sldMk cId="3342453020" sldId="512"/>
            <ac:picMk id="4" creationId="{702ADE3E-A291-4449-B079-C5BFB015EEA9}"/>
          </ac:picMkLst>
        </pc:picChg>
        <pc:picChg chg="add mod">
          <ac:chgData name="Daniel Kaufmann" userId="934340720f57f02e" providerId="LiveId" clId="{E753FF4A-63AC-4F54-AAF5-9F20E1E877B6}" dt="2020-12-13T04:20:47.194" v="3420" actId="1037"/>
          <ac:picMkLst>
            <pc:docMk/>
            <pc:sldMk cId="3342453020" sldId="512"/>
            <ac:picMk id="5" creationId="{C4D2EA4D-1B20-44DC-88D8-C1E615D828E1}"/>
          </ac:picMkLst>
        </pc:picChg>
        <pc:picChg chg="add mod">
          <ac:chgData name="Daniel Kaufmann" userId="934340720f57f02e" providerId="LiveId" clId="{E753FF4A-63AC-4F54-AAF5-9F20E1E877B6}" dt="2020-12-13T04:20:47.194" v="3420" actId="1037"/>
          <ac:picMkLst>
            <pc:docMk/>
            <pc:sldMk cId="3342453020" sldId="512"/>
            <ac:picMk id="6" creationId="{EC8A7BE1-9513-4F01-93AC-FAD1A175822F}"/>
          </ac:picMkLst>
        </pc:picChg>
      </pc:sldChg>
      <pc:sldChg chg="addSp modSp new mod modClrScheme chgLayout modNotesTx">
        <pc:chgData name="Daniel Kaufmann" userId="934340720f57f02e" providerId="LiveId" clId="{E753FF4A-63AC-4F54-AAF5-9F20E1E877B6}" dt="2020-12-13T04:22:23.321" v="3442"/>
        <pc:sldMkLst>
          <pc:docMk/>
          <pc:sldMk cId="3404669523" sldId="513"/>
        </pc:sldMkLst>
        <pc:spChg chg="mod ord">
          <ac:chgData name="Daniel Kaufmann" userId="934340720f57f02e" providerId="LiveId" clId="{E753FF4A-63AC-4F54-AAF5-9F20E1E877B6}" dt="2020-12-13T04:21:58.763" v="3429" actId="700"/>
          <ac:spMkLst>
            <pc:docMk/>
            <pc:sldMk cId="3404669523" sldId="513"/>
            <ac:spMk id="2" creationId="{3E8D0159-A9F8-4CB6-B8DD-F4E65AC274EC}"/>
          </ac:spMkLst>
        </pc:spChg>
        <pc:spChg chg="mod ord">
          <ac:chgData name="Daniel Kaufmann" userId="934340720f57f02e" providerId="LiveId" clId="{E753FF4A-63AC-4F54-AAF5-9F20E1E877B6}" dt="2020-12-13T04:22:10.824" v="3437" actId="122"/>
          <ac:spMkLst>
            <pc:docMk/>
            <pc:sldMk cId="3404669523" sldId="513"/>
            <ac:spMk id="3" creationId="{4910CC3F-65D5-4305-ACA7-C098E9B3C3E1}"/>
          </ac:spMkLst>
        </pc:spChg>
        <pc:spChg chg="add mod ord">
          <ac:chgData name="Daniel Kaufmann" userId="934340720f57f02e" providerId="LiveId" clId="{E753FF4A-63AC-4F54-AAF5-9F20E1E877B6}" dt="2020-12-13T04:22:19.106" v="3441" actId="1076"/>
          <ac:spMkLst>
            <pc:docMk/>
            <pc:sldMk cId="3404669523" sldId="513"/>
            <ac:spMk id="5" creationId="{814C05CD-BDCA-4731-8E03-95A62C2F4CE7}"/>
          </ac:spMkLst>
        </pc:spChg>
        <pc:picChg chg="add mod">
          <ac:chgData name="Daniel Kaufmann" userId="934340720f57f02e" providerId="LiveId" clId="{E753FF4A-63AC-4F54-AAF5-9F20E1E877B6}" dt="2020-12-13T04:22:16.302" v="3440" actId="208"/>
          <ac:picMkLst>
            <pc:docMk/>
            <pc:sldMk cId="3404669523" sldId="513"/>
            <ac:picMk id="4" creationId="{DD630EF2-AF31-45D1-9984-9D4714BE634E}"/>
          </ac:picMkLst>
        </pc:picChg>
      </pc:sldChg>
      <pc:sldChg chg="addSp delSp modSp new mod modNotesTx">
        <pc:chgData name="Daniel Kaufmann" userId="934340720f57f02e" providerId="LiveId" clId="{E753FF4A-63AC-4F54-AAF5-9F20E1E877B6}" dt="2020-12-13T04:26:02.545" v="3500" actId="33524"/>
        <pc:sldMkLst>
          <pc:docMk/>
          <pc:sldMk cId="12572606" sldId="514"/>
        </pc:sldMkLst>
        <pc:spChg chg="mod">
          <ac:chgData name="Daniel Kaufmann" userId="934340720f57f02e" providerId="LiveId" clId="{E753FF4A-63AC-4F54-AAF5-9F20E1E877B6}" dt="2020-12-13T04:23:09.715" v="3451" actId="404"/>
          <ac:spMkLst>
            <pc:docMk/>
            <pc:sldMk cId="12572606" sldId="514"/>
            <ac:spMk id="2" creationId="{FC7CAB1D-1149-4464-BC5B-46665600E4F9}"/>
          </ac:spMkLst>
        </pc:spChg>
        <pc:spChg chg="mod">
          <ac:chgData name="Daniel Kaufmann" userId="934340720f57f02e" providerId="LiveId" clId="{E753FF4A-63AC-4F54-AAF5-9F20E1E877B6}" dt="2020-12-13T04:25:49.773" v="3496" actId="1076"/>
          <ac:spMkLst>
            <pc:docMk/>
            <pc:sldMk cId="12572606" sldId="514"/>
            <ac:spMk id="3" creationId="{D89CA3C6-0524-41EF-9521-9BE54915FF9E}"/>
          </ac:spMkLst>
        </pc:spChg>
        <pc:spChg chg="del">
          <ac:chgData name="Daniel Kaufmann" userId="934340720f57f02e" providerId="LiveId" clId="{E753FF4A-63AC-4F54-AAF5-9F20E1E877B6}" dt="2020-12-13T04:23:42.113" v="3457" actId="1032"/>
          <ac:spMkLst>
            <pc:docMk/>
            <pc:sldMk cId="12572606" sldId="514"/>
            <ac:spMk id="4" creationId="{449D1307-B37D-4B9B-9A92-D85482046417}"/>
          </ac:spMkLst>
        </pc:spChg>
        <pc:graphicFrameChg chg="add mod modGraphic">
          <ac:chgData name="Daniel Kaufmann" userId="934340720f57f02e" providerId="LiveId" clId="{E753FF4A-63AC-4F54-AAF5-9F20E1E877B6}" dt="2020-12-13T04:24:58.640" v="3489" actId="207"/>
          <ac:graphicFrameMkLst>
            <pc:docMk/>
            <pc:sldMk cId="12572606" sldId="514"/>
            <ac:graphicFrameMk id="5" creationId="{5AD0B3C8-6ABD-45EE-B6F7-A97FA2CD28B3}"/>
          </ac:graphicFrameMkLst>
        </pc:graphicFrameChg>
        <pc:picChg chg="add mod">
          <ac:chgData name="Daniel Kaufmann" userId="934340720f57f02e" providerId="LiveId" clId="{E753FF4A-63AC-4F54-AAF5-9F20E1E877B6}" dt="2020-12-13T04:25:52.442" v="3498" actId="208"/>
          <ac:picMkLst>
            <pc:docMk/>
            <pc:sldMk cId="12572606" sldId="514"/>
            <ac:picMk id="6" creationId="{E776DFD9-6C65-4BB5-90BB-FB457F13DBF8}"/>
          </ac:picMkLst>
        </pc:picChg>
      </pc:sldChg>
      <pc:sldChg chg="modSp add mod modNotesTx">
        <pc:chgData name="Daniel Kaufmann" userId="934340720f57f02e" providerId="LiveId" clId="{E753FF4A-63AC-4F54-AAF5-9F20E1E877B6}" dt="2020-12-13T04:27:13.714" v="3530" actId="1076"/>
        <pc:sldMkLst>
          <pc:docMk/>
          <pc:sldMk cId="4074644414" sldId="515"/>
        </pc:sldMkLst>
        <pc:graphicFrameChg chg="mod">
          <ac:chgData name="Daniel Kaufmann" userId="934340720f57f02e" providerId="LiveId" clId="{E753FF4A-63AC-4F54-AAF5-9F20E1E877B6}" dt="2020-12-13T04:27:13.714" v="3530" actId="1076"/>
          <ac:graphicFrameMkLst>
            <pc:docMk/>
            <pc:sldMk cId="4074644414" sldId="515"/>
            <ac:graphicFrameMk id="5" creationId="{5AD0B3C8-6ABD-45EE-B6F7-A97FA2CD28B3}"/>
          </ac:graphicFrameMkLst>
        </pc:graphicFrameChg>
      </pc:sldChg>
      <pc:sldChg chg="addSp delSp modSp new mod modClrScheme modAnim chgLayout modNotesTx">
        <pc:chgData name="Daniel Kaufmann" userId="934340720f57f02e" providerId="LiveId" clId="{E753FF4A-63AC-4F54-AAF5-9F20E1E877B6}" dt="2020-12-13T04:29:34.943" v="3540" actId="20577"/>
        <pc:sldMkLst>
          <pc:docMk/>
          <pc:sldMk cId="785965051" sldId="516"/>
        </pc:sldMkLst>
        <pc:spChg chg="del mod ord">
          <ac:chgData name="Daniel Kaufmann" userId="934340720f57f02e" providerId="LiveId" clId="{E753FF4A-63AC-4F54-AAF5-9F20E1E877B6}" dt="2020-12-13T04:29:12.152" v="3532" actId="700"/>
          <ac:spMkLst>
            <pc:docMk/>
            <pc:sldMk cId="785965051" sldId="516"/>
            <ac:spMk id="2" creationId="{E4F1C4E4-4613-41FD-A5D2-0BCCB6C42109}"/>
          </ac:spMkLst>
        </pc:spChg>
        <pc:spChg chg="del">
          <ac:chgData name="Daniel Kaufmann" userId="934340720f57f02e" providerId="LiveId" clId="{E753FF4A-63AC-4F54-AAF5-9F20E1E877B6}" dt="2020-12-13T04:29:12.152" v="3532" actId="700"/>
          <ac:spMkLst>
            <pc:docMk/>
            <pc:sldMk cId="785965051" sldId="516"/>
            <ac:spMk id="3" creationId="{EBF4DD46-CC08-4FC7-B5CE-F7B087C4DDF9}"/>
          </ac:spMkLst>
        </pc:spChg>
        <pc:spChg chg="del">
          <ac:chgData name="Daniel Kaufmann" userId="934340720f57f02e" providerId="LiveId" clId="{E753FF4A-63AC-4F54-AAF5-9F20E1E877B6}" dt="2020-12-13T04:29:12.152" v="3532" actId="700"/>
          <ac:spMkLst>
            <pc:docMk/>
            <pc:sldMk cId="785965051" sldId="516"/>
            <ac:spMk id="4" creationId="{CEF08DEF-E18D-48B2-B297-BFB8CB30CBF4}"/>
          </ac:spMkLst>
        </pc:spChg>
        <pc:spChg chg="add mod ord">
          <ac:chgData name="Daniel Kaufmann" userId="934340720f57f02e" providerId="LiveId" clId="{E753FF4A-63AC-4F54-AAF5-9F20E1E877B6}" dt="2020-12-13T04:29:27.285" v="3537" actId="20577"/>
          <ac:spMkLst>
            <pc:docMk/>
            <pc:sldMk cId="785965051" sldId="516"/>
            <ac:spMk id="5" creationId="{AA824850-BA65-4228-8DA5-A6F38F0E83BA}"/>
          </ac:spMkLst>
        </pc:spChg>
        <pc:picChg chg="add mod">
          <ac:chgData name="Daniel Kaufmann" userId="934340720f57f02e" providerId="LiveId" clId="{E753FF4A-63AC-4F54-AAF5-9F20E1E877B6}" dt="2020-12-13T04:29:19.172" v="3534" actId="1076"/>
          <ac:picMkLst>
            <pc:docMk/>
            <pc:sldMk cId="785965051" sldId="516"/>
            <ac:picMk id="6" creationId="{21618187-5CA4-48B3-A088-2E0553B580A9}"/>
          </ac:picMkLst>
        </pc:picChg>
        <pc:picChg chg="add mod">
          <ac:chgData name="Daniel Kaufmann" userId="934340720f57f02e" providerId="LiveId" clId="{E753FF4A-63AC-4F54-AAF5-9F20E1E877B6}" dt="2020-12-13T04:29:19.172" v="3534" actId="1076"/>
          <ac:picMkLst>
            <pc:docMk/>
            <pc:sldMk cId="785965051" sldId="516"/>
            <ac:picMk id="7" creationId="{2B5EDB2C-339A-4F06-A01C-E13B1D4A6808}"/>
          </ac:picMkLst>
        </pc:picChg>
      </pc:sldChg>
      <pc:sldChg chg="addSp modSp new mod modClrScheme chgLayout modNotesTx">
        <pc:chgData name="Daniel Kaufmann" userId="934340720f57f02e" providerId="LiveId" clId="{E753FF4A-63AC-4F54-AAF5-9F20E1E877B6}" dt="2020-12-13T04:32:34.951" v="3554" actId="14100"/>
        <pc:sldMkLst>
          <pc:docMk/>
          <pc:sldMk cId="2736732878" sldId="517"/>
        </pc:sldMkLst>
        <pc:spChg chg="mod ord">
          <ac:chgData name="Daniel Kaufmann" userId="934340720f57f02e" providerId="LiveId" clId="{E753FF4A-63AC-4F54-AAF5-9F20E1E877B6}" dt="2020-12-13T04:30:33.814" v="3544" actId="700"/>
          <ac:spMkLst>
            <pc:docMk/>
            <pc:sldMk cId="2736732878" sldId="517"/>
            <ac:spMk id="2" creationId="{19F9BA6A-4D60-441A-9679-5B6DCBFD8C1C}"/>
          </ac:spMkLst>
        </pc:spChg>
        <pc:spChg chg="add mod ord">
          <ac:chgData name="Daniel Kaufmann" userId="934340720f57f02e" providerId="LiveId" clId="{E753FF4A-63AC-4F54-AAF5-9F20E1E877B6}" dt="2020-12-13T04:32:34.951" v="3554" actId="14100"/>
          <ac:spMkLst>
            <pc:docMk/>
            <pc:sldMk cId="2736732878" sldId="517"/>
            <ac:spMk id="3" creationId="{7C53F667-EF53-4FEF-B7AC-E57148E0CD60}"/>
          </ac:spMkLst>
        </pc:spChg>
        <pc:picChg chg="add mod">
          <ac:chgData name="Daniel Kaufmann" userId="934340720f57f02e" providerId="LiveId" clId="{E753FF4A-63AC-4F54-AAF5-9F20E1E877B6}" dt="2020-12-13T04:32:31.985" v="3553" actId="208"/>
          <ac:picMkLst>
            <pc:docMk/>
            <pc:sldMk cId="2736732878" sldId="517"/>
            <ac:picMk id="5" creationId="{4FDD8391-A42F-4993-8E8E-439BA94926C6}"/>
          </ac:picMkLst>
        </pc:picChg>
      </pc:sldChg>
      <pc:sldChg chg="addSp modSp new mod modNotesTx">
        <pc:chgData name="Daniel Kaufmann" userId="934340720f57f02e" providerId="LiveId" clId="{E753FF4A-63AC-4F54-AAF5-9F20E1E877B6}" dt="2020-12-13T04:38:00.548" v="3608" actId="1076"/>
        <pc:sldMkLst>
          <pc:docMk/>
          <pc:sldMk cId="394183386" sldId="518"/>
        </pc:sldMkLst>
        <pc:spChg chg="mod">
          <ac:chgData name="Daniel Kaufmann" userId="934340720f57f02e" providerId="LiveId" clId="{E753FF4A-63AC-4F54-AAF5-9F20E1E877B6}" dt="2020-12-13T04:35:29.686" v="3597"/>
          <ac:spMkLst>
            <pc:docMk/>
            <pc:sldMk cId="394183386" sldId="518"/>
            <ac:spMk id="2" creationId="{B760950B-BE08-4326-9787-8CBAF85B878C}"/>
          </ac:spMkLst>
        </pc:spChg>
        <pc:spChg chg="mod">
          <ac:chgData name="Daniel Kaufmann" userId="934340720f57f02e" providerId="LiveId" clId="{E753FF4A-63AC-4F54-AAF5-9F20E1E877B6}" dt="2020-12-13T04:37:58.501" v="3607" actId="14100"/>
          <ac:spMkLst>
            <pc:docMk/>
            <pc:sldMk cId="394183386" sldId="518"/>
            <ac:spMk id="3" creationId="{CDF4E30F-DEE9-4902-B7F3-F704CDC3B704}"/>
          </ac:spMkLst>
        </pc:spChg>
        <pc:picChg chg="add mod">
          <ac:chgData name="Daniel Kaufmann" userId="934340720f57f02e" providerId="LiveId" clId="{E753FF4A-63AC-4F54-AAF5-9F20E1E877B6}" dt="2020-12-13T04:38:00.548" v="3608" actId="1076"/>
          <ac:picMkLst>
            <pc:docMk/>
            <pc:sldMk cId="394183386" sldId="518"/>
            <ac:picMk id="4" creationId="{4CA7F542-5385-4A1D-B0E2-BF1B0B910966}"/>
          </ac:picMkLst>
        </pc:picChg>
      </pc:sldChg>
      <pc:sldChg chg="addSp modSp new mod modNotesTx">
        <pc:chgData name="Daniel Kaufmann" userId="934340720f57f02e" providerId="LiveId" clId="{E753FF4A-63AC-4F54-AAF5-9F20E1E877B6}" dt="2020-12-13T04:39:42.345" v="3628" actId="1076"/>
        <pc:sldMkLst>
          <pc:docMk/>
          <pc:sldMk cId="3881517464" sldId="519"/>
        </pc:sldMkLst>
        <pc:spChg chg="mod">
          <ac:chgData name="Daniel Kaufmann" userId="934340720f57f02e" providerId="LiveId" clId="{E753FF4A-63AC-4F54-AAF5-9F20E1E877B6}" dt="2020-12-13T04:38:20.817" v="3615" actId="20577"/>
          <ac:spMkLst>
            <pc:docMk/>
            <pc:sldMk cId="3881517464" sldId="519"/>
            <ac:spMk id="2" creationId="{49D0071A-9018-44C5-9412-1DB8E36D91AC}"/>
          </ac:spMkLst>
        </pc:spChg>
        <pc:spChg chg="mod">
          <ac:chgData name="Daniel Kaufmann" userId="934340720f57f02e" providerId="LiveId" clId="{E753FF4A-63AC-4F54-AAF5-9F20E1E877B6}" dt="2020-12-13T04:38:43.469" v="3619" actId="14100"/>
          <ac:spMkLst>
            <pc:docMk/>
            <pc:sldMk cId="3881517464" sldId="519"/>
            <ac:spMk id="3" creationId="{9CF51708-E1D0-4F83-91CF-BE9E966A8912}"/>
          </ac:spMkLst>
        </pc:spChg>
        <pc:picChg chg="add mod modCrop">
          <ac:chgData name="Daniel Kaufmann" userId="934340720f57f02e" providerId="LiveId" clId="{E753FF4A-63AC-4F54-AAF5-9F20E1E877B6}" dt="2020-12-13T04:39:42.345" v="3628" actId="1076"/>
          <ac:picMkLst>
            <pc:docMk/>
            <pc:sldMk cId="3881517464" sldId="519"/>
            <ac:picMk id="4" creationId="{ED3BC352-0BB3-41CB-A9B5-BE87C55EF65E}"/>
          </ac:picMkLst>
        </pc:picChg>
      </pc:sldChg>
      <pc:sldChg chg="addSp delSp modSp new mod modNotesTx">
        <pc:chgData name="Daniel Kaufmann" userId="934340720f57f02e" providerId="LiveId" clId="{E753FF4A-63AC-4F54-AAF5-9F20E1E877B6}" dt="2020-12-28T17:11:27.775" v="4604" actId="12100"/>
        <pc:sldMkLst>
          <pc:docMk/>
          <pc:sldMk cId="3851175048" sldId="520"/>
        </pc:sldMkLst>
        <pc:spChg chg="mod">
          <ac:chgData name="Daniel Kaufmann" userId="934340720f57f02e" providerId="LiveId" clId="{E753FF4A-63AC-4F54-AAF5-9F20E1E877B6}" dt="2020-12-13T04:41:14.737" v="3687"/>
          <ac:spMkLst>
            <pc:docMk/>
            <pc:sldMk cId="3851175048" sldId="520"/>
            <ac:spMk id="2" creationId="{05D2E3E6-74EE-4EC4-8C1E-9D9ABF0AC156}"/>
          </ac:spMkLst>
        </pc:spChg>
        <pc:spChg chg="del">
          <ac:chgData name="Daniel Kaufmann" userId="934340720f57f02e" providerId="LiveId" clId="{E753FF4A-63AC-4F54-AAF5-9F20E1E877B6}" dt="2020-12-13T04:40:15.190" v="3631" actId="1032"/>
          <ac:spMkLst>
            <pc:docMk/>
            <pc:sldMk cId="3851175048" sldId="520"/>
            <ac:spMk id="3" creationId="{194D0B3E-3183-4FF6-84AC-724FDFDB2855}"/>
          </ac:spMkLst>
        </pc:spChg>
        <pc:graphicFrameChg chg="add mod modGraphic">
          <ac:chgData name="Daniel Kaufmann" userId="934340720f57f02e" providerId="LiveId" clId="{E753FF4A-63AC-4F54-AAF5-9F20E1E877B6}" dt="2020-12-28T17:11:27.775" v="4604" actId="12100"/>
          <ac:graphicFrameMkLst>
            <pc:docMk/>
            <pc:sldMk cId="3851175048" sldId="520"/>
            <ac:graphicFrameMk id="4" creationId="{F1F9C55C-706D-41CC-8159-912837763C23}"/>
          </ac:graphicFrameMkLst>
        </pc:graphicFrameChg>
        <pc:picChg chg="add mod">
          <ac:chgData name="Daniel Kaufmann" userId="934340720f57f02e" providerId="LiveId" clId="{E753FF4A-63AC-4F54-AAF5-9F20E1E877B6}" dt="2020-12-13T04:41:56.256" v="3693" actId="208"/>
          <ac:picMkLst>
            <pc:docMk/>
            <pc:sldMk cId="3851175048" sldId="520"/>
            <ac:picMk id="5" creationId="{DF18B78D-E193-437F-847A-1715A2F91DF7}"/>
          </ac:picMkLst>
        </pc:picChg>
      </pc:sldChg>
      <pc:sldChg chg="addSp modSp new mod modNotesTx">
        <pc:chgData name="Daniel Kaufmann" userId="934340720f57f02e" providerId="LiveId" clId="{E753FF4A-63AC-4F54-AAF5-9F20E1E877B6}" dt="2020-12-13T04:44:14.527" v="3710"/>
        <pc:sldMkLst>
          <pc:docMk/>
          <pc:sldMk cId="3159454874" sldId="521"/>
        </pc:sldMkLst>
        <pc:spChg chg="mod">
          <ac:chgData name="Daniel Kaufmann" userId="934340720f57f02e" providerId="LiveId" clId="{E753FF4A-63AC-4F54-AAF5-9F20E1E877B6}" dt="2020-12-13T04:42:37.472" v="3700" actId="20577"/>
          <ac:spMkLst>
            <pc:docMk/>
            <pc:sldMk cId="3159454874" sldId="521"/>
            <ac:spMk id="2" creationId="{FDC82CB1-5F74-4117-8E86-240F2FD2A87B}"/>
          </ac:spMkLst>
        </pc:spChg>
        <pc:spChg chg="mod">
          <ac:chgData name="Daniel Kaufmann" userId="934340720f57f02e" providerId="LiveId" clId="{E753FF4A-63AC-4F54-AAF5-9F20E1E877B6}" dt="2020-12-13T04:44:08.302" v="3709" actId="14100"/>
          <ac:spMkLst>
            <pc:docMk/>
            <pc:sldMk cId="3159454874" sldId="521"/>
            <ac:spMk id="3" creationId="{05361D71-0B5F-44F6-A0EF-5D132A665C9A}"/>
          </ac:spMkLst>
        </pc:spChg>
        <pc:picChg chg="add mod">
          <ac:chgData name="Daniel Kaufmann" userId="934340720f57f02e" providerId="LiveId" clId="{E753FF4A-63AC-4F54-AAF5-9F20E1E877B6}" dt="2020-12-13T04:44:05.335" v="3708" actId="208"/>
          <ac:picMkLst>
            <pc:docMk/>
            <pc:sldMk cId="3159454874" sldId="521"/>
            <ac:picMk id="4" creationId="{16C4AC97-AF73-47D8-84D1-C5009BAC2C99}"/>
          </ac:picMkLst>
        </pc:picChg>
      </pc:sldChg>
      <pc:sldChg chg="addSp modSp new mod modNotesTx">
        <pc:chgData name="Daniel Kaufmann" userId="934340720f57f02e" providerId="LiveId" clId="{E753FF4A-63AC-4F54-AAF5-9F20E1E877B6}" dt="2020-12-28T21:49:52.577" v="4868" actId="207"/>
        <pc:sldMkLst>
          <pc:docMk/>
          <pc:sldMk cId="693293157" sldId="522"/>
        </pc:sldMkLst>
        <pc:spChg chg="mod">
          <ac:chgData name="Daniel Kaufmann" userId="934340720f57f02e" providerId="LiveId" clId="{E753FF4A-63AC-4F54-AAF5-9F20E1E877B6}" dt="2020-12-13T04:45:03.701" v="3714"/>
          <ac:spMkLst>
            <pc:docMk/>
            <pc:sldMk cId="693293157" sldId="522"/>
            <ac:spMk id="2" creationId="{A41CB067-BCF6-41DF-A7E8-2025E35EDF0D}"/>
          </ac:spMkLst>
        </pc:spChg>
        <pc:spChg chg="mod">
          <ac:chgData name="Daniel Kaufmann" userId="934340720f57f02e" providerId="LiveId" clId="{E753FF4A-63AC-4F54-AAF5-9F20E1E877B6}" dt="2020-12-28T21:49:52.577" v="4868" actId="207"/>
          <ac:spMkLst>
            <pc:docMk/>
            <pc:sldMk cId="693293157" sldId="522"/>
            <ac:spMk id="3" creationId="{C8B0DED5-7EEB-4945-8801-AD991B78A2F0}"/>
          </ac:spMkLst>
        </pc:spChg>
        <pc:picChg chg="add mod">
          <ac:chgData name="Daniel Kaufmann" userId="934340720f57f02e" providerId="LiveId" clId="{E753FF4A-63AC-4F54-AAF5-9F20E1E877B6}" dt="2020-12-13T04:45:52.218" v="3720" actId="208"/>
          <ac:picMkLst>
            <pc:docMk/>
            <pc:sldMk cId="693293157" sldId="522"/>
            <ac:picMk id="4" creationId="{15FC997F-98CF-4C14-8965-A2CF16947157}"/>
          </ac:picMkLst>
        </pc:picChg>
        <pc:picChg chg="add mod">
          <ac:chgData name="Daniel Kaufmann" userId="934340720f57f02e" providerId="LiveId" clId="{E753FF4A-63AC-4F54-AAF5-9F20E1E877B6}" dt="2020-12-13T04:46:56.309" v="3733" actId="1076"/>
          <ac:picMkLst>
            <pc:docMk/>
            <pc:sldMk cId="693293157" sldId="522"/>
            <ac:picMk id="5" creationId="{714E9A42-EB16-41AE-B1B1-BE4AC4B84B32}"/>
          </ac:picMkLst>
        </pc:picChg>
      </pc:sldChg>
      <pc:sldChg chg="addSp modSp new mod modNotesTx">
        <pc:chgData name="Daniel Kaufmann" userId="934340720f57f02e" providerId="LiveId" clId="{E753FF4A-63AC-4F54-AAF5-9F20E1E877B6}" dt="2020-12-13T04:48:04.395" v="3748" actId="14100"/>
        <pc:sldMkLst>
          <pc:docMk/>
          <pc:sldMk cId="2645732598" sldId="523"/>
        </pc:sldMkLst>
        <pc:spChg chg="mod">
          <ac:chgData name="Daniel Kaufmann" userId="934340720f57f02e" providerId="LiveId" clId="{E753FF4A-63AC-4F54-AAF5-9F20E1E877B6}" dt="2020-12-13T04:47:15.210" v="3737" actId="207"/>
          <ac:spMkLst>
            <pc:docMk/>
            <pc:sldMk cId="2645732598" sldId="523"/>
            <ac:spMk id="2" creationId="{3B68A87C-DF89-4608-A222-930FCD216639}"/>
          </ac:spMkLst>
        </pc:spChg>
        <pc:spChg chg="mod">
          <ac:chgData name="Daniel Kaufmann" userId="934340720f57f02e" providerId="LiveId" clId="{E753FF4A-63AC-4F54-AAF5-9F20E1E877B6}" dt="2020-12-13T04:48:04.395" v="3748" actId="14100"/>
          <ac:spMkLst>
            <pc:docMk/>
            <pc:sldMk cId="2645732598" sldId="523"/>
            <ac:spMk id="3" creationId="{1A426AD0-D8FD-4136-9755-820F1BE496C9}"/>
          </ac:spMkLst>
        </pc:spChg>
        <pc:picChg chg="add mod">
          <ac:chgData name="Daniel Kaufmann" userId="934340720f57f02e" providerId="LiveId" clId="{E753FF4A-63AC-4F54-AAF5-9F20E1E877B6}" dt="2020-12-13T04:47:59.328" v="3745" actId="208"/>
          <ac:picMkLst>
            <pc:docMk/>
            <pc:sldMk cId="2645732598" sldId="523"/>
            <ac:picMk id="4" creationId="{D7D03AD6-E0B0-49D2-A9ED-2D58258D0B8F}"/>
          </ac:picMkLst>
        </pc:picChg>
      </pc:sldChg>
      <pc:sldChg chg="addSp modSp new mod modNotesTx">
        <pc:chgData name="Daniel Kaufmann" userId="934340720f57f02e" providerId="LiveId" clId="{E753FF4A-63AC-4F54-AAF5-9F20E1E877B6}" dt="2020-12-13T04:50:12.832" v="4023" actId="20577"/>
        <pc:sldMkLst>
          <pc:docMk/>
          <pc:sldMk cId="988605688" sldId="524"/>
        </pc:sldMkLst>
        <pc:spChg chg="mod">
          <ac:chgData name="Daniel Kaufmann" userId="934340720f57f02e" providerId="LiveId" clId="{E753FF4A-63AC-4F54-AAF5-9F20E1E877B6}" dt="2020-12-13T04:48:24.802" v="3754"/>
          <ac:spMkLst>
            <pc:docMk/>
            <pc:sldMk cId="988605688" sldId="524"/>
            <ac:spMk id="2" creationId="{BD939D72-5DD4-4903-A8AA-06AA3179AA27}"/>
          </ac:spMkLst>
        </pc:spChg>
        <pc:spChg chg="mod">
          <ac:chgData name="Daniel Kaufmann" userId="934340720f57f02e" providerId="LiveId" clId="{E753FF4A-63AC-4F54-AAF5-9F20E1E877B6}" dt="2020-12-13T04:49:06.934" v="3765" actId="14100"/>
          <ac:spMkLst>
            <pc:docMk/>
            <pc:sldMk cId="988605688" sldId="524"/>
            <ac:spMk id="3" creationId="{C21C0A87-BE0E-43A1-93C9-FC374164862B}"/>
          </ac:spMkLst>
        </pc:spChg>
        <pc:picChg chg="add mod">
          <ac:chgData name="Daniel Kaufmann" userId="934340720f57f02e" providerId="LiveId" clId="{E753FF4A-63AC-4F54-AAF5-9F20E1E877B6}" dt="2020-12-13T04:49:04.143" v="3764" actId="208"/>
          <ac:picMkLst>
            <pc:docMk/>
            <pc:sldMk cId="988605688" sldId="524"/>
            <ac:picMk id="5" creationId="{11221D5C-883D-4379-BF59-FB1AFEA3C5FE}"/>
          </ac:picMkLst>
        </pc:picChg>
      </pc:sldChg>
      <pc:sldChg chg="addSp modSp new mod modNotesTx">
        <pc:chgData name="Daniel Kaufmann" userId="934340720f57f02e" providerId="LiveId" clId="{E753FF4A-63AC-4F54-AAF5-9F20E1E877B6}" dt="2020-12-13T04:51:31.742" v="4038" actId="1076"/>
        <pc:sldMkLst>
          <pc:docMk/>
          <pc:sldMk cId="1678213753" sldId="525"/>
        </pc:sldMkLst>
        <pc:spChg chg="mod">
          <ac:chgData name="Daniel Kaufmann" userId="934340720f57f02e" providerId="LiveId" clId="{E753FF4A-63AC-4F54-AAF5-9F20E1E877B6}" dt="2020-12-13T04:50:28.799" v="4027"/>
          <ac:spMkLst>
            <pc:docMk/>
            <pc:sldMk cId="1678213753" sldId="525"/>
            <ac:spMk id="2" creationId="{1AFADA46-C0EB-4E2F-AC78-635D813FD67D}"/>
          </ac:spMkLst>
        </pc:spChg>
        <pc:spChg chg="mod">
          <ac:chgData name="Daniel Kaufmann" userId="934340720f57f02e" providerId="LiveId" clId="{E753FF4A-63AC-4F54-AAF5-9F20E1E877B6}" dt="2020-12-13T04:51:31.742" v="4038" actId="1076"/>
          <ac:spMkLst>
            <pc:docMk/>
            <pc:sldMk cId="1678213753" sldId="525"/>
            <ac:spMk id="3" creationId="{DE7D47EC-1DFE-4CB0-9998-CA68FDEEFF7E}"/>
          </ac:spMkLst>
        </pc:spChg>
        <pc:picChg chg="add mod modCrop">
          <ac:chgData name="Daniel Kaufmann" userId="934340720f57f02e" providerId="LiveId" clId="{E753FF4A-63AC-4F54-AAF5-9F20E1E877B6}" dt="2020-12-13T04:51:25.776" v="4037" actId="1440"/>
          <ac:picMkLst>
            <pc:docMk/>
            <pc:sldMk cId="1678213753" sldId="525"/>
            <ac:picMk id="4" creationId="{45B62233-2319-44AA-BCDD-9EE3E6DB2F18}"/>
          </ac:picMkLst>
        </pc:picChg>
      </pc:sldChg>
      <pc:sldChg chg="addSp modSp new mod modNotesTx">
        <pc:chgData name="Daniel Kaufmann" userId="934340720f57f02e" providerId="LiveId" clId="{E753FF4A-63AC-4F54-AAF5-9F20E1E877B6}" dt="2020-12-13T04:53:14.182" v="4075" actId="33524"/>
        <pc:sldMkLst>
          <pc:docMk/>
          <pc:sldMk cId="751697921" sldId="526"/>
        </pc:sldMkLst>
        <pc:spChg chg="mod">
          <ac:chgData name="Daniel Kaufmann" userId="934340720f57f02e" providerId="LiveId" clId="{E753FF4A-63AC-4F54-AAF5-9F20E1E877B6}" dt="2020-12-13T04:51:51.359" v="4059"/>
          <ac:spMkLst>
            <pc:docMk/>
            <pc:sldMk cId="751697921" sldId="526"/>
            <ac:spMk id="2" creationId="{0702CD9B-90B8-476B-919A-4AA65BB5AAD8}"/>
          </ac:spMkLst>
        </pc:spChg>
        <pc:spChg chg="mod">
          <ac:chgData name="Daniel Kaufmann" userId="934340720f57f02e" providerId="LiveId" clId="{E753FF4A-63AC-4F54-AAF5-9F20E1E877B6}" dt="2020-12-13T04:51:57.186" v="4060"/>
          <ac:spMkLst>
            <pc:docMk/>
            <pc:sldMk cId="751697921" sldId="526"/>
            <ac:spMk id="3" creationId="{AA0935E5-339A-422B-920E-5290FE24C04F}"/>
          </ac:spMkLst>
        </pc:spChg>
        <pc:picChg chg="add mod">
          <ac:chgData name="Daniel Kaufmann" userId="934340720f57f02e" providerId="LiveId" clId="{E753FF4A-63AC-4F54-AAF5-9F20E1E877B6}" dt="2020-12-13T04:52:14.916" v="4065" actId="208"/>
          <ac:picMkLst>
            <pc:docMk/>
            <pc:sldMk cId="751697921" sldId="526"/>
            <ac:picMk id="4" creationId="{16C523BB-2607-45C6-AEF9-3F7542C20485}"/>
          </ac:picMkLst>
        </pc:picChg>
        <pc:picChg chg="add mod">
          <ac:chgData name="Daniel Kaufmann" userId="934340720f57f02e" providerId="LiveId" clId="{E753FF4A-63AC-4F54-AAF5-9F20E1E877B6}" dt="2020-12-13T04:53:05.643" v="4073" actId="208"/>
          <ac:picMkLst>
            <pc:docMk/>
            <pc:sldMk cId="751697921" sldId="526"/>
            <ac:picMk id="5" creationId="{94D4CA55-C716-4BEA-9C18-F4103F6674EC}"/>
          </ac:picMkLst>
        </pc:picChg>
      </pc:sldChg>
      <pc:sldChg chg="addSp delSp modSp new mod modClrScheme modAnim chgLayout modNotesTx">
        <pc:chgData name="Daniel Kaufmann" userId="934340720f57f02e" providerId="LiveId" clId="{E753FF4A-63AC-4F54-AAF5-9F20E1E877B6}" dt="2021-01-11T02:37:51.518" v="4971" actId="20577"/>
        <pc:sldMkLst>
          <pc:docMk/>
          <pc:sldMk cId="29331422" sldId="527"/>
        </pc:sldMkLst>
        <pc:spChg chg="mod ord">
          <ac:chgData name="Daniel Kaufmann" userId="934340720f57f02e" providerId="LiveId" clId="{E753FF4A-63AC-4F54-AAF5-9F20E1E877B6}" dt="2021-01-11T02:37:13.134" v="4889" actId="1076"/>
          <ac:spMkLst>
            <pc:docMk/>
            <pc:sldMk cId="29331422" sldId="527"/>
            <ac:spMk id="2" creationId="{E40384F7-8B66-4673-AFE2-7EE48AA6B375}"/>
          </ac:spMkLst>
        </pc:spChg>
        <pc:spChg chg="del">
          <ac:chgData name="Daniel Kaufmann" userId="934340720f57f02e" providerId="LiveId" clId="{E753FF4A-63AC-4F54-AAF5-9F20E1E877B6}" dt="2021-01-11T02:36:59.555" v="4869" actId="700"/>
          <ac:spMkLst>
            <pc:docMk/>
            <pc:sldMk cId="29331422" sldId="527"/>
            <ac:spMk id="3" creationId="{89268553-BE56-42FF-A9F9-DC235996A276}"/>
          </ac:spMkLst>
        </pc:spChg>
        <pc:picChg chg="add mod">
          <ac:chgData name="Daniel Kaufmann" userId="934340720f57f02e" providerId="LiveId" clId="{E753FF4A-63AC-4F54-AAF5-9F20E1E877B6}" dt="2021-01-11T02:37:34.824" v="4892" actId="14100"/>
          <ac:picMkLst>
            <pc:docMk/>
            <pc:sldMk cId="29331422" sldId="527"/>
            <ac:picMk id="4" creationId="{93C23779-72F0-44C0-80C6-026CC84D1620}"/>
          </ac:picMkLst>
        </pc:picChg>
      </pc:sldChg>
      <pc:sldChg chg="addSp delSp modSp new mod modAnim modNotesTx">
        <pc:chgData name="Daniel Kaufmann" userId="934340720f57f02e" providerId="LiveId" clId="{E753FF4A-63AC-4F54-AAF5-9F20E1E877B6}" dt="2020-12-14T05:11:17.220" v="4592" actId="20577"/>
        <pc:sldMkLst>
          <pc:docMk/>
          <pc:sldMk cId="1832471899" sldId="528"/>
        </pc:sldMkLst>
        <pc:spChg chg="mod">
          <ac:chgData name="Daniel Kaufmann" userId="934340720f57f02e" providerId="LiveId" clId="{E753FF4A-63AC-4F54-AAF5-9F20E1E877B6}" dt="2020-12-13T04:56:12.642" v="4106" actId="20577"/>
          <ac:spMkLst>
            <pc:docMk/>
            <pc:sldMk cId="1832471899" sldId="528"/>
            <ac:spMk id="2" creationId="{12C6197A-D703-4B8C-B7BA-08CD1EE0C93D}"/>
          </ac:spMkLst>
        </pc:spChg>
        <pc:spChg chg="del">
          <ac:chgData name="Daniel Kaufmann" userId="934340720f57f02e" providerId="LiveId" clId="{E753FF4A-63AC-4F54-AAF5-9F20E1E877B6}" dt="2020-12-13T04:55:13.723" v="4096" actId="478"/>
          <ac:spMkLst>
            <pc:docMk/>
            <pc:sldMk cId="1832471899" sldId="528"/>
            <ac:spMk id="3" creationId="{D3927F61-9EAD-4299-8824-721011001955}"/>
          </ac:spMkLst>
        </pc:spChg>
        <pc:spChg chg="add del mod">
          <ac:chgData name="Daniel Kaufmann" userId="934340720f57f02e" providerId="LiveId" clId="{E753FF4A-63AC-4F54-AAF5-9F20E1E877B6}" dt="2020-12-13T04:55:16.001" v="4097" actId="478"/>
          <ac:spMkLst>
            <pc:docMk/>
            <pc:sldMk cId="1832471899" sldId="528"/>
            <ac:spMk id="5" creationId="{66935C5F-BBB9-4618-B64B-24E580ED1E53}"/>
          </ac:spMkLst>
        </pc:spChg>
        <pc:spChg chg="add mod">
          <ac:chgData name="Daniel Kaufmann" userId="934340720f57f02e" providerId="LiveId" clId="{E753FF4A-63AC-4F54-AAF5-9F20E1E877B6}" dt="2020-12-13T04:55:57.359" v="4102" actId="1076"/>
          <ac:spMkLst>
            <pc:docMk/>
            <pc:sldMk cId="1832471899" sldId="528"/>
            <ac:spMk id="6" creationId="{C64D575B-AF8B-4CF1-A3DB-7CFD85A5A9FC}"/>
          </ac:spMkLst>
        </pc:spChg>
        <pc:picChg chg="add mod">
          <ac:chgData name="Daniel Kaufmann" userId="934340720f57f02e" providerId="LiveId" clId="{E753FF4A-63AC-4F54-AAF5-9F20E1E877B6}" dt="2020-12-13T04:55:53.453" v="4101" actId="1076"/>
          <ac:picMkLst>
            <pc:docMk/>
            <pc:sldMk cId="1832471899" sldId="528"/>
            <ac:picMk id="4" creationId="{CB3ACE6F-D50B-4C20-873D-7F5832638DF4}"/>
          </ac:picMkLst>
        </pc:picChg>
      </pc:sldChg>
      <pc:sldChg chg="addSp delSp modSp new mod modNotesTx">
        <pc:chgData name="Daniel Kaufmann" userId="934340720f57f02e" providerId="LiveId" clId="{E753FF4A-63AC-4F54-AAF5-9F20E1E877B6}" dt="2020-12-13T04:59:14.131" v="4147" actId="20577"/>
        <pc:sldMkLst>
          <pc:docMk/>
          <pc:sldMk cId="3251556655" sldId="529"/>
        </pc:sldMkLst>
        <pc:spChg chg="mod">
          <ac:chgData name="Daniel Kaufmann" userId="934340720f57f02e" providerId="LiveId" clId="{E753FF4A-63AC-4F54-AAF5-9F20E1E877B6}" dt="2020-12-13T04:59:05.910" v="4140" actId="20577"/>
          <ac:spMkLst>
            <pc:docMk/>
            <pc:sldMk cId="3251556655" sldId="529"/>
            <ac:spMk id="2" creationId="{12ED777F-8BB8-40A0-AA27-8407EB06355C}"/>
          </ac:spMkLst>
        </pc:spChg>
        <pc:spChg chg="mod">
          <ac:chgData name="Daniel Kaufmann" userId="934340720f57f02e" providerId="LiveId" clId="{E753FF4A-63AC-4F54-AAF5-9F20E1E877B6}" dt="2020-12-13T04:58:49.586" v="4128" actId="14100"/>
          <ac:spMkLst>
            <pc:docMk/>
            <pc:sldMk cId="3251556655" sldId="529"/>
            <ac:spMk id="3" creationId="{BD6232EC-B497-49FC-8AB0-CD75700130DF}"/>
          </ac:spMkLst>
        </pc:spChg>
        <pc:picChg chg="add del mod">
          <ac:chgData name="Daniel Kaufmann" userId="934340720f57f02e" providerId="LiveId" clId="{E753FF4A-63AC-4F54-AAF5-9F20E1E877B6}" dt="2020-12-13T04:58:15.583" v="4124" actId="478"/>
          <ac:picMkLst>
            <pc:docMk/>
            <pc:sldMk cId="3251556655" sldId="529"/>
            <ac:picMk id="4" creationId="{2746BAD1-11E9-4CF8-8560-62FE81DA8BB6}"/>
          </ac:picMkLst>
        </pc:picChg>
        <pc:picChg chg="add mod">
          <ac:chgData name="Daniel Kaufmann" userId="934340720f57f02e" providerId="LiveId" clId="{E753FF4A-63AC-4F54-AAF5-9F20E1E877B6}" dt="2020-12-13T04:58:54.605" v="4131" actId="1076"/>
          <ac:picMkLst>
            <pc:docMk/>
            <pc:sldMk cId="3251556655" sldId="529"/>
            <ac:picMk id="5" creationId="{0C550DC1-C06C-4E01-95C7-AF8F286D832D}"/>
          </ac:picMkLst>
        </pc:picChg>
      </pc:sldChg>
      <pc:sldChg chg="addSp modSp new mod modNotesTx">
        <pc:chgData name="Daniel Kaufmann" userId="934340720f57f02e" providerId="LiveId" clId="{E753FF4A-63AC-4F54-AAF5-9F20E1E877B6}" dt="2020-12-13T05:04:41.200" v="4186"/>
        <pc:sldMkLst>
          <pc:docMk/>
          <pc:sldMk cId="1551555837" sldId="530"/>
        </pc:sldMkLst>
        <pc:spChg chg="mod">
          <ac:chgData name="Daniel Kaufmann" userId="934340720f57f02e" providerId="LiveId" clId="{E753FF4A-63AC-4F54-AAF5-9F20E1E877B6}" dt="2020-12-13T04:59:46.665" v="4157" actId="404"/>
          <ac:spMkLst>
            <pc:docMk/>
            <pc:sldMk cId="1551555837" sldId="530"/>
            <ac:spMk id="2" creationId="{4AFEA4AA-CB76-47E1-B871-844E7AB8FF69}"/>
          </ac:spMkLst>
        </pc:spChg>
        <pc:spChg chg="mod">
          <ac:chgData name="Daniel Kaufmann" userId="934340720f57f02e" providerId="LiveId" clId="{E753FF4A-63AC-4F54-AAF5-9F20E1E877B6}" dt="2020-12-13T04:59:54.642" v="4160" actId="27636"/>
          <ac:spMkLst>
            <pc:docMk/>
            <pc:sldMk cId="1551555837" sldId="530"/>
            <ac:spMk id="3" creationId="{999F76FD-8FAF-48AE-9CBB-F9CDA5F68AE3}"/>
          </ac:spMkLst>
        </pc:spChg>
        <pc:picChg chg="add mod">
          <ac:chgData name="Daniel Kaufmann" userId="934340720f57f02e" providerId="LiveId" clId="{E753FF4A-63AC-4F54-AAF5-9F20E1E877B6}" dt="2020-12-13T05:04:28.400" v="4184" actId="208"/>
          <ac:picMkLst>
            <pc:docMk/>
            <pc:sldMk cId="1551555837" sldId="530"/>
            <ac:picMk id="4" creationId="{2D2A8D10-E119-43F8-B52B-F5C9D966EDBA}"/>
          </ac:picMkLst>
        </pc:picChg>
        <pc:picChg chg="add mod">
          <ac:chgData name="Daniel Kaufmann" userId="934340720f57f02e" providerId="LiveId" clId="{E753FF4A-63AC-4F54-AAF5-9F20E1E877B6}" dt="2020-12-13T05:04:33.687" v="4185" actId="1076"/>
          <ac:picMkLst>
            <pc:docMk/>
            <pc:sldMk cId="1551555837" sldId="530"/>
            <ac:picMk id="5" creationId="{F8A9703C-AE4D-41B8-BCFD-A63A433022DB}"/>
          </ac:picMkLst>
        </pc:picChg>
        <pc:picChg chg="add mod">
          <ac:chgData name="Daniel Kaufmann" userId="934340720f57f02e" providerId="LiveId" clId="{E753FF4A-63AC-4F54-AAF5-9F20E1E877B6}" dt="2020-12-13T05:04:22.987" v="4180" actId="208"/>
          <ac:picMkLst>
            <pc:docMk/>
            <pc:sldMk cId="1551555837" sldId="530"/>
            <ac:picMk id="6" creationId="{6CCCCD03-B2AA-4CC7-9A84-EBFE2852897D}"/>
          </ac:picMkLst>
        </pc:picChg>
      </pc:sldChg>
      <pc:sldChg chg="addSp modSp new mod modNotesTx">
        <pc:chgData name="Daniel Kaufmann" userId="934340720f57f02e" providerId="LiveId" clId="{E753FF4A-63AC-4F54-AAF5-9F20E1E877B6}" dt="2020-12-13T05:07:14.909" v="4202"/>
        <pc:sldMkLst>
          <pc:docMk/>
          <pc:sldMk cId="551767738" sldId="531"/>
        </pc:sldMkLst>
        <pc:spChg chg="mod">
          <ac:chgData name="Daniel Kaufmann" userId="934340720f57f02e" providerId="LiveId" clId="{E753FF4A-63AC-4F54-AAF5-9F20E1E877B6}" dt="2020-12-13T05:05:25.092" v="4191" actId="20577"/>
          <ac:spMkLst>
            <pc:docMk/>
            <pc:sldMk cId="551767738" sldId="531"/>
            <ac:spMk id="2" creationId="{6D6256A3-A4A7-4C5D-9C2C-B27A6B8E454E}"/>
          </ac:spMkLst>
        </pc:spChg>
        <pc:spChg chg="mod">
          <ac:chgData name="Daniel Kaufmann" userId="934340720f57f02e" providerId="LiveId" clId="{E753FF4A-63AC-4F54-AAF5-9F20E1E877B6}" dt="2020-12-13T05:07:01.952" v="4201" actId="27636"/>
          <ac:spMkLst>
            <pc:docMk/>
            <pc:sldMk cId="551767738" sldId="531"/>
            <ac:spMk id="3" creationId="{FB06812B-076D-4C50-AAF5-4B9147973551}"/>
          </ac:spMkLst>
        </pc:spChg>
        <pc:picChg chg="add mod">
          <ac:chgData name="Daniel Kaufmann" userId="934340720f57f02e" providerId="LiveId" clId="{E753FF4A-63AC-4F54-AAF5-9F20E1E877B6}" dt="2020-12-13T05:06:59.648" v="4199" actId="208"/>
          <ac:picMkLst>
            <pc:docMk/>
            <pc:sldMk cId="551767738" sldId="531"/>
            <ac:picMk id="4" creationId="{088199CD-BDAE-4631-B334-6F5FB02E2406}"/>
          </ac:picMkLst>
        </pc:picChg>
      </pc:sldChg>
      <pc:sldChg chg="addSp modSp new mod modNotesTx">
        <pc:chgData name="Daniel Kaufmann" userId="934340720f57f02e" providerId="LiveId" clId="{E753FF4A-63AC-4F54-AAF5-9F20E1E877B6}" dt="2020-12-13T05:10:01.067" v="4220"/>
        <pc:sldMkLst>
          <pc:docMk/>
          <pc:sldMk cId="2552463728" sldId="532"/>
        </pc:sldMkLst>
        <pc:spChg chg="mod">
          <ac:chgData name="Daniel Kaufmann" userId="934340720f57f02e" providerId="LiveId" clId="{E753FF4A-63AC-4F54-AAF5-9F20E1E877B6}" dt="2020-12-13T05:07:39.068" v="4211" actId="20577"/>
          <ac:spMkLst>
            <pc:docMk/>
            <pc:sldMk cId="2552463728" sldId="532"/>
            <ac:spMk id="2" creationId="{85571185-A4C4-4B11-993A-8EBACA4EE575}"/>
          </ac:spMkLst>
        </pc:spChg>
        <pc:spChg chg="mod">
          <ac:chgData name="Daniel Kaufmann" userId="934340720f57f02e" providerId="LiveId" clId="{E753FF4A-63AC-4F54-AAF5-9F20E1E877B6}" dt="2020-12-13T05:09:52.169" v="4218" actId="14100"/>
          <ac:spMkLst>
            <pc:docMk/>
            <pc:sldMk cId="2552463728" sldId="532"/>
            <ac:spMk id="3" creationId="{5C31ABEE-D81E-4E08-99AE-86C8AEF74231}"/>
          </ac:spMkLst>
        </pc:spChg>
        <pc:picChg chg="add mod">
          <ac:chgData name="Daniel Kaufmann" userId="934340720f57f02e" providerId="LiveId" clId="{E753FF4A-63AC-4F54-AAF5-9F20E1E877B6}" dt="2020-12-13T05:09:53.933" v="4219" actId="1440"/>
          <ac:picMkLst>
            <pc:docMk/>
            <pc:sldMk cId="2552463728" sldId="532"/>
            <ac:picMk id="4" creationId="{9BB8FA06-08B5-4911-9CA0-8C60FA1154AE}"/>
          </ac:picMkLst>
        </pc:picChg>
      </pc:sldChg>
      <pc:sldChg chg="addSp delSp modSp new mod modNotesTx">
        <pc:chgData name="Daniel Kaufmann" userId="934340720f57f02e" providerId="LiveId" clId="{E753FF4A-63AC-4F54-AAF5-9F20E1E877B6}" dt="2020-12-13T05:10:40.727" v="4227"/>
        <pc:sldMkLst>
          <pc:docMk/>
          <pc:sldMk cId="1169072898" sldId="533"/>
        </pc:sldMkLst>
        <pc:spChg chg="mod">
          <ac:chgData name="Daniel Kaufmann" userId="934340720f57f02e" providerId="LiveId" clId="{E753FF4A-63AC-4F54-AAF5-9F20E1E877B6}" dt="2020-12-13T05:10:36.381" v="4226"/>
          <ac:spMkLst>
            <pc:docMk/>
            <pc:sldMk cId="1169072898" sldId="533"/>
            <ac:spMk id="2" creationId="{8E513529-AF08-4245-BF43-24E49EF2F670}"/>
          </ac:spMkLst>
        </pc:spChg>
        <pc:spChg chg="del mod">
          <ac:chgData name="Daniel Kaufmann" userId="934340720f57f02e" providerId="LiveId" clId="{E753FF4A-63AC-4F54-AAF5-9F20E1E877B6}" dt="2020-12-13T05:10:24.074" v="4224" actId="22"/>
          <ac:spMkLst>
            <pc:docMk/>
            <pc:sldMk cId="1169072898" sldId="533"/>
            <ac:spMk id="3" creationId="{25A6E8A9-4729-4549-99AF-88A1A7B2FEF0}"/>
          </ac:spMkLst>
        </pc:spChg>
        <pc:picChg chg="add mod ord">
          <ac:chgData name="Daniel Kaufmann" userId="934340720f57f02e" providerId="LiveId" clId="{E753FF4A-63AC-4F54-AAF5-9F20E1E877B6}" dt="2020-12-13T05:10:27.070" v="4225" actId="1076"/>
          <ac:picMkLst>
            <pc:docMk/>
            <pc:sldMk cId="1169072898" sldId="533"/>
            <ac:picMk id="5" creationId="{FAEBB2F7-F303-4797-B442-79E0364715F9}"/>
          </ac:picMkLst>
        </pc:picChg>
      </pc:sldChg>
      <pc:sldChg chg="modSp add mod ord modNotesTx">
        <pc:chgData name="Daniel Kaufmann" userId="934340720f57f02e" providerId="LiveId" clId="{E753FF4A-63AC-4F54-AAF5-9F20E1E877B6}" dt="2020-12-13T05:12:11.058" v="4256" actId="20577"/>
        <pc:sldMkLst>
          <pc:docMk/>
          <pc:sldMk cId="4127788377" sldId="534"/>
        </pc:sldMkLst>
        <pc:spChg chg="mod">
          <ac:chgData name="Daniel Kaufmann" userId="934340720f57f02e" providerId="LiveId" clId="{E753FF4A-63AC-4F54-AAF5-9F20E1E877B6}" dt="2020-12-13T05:12:04.255" v="4255" actId="20577"/>
          <ac:spMkLst>
            <pc:docMk/>
            <pc:sldMk cId="4127788377" sldId="534"/>
            <ac:spMk id="2" creationId="{A196C52E-0914-416B-B64A-824997DB993D}"/>
          </ac:spMkLst>
        </pc:spChg>
      </pc:sldChg>
      <pc:sldChg chg="modSp add mod ord modNotesTx">
        <pc:chgData name="Daniel Kaufmann" userId="934340720f57f02e" providerId="LiveId" clId="{E753FF4A-63AC-4F54-AAF5-9F20E1E877B6}" dt="2020-12-13T05:12:53.436" v="4298" actId="20577"/>
        <pc:sldMkLst>
          <pc:docMk/>
          <pc:sldMk cId="171519350" sldId="535"/>
        </pc:sldMkLst>
        <pc:spChg chg="mod">
          <ac:chgData name="Daniel Kaufmann" userId="934340720f57f02e" providerId="LiveId" clId="{E753FF4A-63AC-4F54-AAF5-9F20E1E877B6}" dt="2020-12-13T05:12:44.629" v="4268" actId="20577"/>
          <ac:spMkLst>
            <pc:docMk/>
            <pc:sldMk cId="171519350" sldId="535"/>
            <ac:spMk id="7" creationId="{E1D0457B-9AB1-4824-8691-1F785CD2C50D}"/>
          </ac:spMkLst>
        </pc:spChg>
      </pc:sldChg>
      <pc:sldChg chg="delSp mod">
        <pc:chgData name="Daniel Kaufmann" userId="934340720f57f02e" providerId="LiveId" clId="{E753FF4A-63AC-4F54-AAF5-9F20E1E877B6}" dt="2020-12-13T05:15:17.276" v="4322" actId="478"/>
        <pc:sldMkLst>
          <pc:docMk/>
          <pc:sldMk cId="4280154652" sldId="536"/>
        </pc:sldMkLst>
        <pc:picChg chg="del">
          <ac:chgData name="Daniel Kaufmann" userId="934340720f57f02e" providerId="LiveId" clId="{E753FF4A-63AC-4F54-AAF5-9F20E1E877B6}" dt="2020-12-13T05:15:17.276" v="4322" actId="478"/>
          <ac:picMkLst>
            <pc:docMk/>
            <pc:sldMk cId="4280154652" sldId="536"/>
            <ac:picMk id="5" creationId="{00000000-0000-0000-0000-000000000000}"/>
          </ac:picMkLst>
        </pc:picChg>
      </pc:sldChg>
      <pc:sldChg chg="delSp mod">
        <pc:chgData name="Daniel Kaufmann" userId="934340720f57f02e" providerId="LiveId" clId="{E753FF4A-63AC-4F54-AAF5-9F20E1E877B6}" dt="2020-12-13T05:15:44.712" v="4330" actId="478"/>
        <pc:sldMkLst>
          <pc:docMk/>
          <pc:sldMk cId="430052934" sldId="537"/>
        </pc:sldMkLst>
        <pc:picChg chg="del">
          <ac:chgData name="Daniel Kaufmann" userId="934340720f57f02e" providerId="LiveId" clId="{E753FF4A-63AC-4F54-AAF5-9F20E1E877B6}" dt="2020-12-13T05:15:44.712" v="4330" actId="478"/>
          <ac:picMkLst>
            <pc:docMk/>
            <pc:sldMk cId="430052934" sldId="537"/>
            <ac:picMk id="5" creationId="{00000000-0000-0000-0000-000000000000}"/>
          </ac:picMkLst>
        </pc:picChg>
      </pc:sldChg>
      <pc:sldChg chg="delSp mod">
        <pc:chgData name="Daniel Kaufmann" userId="934340720f57f02e" providerId="LiveId" clId="{E753FF4A-63AC-4F54-AAF5-9F20E1E877B6}" dt="2020-12-13T05:15:56.296" v="4333" actId="478"/>
        <pc:sldMkLst>
          <pc:docMk/>
          <pc:sldMk cId="979294634" sldId="538"/>
        </pc:sldMkLst>
        <pc:picChg chg="del">
          <ac:chgData name="Daniel Kaufmann" userId="934340720f57f02e" providerId="LiveId" clId="{E753FF4A-63AC-4F54-AAF5-9F20E1E877B6}" dt="2020-12-13T05:15:56.296" v="4333" actId="478"/>
          <ac:picMkLst>
            <pc:docMk/>
            <pc:sldMk cId="979294634" sldId="538"/>
            <ac:picMk id="6" creationId="{00000000-0000-0000-0000-000000000000}"/>
          </ac:picMkLst>
        </pc:picChg>
      </pc:sldChg>
      <pc:sldMasterChg chg="setBg">
        <pc:chgData name="Daniel Kaufmann" userId="934340720f57f02e" providerId="LiveId" clId="{E753FF4A-63AC-4F54-AAF5-9F20E1E877B6}" dt="2020-12-13T03:04:54.869" v="1299"/>
        <pc:sldMasterMkLst>
          <pc:docMk/>
          <pc:sldMasterMk cId="2084210430" sldId="2147483648"/>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b="0" dirty="0">
              <a:latin typeface="Times New Roman" panose="02020603050405020304" pitchFamily="18" charset="0"/>
              <a:cs typeface="Times New Roman" panose="02020603050405020304" pitchFamily="18" charset="0"/>
            </a:rPr>
            <a:t>1. Typology Of Problem Gamblers</a:t>
          </a:r>
          <a:endParaRPr lang="en-US" b="0" dirty="0"/>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6A0FBC66-4700-4CC7-8AED-6350A6467B91}">
      <dgm:prSet phldrT="[Text]"/>
      <dgm:spPr/>
      <dgm:t>
        <a:bodyPr/>
        <a:lstStyle/>
        <a:p>
          <a:pPr algn="l"/>
          <a:r>
            <a:rPr lang="en-US" b="0" dirty="0"/>
            <a:t>2. Comorbidity &amp; Co-Occurring Disorders</a:t>
          </a:r>
        </a:p>
      </dgm:t>
    </dgm:pt>
    <dgm:pt modelId="{C912FFE5-11F6-40FA-8A37-DEE96F99210C}" type="parTrans" cxnId="{7596D30D-0917-46B6-B623-771F6FFF3473}">
      <dgm:prSet/>
      <dgm:spPr/>
      <dgm:t>
        <a:bodyPr/>
        <a:lstStyle/>
        <a:p>
          <a:endParaRPr lang="en-US"/>
        </a:p>
      </dgm:t>
    </dgm:pt>
    <dgm:pt modelId="{ACD7AE8F-3421-4AC8-A881-4E6F3378087E}" type="sibTrans" cxnId="{7596D30D-0917-46B6-B623-771F6FFF3473}">
      <dgm:prSet/>
      <dgm:spPr/>
      <dgm:t>
        <a:bodyPr/>
        <a:lstStyle/>
        <a:p>
          <a:endParaRPr lang="en-US"/>
        </a:p>
      </dgm:t>
    </dgm:pt>
    <dgm:pt modelId="{4B748AB9-FEB1-48E5-AACD-97851651E883}">
      <dgm:prSet phldrT="[Text]"/>
      <dgm:spPr/>
      <dgm:t>
        <a:bodyPr/>
        <a:lstStyle/>
        <a:p>
          <a:pPr algn="l"/>
          <a:r>
            <a:rPr lang="en-US" b="0" dirty="0"/>
            <a:t>3. Family Counseling</a:t>
          </a:r>
        </a:p>
      </dgm:t>
    </dgm:pt>
    <dgm:pt modelId="{E8704B14-4816-47EB-8674-058C43A54214}" type="parTrans" cxnId="{3320CBB4-B0AE-4B5B-B646-C662F9C79046}">
      <dgm:prSet/>
      <dgm:spPr/>
      <dgm:t>
        <a:bodyPr/>
        <a:lstStyle/>
        <a:p>
          <a:endParaRPr lang="en-US"/>
        </a:p>
      </dgm:t>
    </dgm:pt>
    <dgm:pt modelId="{350AF94E-CBC5-4FCF-8CF5-023DD7CE30CA}" type="sibTrans" cxnId="{3320CBB4-B0AE-4B5B-B646-C662F9C79046}">
      <dgm:prSet/>
      <dgm:spPr/>
      <dgm:t>
        <a:bodyPr/>
        <a:lstStyle/>
        <a:p>
          <a:endParaRPr lang="en-US"/>
        </a:p>
      </dgm:t>
    </dgm:pt>
    <dgm:pt modelId="{2C437276-3898-414F-B5FA-1280CAF9ABBA}">
      <dgm:prSet phldrT="[Text]"/>
      <dgm:spPr/>
      <dgm:t>
        <a:bodyPr/>
        <a:lstStyle/>
        <a:p>
          <a:pPr algn="l"/>
          <a:r>
            <a:rPr lang="en-US" b="0" dirty="0"/>
            <a:t>4. Crisis Intervention</a:t>
          </a:r>
        </a:p>
      </dgm:t>
    </dgm:pt>
    <dgm:pt modelId="{AF760351-5C4D-4794-855C-9E9173F541A6}" type="parTrans" cxnId="{69146778-FCC6-4A41-AE22-57AED034C9EC}">
      <dgm:prSet/>
      <dgm:spPr/>
      <dgm:t>
        <a:bodyPr/>
        <a:lstStyle/>
        <a:p>
          <a:endParaRPr lang="en-US"/>
        </a:p>
      </dgm:t>
    </dgm:pt>
    <dgm:pt modelId="{18ED454E-C60F-4CAF-9F95-F8851D1D97BF}" type="sibTrans" cxnId="{69146778-FCC6-4A41-AE22-57AED034C9EC}">
      <dgm:prSet/>
      <dgm:spPr/>
      <dgm:t>
        <a:bodyPr/>
        <a:lstStyle/>
        <a:p>
          <a:endParaRPr lang="en-US"/>
        </a:p>
      </dgm:t>
    </dgm:pt>
    <dgm:pt modelId="{E868D6E2-4EE9-4747-8E2D-6C13FB8C4055}" type="pres">
      <dgm:prSet presAssocID="{9B101865-D3E7-426A-875C-C1A2CA7D2829}" presName="linear" presStyleCnt="0">
        <dgm:presLayoutVars>
          <dgm:animLvl val="lvl"/>
          <dgm:resizeHandles val="exact"/>
        </dgm:presLayoutVars>
      </dgm:prSet>
      <dgm:spPr/>
    </dgm:pt>
    <dgm:pt modelId="{572E3BB7-78D4-449C-A3EF-C0BA87C2FE0E}" type="pres">
      <dgm:prSet presAssocID="{95619DD7-7690-4F61-B20C-538CB8FCB30D}" presName="parentText" presStyleLbl="node1" presStyleIdx="0" presStyleCnt="4">
        <dgm:presLayoutVars>
          <dgm:chMax val="0"/>
          <dgm:bulletEnabled val="1"/>
        </dgm:presLayoutVars>
      </dgm:prSet>
      <dgm:spPr/>
    </dgm:pt>
    <dgm:pt modelId="{FA84FE01-CDCE-40E9-B679-35364233E252}" type="pres">
      <dgm:prSet presAssocID="{1B26918B-9717-43F0-8522-24B19C5A5C6B}" presName="spacer" presStyleCnt="0"/>
      <dgm:spPr/>
    </dgm:pt>
    <dgm:pt modelId="{DD54D98E-9916-4E15-BFF3-2CB2C9D74ED4}" type="pres">
      <dgm:prSet presAssocID="{6A0FBC66-4700-4CC7-8AED-6350A6467B91}" presName="parentText" presStyleLbl="node1" presStyleIdx="1" presStyleCnt="4">
        <dgm:presLayoutVars>
          <dgm:chMax val="0"/>
          <dgm:bulletEnabled val="1"/>
        </dgm:presLayoutVars>
      </dgm:prSet>
      <dgm:spPr/>
    </dgm:pt>
    <dgm:pt modelId="{0068BA2F-706E-433B-B77F-0DECC4A5F22C}" type="pres">
      <dgm:prSet presAssocID="{ACD7AE8F-3421-4AC8-A881-4E6F3378087E}" presName="spacer" presStyleCnt="0"/>
      <dgm:spPr/>
    </dgm:pt>
    <dgm:pt modelId="{85ECBA73-E0AE-4C76-93EE-DEA6842471FD}" type="pres">
      <dgm:prSet presAssocID="{4B748AB9-FEB1-48E5-AACD-97851651E883}" presName="parentText" presStyleLbl="node1" presStyleIdx="2" presStyleCnt="4">
        <dgm:presLayoutVars>
          <dgm:chMax val="0"/>
          <dgm:bulletEnabled val="1"/>
        </dgm:presLayoutVars>
      </dgm:prSet>
      <dgm:spPr/>
    </dgm:pt>
    <dgm:pt modelId="{B68105A4-6AB9-4542-B16E-9A2D436301F6}" type="pres">
      <dgm:prSet presAssocID="{350AF94E-CBC5-4FCF-8CF5-023DD7CE30CA}" presName="spacer" presStyleCnt="0"/>
      <dgm:spPr/>
    </dgm:pt>
    <dgm:pt modelId="{5EB24F82-5742-4205-98C6-016843304D1C}" type="pres">
      <dgm:prSet presAssocID="{2C437276-3898-414F-B5FA-1280CAF9ABBA}" presName="parentText" presStyleLbl="node1" presStyleIdx="3" presStyleCnt="4">
        <dgm:presLayoutVars>
          <dgm:chMax val="0"/>
          <dgm:bulletEnabled val="1"/>
        </dgm:presLayoutVars>
      </dgm:prSet>
      <dgm:spPr/>
    </dgm:pt>
  </dgm:ptLst>
  <dgm:cxnLst>
    <dgm:cxn modelId="{B3C55606-30D8-485E-AD64-FBEF74CF5501}" srcId="{9B101865-D3E7-426A-875C-C1A2CA7D2829}" destId="{95619DD7-7690-4F61-B20C-538CB8FCB30D}" srcOrd="0" destOrd="0" parTransId="{02D33AD9-693B-4C89-A88C-7438A4084F18}" sibTransId="{1B26918B-9717-43F0-8522-24B19C5A5C6B}"/>
    <dgm:cxn modelId="{7596D30D-0917-46B6-B623-771F6FFF3473}" srcId="{9B101865-D3E7-426A-875C-C1A2CA7D2829}" destId="{6A0FBC66-4700-4CC7-8AED-6350A6467B91}" srcOrd="1" destOrd="0" parTransId="{C912FFE5-11F6-40FA-8A37-DEE96F99210C}" sibTransId="{ACD7AE8F-3421-4AC8-A881-4E6F3378087E}"/>
    <dgm:cxn modelId="{31D58F4A-F46C-40BB-8308-D5FB8FA9EB9C}" type="presOf" srcId="{6A0FBC66-4700-4CC7-8AED-6350A6467B91}" destId="{DD54D98E-9916-4E15-BFF3-2CB2C9D74ED4}" srcOrd="0" destOrd="0" presId="urn:microsoft.com/office/officeart/2005/8/layout/vList2"/>
    <dgm:cxn modelId="{99B3D04C-C5C0-4B09-ADE6-9C4A3C1BD4E9}" type="presOf" srcId="{9B101865-D3E7-426A-875C-C1A2CA7D2829}" destId="{E868D6E2-4EE9-4747-8E2D-6C13FB8C4055}" srcOrd="0" destOrd="0" presId="urn:microsoft.com/office/officeart/2005/8/layout/vList2"/>
    <dgm:cxn modelId="{69146778-FCC6-4A41-AE22-57AED034C9EC}" srcId="{9B101865-D3E7-426A-875C-C1A2CA7D2829}" destId="{2C437276-3898-414F-B5FA-1280CAF9ABBA}" srcOrd="3" destOrd="0" parTransId="{AF760351-5C4D-4794-855C-9E9173F541A6}" sibTransId="{18ED454E-C60F-4CAF-9F95-F8851D1D97BF}"/>
    <dgm:cxn modelId="{496DCE7F-9962-4956-BE35-B1BF6494BD47}" type="presOf" srcId="{4B748AB9-FEB1-48E5-AACD-97851651E883}" destId="{85ECBA73-E0AE-4C76-93EE-DEA6842471FD}" srcOrd="0" destOrd="0" presId="urn:microsoft.com/office/officeart/2005/8/layout/vList2"/>
    <dgm:cxn modelId="{3320CBB4-B0AE-4B5B-B646-C662F9C79046}" srcId="{9B101865-D3E7-426A-875C-C1A2CA7D2829}" destId="{4B748AB9-FEB1-48E5-AACD-97851651E883}" srcOrd="2" destOrd="0" parTransId="{E8704B14-4816-47EB-8674-058C43A54214}" sibTransId="{350AF94E-CBC5-4FCF-8CF5-023DD7CE30CA}"/>
    <dgm:cxn modelId="{D43177E2-1DBA-44C8-BF01-672A26FD8DC7}" type="presOf" srcId="{95619DD7-7690-4F61-B20C-538CB8FCB30D}" destId="{572E3BB7-78D4-449C-A3EF-C0BA87C2FE0E}" srcOrd="0" destOrd="0" presId="urn:microsoft.com/office/officeart/2005/8/layout/vList2"/>
    <dgm:cxn modelId="{B01801FC-A6AC-4659-A1FE-CCDF300BE949}" type="presOf" srcId="{2C437276-3898-414F-B5FA-1280CAF9ABBA}" destId="{5EB24F82-5742-4205-98C6-016843304D1C}" srcOrd="0" destOrd="0" presId="urn:microsoft.com/office/officeart/2005/8/layout/vList2"/>
    <dgm:cxn modelId="{34222583-B6E4-45B0-AA17-A3A1943AED52}" type="presParOf" srcId="{E868D6E2-4EE9-4747-8E2D-6C13FB8C4055}" destId="{572E3BB7-78D4-449C-A3EF-C0BA87C2FE0E}" srcOrd="0" destOrd="0" presId="urn:microsoft.com/office/officeart/2005/8/layout/vList2"/>
    <dgm:cxn modelId="{2AB5BA45-6E2B-46FB-AAEA-A68794C00546}" type="presParOf" srcId="{E868D6E2-4EE9-4747-8E2D-6C13FB8C4055}" destId="{FA84FE01-CDCE-40E9-B679-35364233E252}" srcOrd="1" destOrd="0" presId="urn:microsoft.com/office/officeart/2005/8/layout/vList2"/>
    <dgm:cxn modelId="{3ADD3C9D-F8F0-44FC-9A46-71C97C81F912}" type="presParOf" srcId="{E868D6E2-4EE9-4747-8E2D-6C13FB8C4055}" destId="{DD54D98E-9916-4E15-BFF3-2CB2C9D74ED4}" srcOrd="2" destOrd="0" presId="urn:microsoft.com/office/officeart/2005/8/layout/vList2"/>
    <dgm:cxn modelId="{E386C6EC-DA1C-46D3-AC65-1BBBAB70FF37}" type="presParOf" srcId="{E868D6E2-4EE9-4747-8E2D-6C13FB8C4055}" destId="{0068BA2F-706E-433B-B77F-0DECC4A5F22C}" srcOrd="3" destOrd="0" presId="urn:microsoft.com/office/officeart/2005/8/layout/vList2"/>
    <dgm:cxn modelId="{7D024CCF-17A1-4207-B243-493FCD9983A2}" type="presParOf" srcId="{E868D6E2-4EE9-4747-8E2D-6C13FB8C4055}" destId="{85ECBA73-E0AE-4C76-93EE-DEA6842471FD}" srcOrd="4" destOrd="0" presId="urn:microsoft.com/office/officeart/2005/8/layout/vList2"/>
    <dgm:cxn modelId="{7C7272E1-C295-4307-B512-125B2D2F8048}" type="presParOf" srcId="{E868D6E2-4EE9-4747-8E2D-6C13FB8C4055}" destId="{B68105A4-6AB9-4542-B16E-9A2D436301F6}" srcOrd="5" destOrd="0" presId="urn:microsoft.com/office/officeart/2005/8/layout/vList2"/>
    <dgm:cxn modelId="{84A7B957-2795-47E6-806A-F36168824807}" type="presParOf" srcId="{E868D6E2-4EE9-4747-8E2D-6C13FB8C4055}" destId="{5EB24F82-5742-4205-98C6-016843304D1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5001230-3A64-4964-A236-9E2CF6C1E83A}" type="doc">
      <dgm:prSet loTypeId="urn:microsoft.com/office/officeart/2011/layout/HexagonRadial" loCatId="cycle" qsTypeId="urn:microsoft.com/office/officeart/2005/8/quickstyle/simple4" qsCatId="simple" csTypeId="urn:microsoft.com/office/officeart/2005/8/colors/accent1_4" csCatId="accent1" phldr="1"/>
      <dgm:spPr/>
      <dgm:t>
        <a:bodyPr/>
        <a:lstStyle/>
        <a:p>
          <a:endParaRPr lang="en-US"/>
        </a:p>
      </dgm:t>
    </dgm:pt>
    <dgm:pt modelId="{BE8948C3-1FC2-48E0-84D8-44BE78B13228}">
      <dgm:prSet phldrT="[Text]" custT="1"/>
      <dgm:spPr>
        <a:solidFill>
          <a:srgbClr val="800000"/>
        </a:solidFill>
      </dgm:spPr>
      <dgm:t>
        <a:bodyPr/>
        <a:lstStyle/>
        <a:p>
          <a:r>
            <a:rPr lang="en-US" sz="2400" b="1" dirty="0"/>
            <a:t>Negative Impacts</a:t>
          </a:r>
        </a:p>
      </dgm:t>
    </dgm:pt>
    <dgm:pt modelId="{90945E6F-EE10-4A29-AA4A-AF2079643EC6}" type="parTrans" cxnId="{9206FADD-C3E4-4BE1-9515-536DE481E2DD}">
      <dgm:prSet/>
      <dgm:spPr/>
      <dgm:t>
        <a:bodyPr/>
        <a:lstStyle/>
        <a:p>
          <a:endParaRPr lang="en-US"/>
        </a:p>
      </dgm:t>
    </dgm:pt>
    <dgm:pt modelId="{5DA7B27E-417D-4FFB-9D81-C3A207DC32FB}" type="sibTrans" cxnId="{9206FADD-C3E4-4BE1-9515-536DE481E2DD}">
      <dgm:prSet/>
      <dgm:spPr/>
      <dgm:t>
        <a:bodyPr/>
        <a:lstStyle/>
        <a:p>
          <a:endParaRPr lang="en-US"/>
        </a:p>
      </dgm:t>
    </dgm:pt>
    <dgm:pt modelId="{9DE939B8-0F65-444A-9197-03F85C612757}">
      <dgm:prSet phldrT="[Text]"/>
      <dgm:spPr/>
      <dgm:t>
        <a:bodyPr/>
        <a:lstStyle/>
        <a:p>
          <a:r>
            <a:rPr lang="en-US" dirty="0"/>
            <a:t>How Much Time?</a:t>
          </a:r>
        </a:p>
      </dgm:t>
    </dgm:pt>
    <dgm:pt modelId="{4A491476-1AF8-4747-8640-30B28A44630B}" type="parTrans" cxnId="{1662C5B0-35C5-466D-9E07-974900413F73}">
      <dgm:prSet/>
      <dgm:spPr/>
      <dgm:t>
        <a:bodyPr/>
        <a:lstStyle/>
        <a:p>
          <a:endParaRPr lang="en-US"/>
        </a:p>
      </dgm:t>
    </dgm:pt>
    <dgm:pt modelId="{C6D0E415-A609-48F6-9C5D-87A154E4EEBB}" type="sibTrans" cxnId="{1662C5B0-35C5-466D-9E07-974900413F73}">
      <dgm:prSet/>
      <dgm:spPr/>
      <dgm:t>
        <a:bodyPr/>
        <a:lstStyle/>
        <a:p>
          <a:endParaRPr lang="en-US"/>
        </a:p>
      </dgm:t>
    </dgm:pt>
    <dgm:pt modelId="{92014621-A973-4A0D-80AF-A0E98CD8B33A}">
      <dgm:prSet phldrT="[Text]"/>
      <dgm:spPr/>
      <dgm:t>
        <a:bodyPr/>
        <a:lstStyle/>
        <a:p>
          <a:r>
            <a:rPr lang="en-US" dirty="0"/>
            <a:t>History</a:t>
          </a:r>
        </a:p>
      </dgm:t>
    </dgm:pt>
    <dgm:pt modelId="{13A8629C-EAFF-4B5C-9A8A-7AB862AE205E}" type="parTrans" cxnId="{B0FBE30C-2962-40B8-BC62-04F7447B616B}">
      <dgm:prSet/>
      <dgm:spPr/>
      <dgm:t>
        <a:bodyPr/>
        <a:lstStyle/>
        <a:p>
          <a:endParaRPr lang="en-US"/>
        </a:p>
      </dgm:t>
    </dgm:pt>
    <dgm:pt modelId="{1A4C3A2D-46F6-475B-958A-666A0ED95639}" type="sibTrans" cxnId="{B0FBE30C-2962-40B8-BC62-04F7447B616B}">
      <dgm:prSet/>
      <dgm:spPr/>
      <dgm:t>
        <a:bodyPr/>
        <a:lstStyle/>
        <a:p>
          <a:endParaRPr lang="en-US"/>
        </a:p>
      </dgm:t>
    </dgm:pt>
    <dgm:pt modelId="{F09222F5-D054-4AD0-A9A6-FF248D62F38A}">
      <dgm:prSet phldrT="[Text]"/>
      <dgm:spPr>
        <a:solidFill>
          <a:schemeClr val="accent1">
            <a:lumMod val="75000"/>
          </a:schemeClr>
        </a:solidFill>
      </dgm:spPr>
      <dgm:t>
        <a:bodyPr/>
        <a:lstStyle/>
        <a:p>
          <a:r>
            <a:rPr lang="en-US" dirty="0"/>
            <a:t>Ability to Stop</a:t>
          </a:r>
        </a:p>
      </dgm:t>
    </dgm:pt>
    <dgm:pt modelId="{D39AA58F-0310-4B38-B98C-2E24B31AA978}" type="parTrans" cxnId="{4F6CD0D4-92B9-45C6-8129-F55A5A27FBBC}">
      <dgm:prSet/>
      <dgm:spPr/>
      <dgm:t>
        <a:bodyPr/>
        <a:lstStyle/>
        <a:p>
          <a:endParaRPr lang="en-US"/>
        </a:p>
      </dgm:t>
    </dgm:pt>
    <dgm:pt modelId="{0285894A-A3E4-4427-8ED3-B1D1F2942F30}" type="sibTrans" cxnId="{4F6CD0D4-92B9-45C6-8129-F55A5A27FBBC}">
      <dgm:prSet/>
      <dgm:spPr/>
      <dgm:t>
        <a:bodyPr/>
        <a:lstStyle/>
        <a:p>
          <a:endParaRPr lang="en-US"/>
        </a:p>
      </dgm:t>
    </dgm:pt>
    <dgm:pt modelId="{1D54E7D5-9786-4287-B45C-976A3AD4E31D}">
      <dgm:prSet phldrT="[Text]"/>
      <dgm:spPr>
        <a:solidFill>
          <a:schemeClr val="tx2">
            <a:lumMod val="75000"/>
          </a:schemeClr>
        </a:solidFill>
      </dgm:spPr>
      <dgm:t>
        <a:bodyPr/>
        <a:lstStyle/>
        <a:p>
          <a:r>
            <a:rPr lang="en-US" dirty="0"/>
            <a:t>Who Knows?</a:t>
          </a:r>
        </a:p>
      </dgm:t>
    </dgm:pt>
    <dgm:pt modelId="{9A210769-9868-4DD0-AEF5-9C04FF6969C4}" type="parTrans" cxnId="{ED5ABA87-3B3B-46B5-AC9E-F117986523FF}">
      <dgm:prSet/>
      <dgm:spPr/>
      <dgm:t>
        <a:bodyPr/>
        <a:lstStyle/>
        <a:p>
          <a:endParaRPr lang="en-US"/>
        </a:p>
      </dgm:t>
    </dgm:pt>
    <dgm:pt modelId="{C7227DA9-C907-455E-8841-64C6322E97E5}" type="sibTrans" cxnId="{ED5ABA87-3B3B-46B5-AC9E-F117986523FF}">
      <dgm:prSet/>
      <dgm:spPr/>
      <dgm:t>
        <a:bodyPr/>
        <a:lstStyle/>
        <a:p>
          <a:endParaRPr lang="en-US"/>
        </a:p>
      </dgm:t>
    </dgm:pt>
    <dgm:pt modelId="{7EFD03C2-8930-4564-A1A9-14AF9C72C5CD}">
      <dgm:prSet phldrT="[Text]"/>
      <dgm:spPr>
        <a:solidFill>
          <a:schemeClr val="tx2">
            <a:lumMod val="50000"/>
          </a:schemeClr>
        </a:solidFill>
      </dgm:spPr>
      <dgm:t>
        <a:bodyPr/>
        <a:lstStyle/>
        <a:p>
          <a:r>
            <a:rPr lang="en-US" dirty="0"/>
            <a:t>Type of Consequences</a:t>
          </a:r>
        </a:p>
      </dgm:t>
    </dgm:pt>
    <dgm:pt modelId="{FC8CE954-C8F3-4B2F-97D6-5324C3E9F1B6}" type="parTrans" cxnId="{D49E0009-3004-4698-8502-0C565A95F41F}">
      <dgm:prSet/>
      <dgm:spPr/>
      <dgm:t>
        <a:bodyPr/>
        <a:lstStyle/>
        <a:p>
          <a:endParaRPr lang="en-US"/>
        </a:p>
      </dgm:t>
    </dgm:pt>
    <dgm:pt modelId="{71DFCDB7-4E6D-4859-8EFC-05A5F5FC39B5}" type="sibTrans" cxnId="{D49E0009-3004-4698-8502-0C565A95F41F}">
      <dgm:prSet/>
      <dgm:spPr/>
      <dgm:t>
        <a:bodyPr/>
        <a:lstStyle/>
        <a:p>
          <a:endParaRPr lang="en-US"/>
        </a:p>
      </dgm:t>
    </dgm:pt>
    <dgm:pt modelId="{A87193D5-2DA8-4FF1-914B-814AFCBA68CB}">
      <dgm:prSet phldrT="[Text]"/>
      <dgm:spPr/>
      <dgm:t>
        <a:bodyPr/>
        <a:lstStyle/>
        <a:p>
          <a:r>
            <a:rPr lang="en-US" dirty="0"/>
            <a:t>Shame / Guilt Feelings</a:t>
          </a:r>
        </a:p>
      </dgm:t>
    </dgm:pt>
    <dgm:pt modelId="{8C74FC61-309A-4A4C-9763-290AB55BF7F5}" type="parTrans" cxnId="{E7C1F8E8-6134-43F7-BD3E-CD4269AFC391}">
      <dgm:prSet/>
      <dgm:spPr/>
      <dgm:t>
        <a:bodyPr/>
        <a:lstStyle/>
        <a:p>
          <a:endParaRPr lang="en-US"/>
        </a:p>
      </dgm:t>
    </dgm:pt>
    <dgm:pt modelId="{9956675B-DE9D-4BDD-AD7F-CE66FB118EF1}" type="sibTrans" cxnId="{E7C1F8E8-6134-43F7-BD3E-CD4269AFC391}">
      <dgm:prSet/>
      <dgm:spPr/>
      <dgm:t>
        <a:bodyPr/>
        <a:lstStyle/>
        <a:p>
          <a:endParaRPr lang="en-US"/>
        </a:p>
      </dgm:t>
    </dgm:pt>
    <dgm:pt modelId="{7061E27F-E256-4A86-81A2-A84E0AB31651}" type="pres">
      <dgm:prSet presAssocID="{A5001230-3A64-4964-A236-9E2CF6C1E83A}" presName="Name0" presStyleCnt="0">
        <dgm:presLayoutVars>
          <dgm:chMax val="1"/>
          <dgm:chPref val="1"/>
          <dgm:dir/>
          <dgm:animOne val="branch"/>
          <dgm:animLvl val="lvl"/>
        </dgm:presLayoutVars>
      </dgm:prSet>
      <dgm:spPr/>
    </dgm:pt>
    <dgm:pt modelId="{A298C195-A4CD-4EDA-B3FF-1010D903E107}" type="pres">
      <dgm:prSet presAssocID="{BE8948C3-1FC2-48E0-84D8-44BE78B13228}" presName="Parent" presStyleLbl="node0" presStyleIdx="0" presStyleCnt="1">
        <dgm:presLayoutVars>
          <dgm:chMax val="6"/>
          <dgm:chPref val="6"/>
        </dgm:presLayoutVars>
      </dgm:prSet>
      <dgm:spPr/>
    </dgm:pt>
    <dgm:pt modelId="{E817C134-6F87-4128-BB08-94B44135A71D}" type="pres">
      <dgm:prSet presAssocID="{9DE939B8-0F65-444A-9197-03F85C612757}" presName="Accent1" presStyleCnt="0"/>
      <dgm:spPr/>
    </dgm:pt>
    <dgm:pt modelId="{DD4CEEF1-EE90-40A6-A53F-7C6629C90D5D}" type="pres">
      <dgm:prSet presAssocID="{9DE939B8-0F65-444A-9197-03F85C612757}" presName="Accent" presStyleLbl="bgShp" presStyleIdx="0" presStyleCnt="6"/>
      <dgm:spPr/>
    </dgm:pt>
    <dgm:pt modelId="{59CDA281-D6F8-49C2-8421-A200216A2D13}" type="pres">
      <dgm:prSet presAssocID="{9DE939B8-0F65-444A-9197-03F85C612757}" presName="Child1" presStyleLbl="node1" presStyleIdx="0" presStyleCnt="6">
        <dgm:presLayoutVars>
          <dgm:chMax val="0"/>
          <dgm:chPref val="0"/>
          <dgm:bulletEnabled val="1"/>
        </dgm:presLayoutVars>
      </dgm:prSet>
      <dgm:spPr/>
    </dgm:pt>
    <dgm:pt modelId="{D42EF1DE-F6E3-44E3-97E9-49993C3F0D1F}" type="pres">
      <dgm:prSet presAssocID="{92014621-A973-4A0D-80AF-A0E98CD8B33A}" presName="Accent2" presStyleCnt="0"/>
      <dgm:spPr/>
    </dgm:pt>
    <dgm:pt modelId="{097D329A-99A7-4B2A-AFED-5AAA70683F43}" type="pres">
      <dgm:prSet presAssocID="{92014621-A973-4A0D-80AF-A0E98CD8B33A}" presName="Accent" presStyleLbl="bgShp" presStyleIdx="1" presStyleCnt="6"/>
      <dgm:spPr/>
    </dgm:pt>
    <dgm:pt modelId="{DD622C35-E6F6-42E4-8DD5-9AD99180432E}" type="pres">
      <dgm:prSet presAssocID="{92014621-A973-4A0D-80AF-A0E98CD8B33A}" presName="Child2" presStyleLbl="node1" presStyleIdx="1" presStyleCnt="6">
        <dgm:presLayoutVars>
          <dgm:chMax val="0"/>
          <dgm:chPref val="0"/>
          <dgm:bulletEnabled val="1"/>
        </dgm:presLayoutVars>
      </dgm:prSet>
      <dgm:spPr/>
    </dgm:pt>
    <dgm:pt modelId="{E9C8FF30-55C3-402D-BA57-9751967B31F7}" type="pres">
      <dgm:prSet presAssocID="{F09222F5-D054-4AD0-A9A6-FF248D62F38A}" presName="Accent3" presStyleCnt="0"/>
      <dgm:spPr/>
    </dgm:pt>
    <dgm:pt modelId="{CB2DB078-31DC-4AD4-A4FF-6FC9E3DC8A91}" type="pres">
      <dgm:prSet presAssocID="{F09222F5-D054-4AD0-A9A6-FF248D62F38A}" presName="Accent" presStyleLbl="bgShp" presStyleIdx="2" presStyleCnt="6"/>
      <dgm:spPr/>
    </dgm:pt>
    <dgm:pt modelId="{0B3503D0-CB5E-48B4-93C3-9CDE9C0E9ABA}" type="pres">
      <dgm:prSet presAssocID="{F09222F5-D054-4AD0-A9A6-FF248D62F38A}" presName="Child3" presStyleLbl="node1" presStyleIdx="2" presStyleCnt="6">
        <dgm:presLayoutVars>
          <dgm:chMax val="0"/>
          <dgm:chPref val="0"/>
          <dgm:bulletEnabled val="1"/>
        </dgm:presLayoutVars>
      </dgm:prSet>
      <dgm:spPr/>
    </dgm:pt>
    <dgm:pt modelId="{32083E7A-4819-48F8-ADFE-CB33D0B550DA}" type="pres">
      <dgm:prSet presAssocID="{1D54E7D5-9786-4287-B45C-976A3AD4E31D}" presName="Accent4" presStyleCnt="0"/>
      <dgm:spPr/>
    </dgm:pt>
    <dgm:pt modelId="{A537CDD4-C0ED-4797-9F18-B372F475EDBE}" type="pres">
      <dgm:prSet presAssocID="{1D54E7D5-9786-4287-B45C-976A3AD4E31D}" presName="Accent" presStyleLbl="bgShp" presStyleIdx="3" presStyleCnt="6"/>
      <dgm:spPr/>
    </dgm:pt>
    <dgm:pt modelId="{D36B15B4-6179-46DD-8E33-FDA618A50908}" type="pres">
      <dgm:prSet presAssocID="{1D54E7D5-9786-4287-B45C-976A3AD4E31D}" presName="Child4" presStyleLbl="node1" presStyleIdx="3" presStyleCnt="6">
        <dgm:presLayoutVars>
          <dgm:chMax val="0"/>
          <dgm:chPref val="0"/>
          <dgm:bulletEnabled val="1"/>
        </dgm:presLayoutVars>
      </dgm:prSet>
      <dgm:spPr/>
    </dgm:pt>
    <dgm:pt modelId="{A61E19BC-FF7D-42A1-9B09-8D7FF5AAE5FF}" type="pres">
      <dgm:prSet presAssocID="{7EFD03C2-8930-4564-A1A9-14AF9C72C5CD}" presName="Accent5" presStyleCnt="0"/>
      <dgm:spPr/>
    </dgm:pt>
    <dgm:pt modelId="{66C1DFFD-59CD-4578-92A0-17F77BCB5CA5}" type="pres">
      <dgm:prSet presAssocID="{7EFD03C2-8930-4564-A1A9-14AF9C72C5CD}" presName="Accent" presStyleLbl="bgShp" presStyleIdx="4" presStyleCnt="6"/>
      <dgm:spPr/>
    </dgm:pt>
    <dgm:pt modelId="{11C52530-A286-4E02-8FC9-A4330E007F39}" type="pres">
      <dgm:prSet presAssocID="{7EFD03C2-8930-4564-A1A9-14AF9C72C5CD}" presName="Child5" presStyleLbl="node1" presStyleIdx="4" presStyleCnt="6">
        <dgm:presLayoutVars>
          <dgm:chMax val="0"/>
          <dgm:chPref val="0"/>
          <dgm:bulletEnabled val="1"/>
        </dgm:presLayoutVars>
      </dgm:prSet>
      <dgm:spPr/>
    </dgm:pt>
    <dgm:pt modelId="{93CBE04D-2210-40CB-B2FD-307BA63DA196}" type="pres">
      <dgm:prSet presAssocID="{A87193D5-2DA8-4FF1-914B-814AFCBA68CB}" presName="Accent6" presStyleCnt="0"/>
      <dgm:spPr/>
    </dgm:pt>
    <dgm:pt modelId="{80DE8C3C-3ABB-4229-AB51-ACA9A53BA8EE}" type="pres">
      <dgm:prSet presAssocID="{A87193D5-2DA8-4FF1-914B-814AFCBA68CB}" presName="Accent" presStyleLbl="bgShp" presStyleIdx="5" presStyleCnt="6"/>
      <dgm:spPr/>
    </dgm:pt>
    <dgm:pt modelId="{0B0EC8B3-47C4-49C7-96C1-AABC470FB4C3}" type="pres">
      <dgm:prSet presAssocID="{A87193D5-2DA8-4FF1-914B-814AFCBA68CB}" presName="Child6" presStyleLbl="node1" presStyleIdx="5" presStyleCnt="6">
        <dgm:presLayoutVars>
          <dgm:chMax val="0"/>
          <dgm:chPref val="0"/>
          <dgm:bulletEnabled val="1"/>
        </dgm:presLayoutVars>
      </dgm:prSet>
      <dgm:spPr/>
    </dgm:pt>
  </dgm:ptLst>
  <dgm:cxnLst>
    <dgm:cxn modelId="{D49E0009-3004-4698-8502-0C565A95F41F}" srcId="{BE8948C3-1FC2-48E0-84D8-44BE78B13228}" destId="{7EFD03C2-8930-4564-A1A9-14AF9C72C5CD}" srcOrd="4" destOrd="0" parTransId="{FC8CE954-C8F3-4B2F-97D6-5324C3E9F1B6}" sibTransId="{71DFCDB7-4E6D-4859-8EFC-05A5F5FC39B5}"/>
    <dgm:cxn modelId="{A107B00C-337A-43FC-8742-43CDB86046D0}" type="presOf" srcId="{BE8948C3-1FC2-48E0-84D8-44BE78B13228}" destId="{A298C195-A4CD-4EDA-B3FF-1010D903E107}" srcOrd="0" destOrd="0" presId="urn:microsoft.com/office/officeart/2011/layout/HexagonRadial"/>
    <dgm:cxn modelId="{B0FBE30C-2962-40B8-BC62-04F7447B616B}" srcId="{BE8948C3-1FC2-48E0-84D8-44BE78B13228}" destId="{92014621-A973-4A0D-80AF-A0E98CD8B33A}" srcOrd="1" destOrd="0" parTransId="{13A8629C-EAFF-4B5C-9A8A-7AB862AE205E}" sibTransId="{1A4C3A2D-46F6-475B-958A-666A0ED95639}"/>
    <dgm:cxn modelId="{DD00F211-7C13-4E62-92F2-CDD772A3AE3D}" type="presOf" srcId="{1D54E7D5-9786-4287-B45C-976A3AD4E31D}" destId="{D36B15B4-6179-46DD-8E33-FDA618A50908}" srcOrd="0" destOrd="0" presId="urn:microsoft.com/office/officeart/2011/layout/HexagonRadial"/>
    <dgm:cxn modelId="{6CDB762E-0F1A-4C25-AC61-0BA5FB4F91E5}" type="presOf" srcId="{9DE939B8-0F65-444A-9197-03F85C612757}" destId="{59CDA281-D6F8-49C2-8421-A200216A2D13}" srcOrd="0" destOrd="0" presId="urn:microsoft.com/office/officeart/2011/layout/HexagonRadial"/>
    <dgm:cxn modelId="{B327C458-79E4-4BC5-AE85-740A7C5DBEFD}" type="presOf" srcId="{A87193D5-2DA8-4FF1-914B-814AFCBA68CB}" destId="{0B0EC8B3-47C4-49C7-96C1-AABC470FB4C3}" srcOrd="0" destOrd="0" presId="urn:microsoft.com/office/officeart/2011/layout/HexagonRadial"/>
    <dgm:cxn modelId="{ED5ABA87-3B3B-46B5-AC9E-F117986523FF}" srcId="{BE8948C3-1FC2-48E0-84D8-44BE78B13228}" destId="{1D54E7D5-9786-4287-B45C-976A3AD4E31D}" srcOrd="3" destOrd="0" parTransId="{9A210769-9868-4DD0-AEF5-9C04FF6969C4}" sibTransId="{C7227DA9-C907-455E-8841-64C6322E97E5}"/>
    <dgm:cxn modelId="{01BBB69C-C7FC-4255-820A-837AD569C115}" type="presOf" srcId="{92014621-A973-4A0D-80AF-A0E98CD8B33A}" destId="{DD622C35-E6F6-42E4-8DD5-9AD99180432E}" srcOrd="0" destOrd="0" presId="urn:microsoft.com/office/officeart/2011/layout/HexagonRadial"/>
    <dgm:cxn modelId="{1662C5B0-35C5-466D-9E07-974900413F73}" srcId="{BE8948C3-1FC2-48E0-84D8-44BE78B13228}" destId="{9DE939B8-0F65-444A-9197-03F85C612757}" srcOrd="0" destOrd="0" parTransId="{4A491476-1AF8-4747-8640-30B28A44630B}" sibTransId="{C6D0E415-A609-48F6-9C5D-87A154E4EEBB}"/>
    <dgm:cxn modelId="{A686AEB4-640A-46E0-B1F8-C0BE89E82CEF}" type="presOf" srcId="{7EFD03C2-8930-4564-A1A9-14AF9C72C5CD}" destId="{11C52530-A286-4E02-8FC9-A4330E007F39}" srcOrd="0" destOrd="0" presId="urn:microsoft.com/office/officeart/2011/layout/HexagonRadial"/>
    <dgm:cxn modelId="{92A809B6-9FE9-478A-B257-1D6733AB073C}" type="presOf" srcId="{F09222F5-D054-4AD0-A9A6-FF248D62F38A}" destId="{0B3503D0-CB5E-48B4-93C3-9CDE9C0E9ABA}" srcOrd="0" destOrd="0" presId="urn:microsoft.com/office/officeart/2011/layout/HexagonRadial"/>
    <dgm:cxn modelId="{89EEFBBB-0F86-46D7-A585-38B680E15C78}" type="presOf" srcId="{A5001230-3A64-4964-A236-9E2CF6C1E83A}" destId="{7061E27F-E256-4A86-81A2-A84E0AB31651}" srcOrd="0" destOrd="0" presId="urn:microsoft.com/office/officeart/2011/layout/HexagonRadial"/>
    <dgm:cxn modelId="{4F6CD0D4-92B9-45C6-8129-F55A5A27FBBC}" srcId="{BE8948C3-1FC2-48E0-84D8-44BE78B13228}" destId="{F09222F5-D054-4AD0-A9A6-FF248D62F38A}" srcOrd="2" destOrd="0" parTransId="{D39AA58F-0310-4B38-B98C-2E24B31AA978}" sibTransId="{0285894A-A3E4-4427-8ED3-B1D1F2942F30}"/>
    <dgm:cxn modelId="{9206FADD-C3E4-4BE1-9515-536DE481E2DD}" srcId="{A5001230-3A64-4964-A236-9E2CF6C1E83A}" destId="{BE8948C3-1FC2-48E0-84D8-44BE78B13228}" srcOrd="0" destOrd="0" parTransId="{90945E6F-EE10-4A29-AA4A-AF2079643EC6}" sibTransId="{5DA7B27E-417D-4FFB-9D81-C3A207DC32FB}"/>
    <dgm:cxn modelId="{E7C1F8E8-6134-43F7-BD3E-CD4269AFC391}" srcId="{BE8948C3-1FC2-48E0-84D8-44BE78B13228}" destId="{A87193D5-2DA8-4FF1-914B-814AFCBA68CB}" srcOrd="5" destOrd="0" parTransId="{8C74FC61-309A-4A4C-9763-290AB55BF7F5}" sibTransId="{9956675B-DE9D-4BDD-AD7F-CE66FB118EF1}"/>
    <dgm:cxn modelId="{1C4ED0D0-0BD2-41CB-818E-434059A532C0}" type="presParOf" srcId="{7061E27F-E256-4A86-81A2-A84E0AB31651}" destId="{A298C195-A4CD-4EDA-B3FF-1010D903E107}" srcOrd="0" destOrd="0" presId="urn:microsoft.com/office/officeart/2011/layout/HexagonRadial"/>
    <dgm:cxn modelId="{604F02D4-61F2-422D-A772-039B1EE75FEE}" type="presParOf" srcId="{7061E27F-E256-4A86-81A2-A84E0AB31651}" destId="{E817C134-6F87-4128-BB08-94B44135A71D}" srcOrd="1" destOrd="0" presId="urn:microsoft.com/office/officeart/2011/layout/HexagonRadial"/>
    <dgm:cxn modelId="{811A725E-01FF-48DB-B30A-182731628630}" type="presParOf" srcId="{E817C134-6F87-4128-BB08-94B44135A71D}" destId="{DD4CEEF1-EE90-40A6-A53F-7C6629C90D5D}" srcOrd="0" destOrd="0" presId="urn:microsoft.com/office/officeart/2011/layout/HexagonRadial"/>
    <dgm:cxn modelId="{A63B3841-893A-436B-90BD-E55C847672F9}" type="presParOf" srcId="{7061E27F-E256-4A86-81A2-A84E0AB31651}" destId="{59CDA281-D6F8-49C2-8421-A200216A2D13}" srcOrd="2" destOrd="0" presId="urn:microsoft.com/office/officeart/2011/layout/HexagonRadial"/>
    <dgm:cxn modelId="{EF5182D3-6C36-47B4-82E5-F1B77FDFE27B}" type="presParOf" srcId="{7061E27F-E256-4A86-81A2-A84E0AB31651}" destId="{D42EF1DE-F6E3-44E3-97E9-49993C3F0D1F}" srcOrd="3" destOrd="0" presId="urn:microsoft.com/office/officeart/2011/layout/HexagonRadial"/>
    <dgm:cxn modelId="{2D0F4107-B16A-4C5D-BB09-3DC4CC763081}" type="presParOf" srcId="{D42EF1DE-F6E3-44E3-97E9-49993C3F0D1F}" destId="{097D329A-99A7-4B2A-AFED-5AAA70683F43}" srcOrd="0" destOrd="0" presId="urn:microsoft.com/office/officeart/2011/layout/HexagonRadial"/>
    <dgm:cxn modelId="{F839CF49-D524-42F8-82E7-8A5E271C4C4E}" type="presParOf" srcId="{7061E27F-E256-4A86-81A2-A84E0AB31651}" destId="{DD622C35-E6F6-42E4-8DD5-9AD99180432E}" srcOrd="4" destOrd="0" presId="urn:microsoft.com/office/officeart/2011/layout/HexagonRadial"/>
    <dgm:cxn modelId="{60F5E92C-4EA7-4D69-93ED-D88F35F9DC46}" type="presParOf" srcId="{7061E27F-E256-4A86-81A2-A84E0AB31651}" destId="{E9C8FF30-55C3-402D-BA57-9751967B31F7}" srcOrd="5" destOrd="0" presId="urn:microsoft.com/office/officeart/2011/layout/HexagonRadial"/>
    <dgm:cxn modelId="{E4FFCE1F-6E94-4B66-9E7A-557028ED3790}" type="presParOf" srcId="{E9C8FF30-55C3-402D-BA57-9751967B31F7}" destId="{CB2DB078-31DC-4AD4-A4FF-6FC9E3DC8A91}" srcOrd="0" destOrd="0" presId="urn:microsoft.com/office/officeart/2011/layout/HexagonRadial"/>
    <dgm:cxn modelId="{0FC5AEE8-72B6-445A-825B-0EA2B2757639}" type="presParOf" srcId="{7061E27F-E256-4A86-81A2-A84E0AB31651}" destId="{0B3503D0-CB5E-48B4-93C3-9CDE9C0E9ABA}" srcOrd="6" destOrd="0" presId="urn:microsoft.com/office/officeart/2011/layout/HexagonRadial"/>
    <dgm:cxn modelId="{B4DE90CD-640D-4CDD-9C3D-471C9EE8CDED}" type="presParOf" srcId="{7061E27F-E256-4A86-81A2-A84E0AB31651}" destId="{32083E7A-4819-48F8-ADFE-CB33D0B550DA}" srcOrd="7" destOrd="0" presId="urn:microsoft.com/office/officeart/2011/layout/HexagonRadial"/>
    <dgm:cxn modelId="{0E722CE2-DE37-471E-8A80-91F73B437BEC}" type="presParOf" srcId="{32083E7A-4819-48F8-ADFE-CB33D0B550DA}" destId="{A537CDD4-C0ED-4797-9F18-B372F475EDBE}" srcOrd="0" destOrd="0" presId="urn:microsoft.com/office/officeart/2011/layout/HexagonRadial"/>
    <dgm:cxn modelId="{6842F0BF-DCE2-4314-BBC0-D178F9960E95}" type="presParOf" srcId="{7061E27F-E256-4A86-81A2-A84E0AB31651}" destId="{D36B15B4-6179-46DD-8E33-FDA618A50908}" srcOrd="8" destOrd="0" presId="urn:microsoft.com/office/officeart/2011/layout/HexagonRadial"/>
    <dgm:cxn modelId="{6D7E84D3-D05A-42B9-B28B-B4B10E157267}" type="presParOf" srcId="{7061E27F-E256-4A86-81A2-A84E0AB31651}" destId="{A61E19BC-FF7D-42A1-9B09-8D7FF5AAE5FF}" srcOrd="9" destOrd="0" presId="urn:microsoft.com/office/officeart/2011/layout/HexagonRadial"/>
    <dgm:cxn modelId="{FCEBFF57-136D-4BDA-B5FE-F02A4E95A2AD}" type="presParOf" srcId="{A61E19BC-FF7D-42A1-9B09-8D7FF5AAE5FF}" destId="{66C1DFFD-59CD-4578-92A0-17F77BCB5CA5}" srcOrd="0" destOrd="0" presId="urn:microsoft.com/office/officeart/2011/layout/HexagonRadial"/>
    <dgm:cxn modelId="{6628B52E-A2E1-4207-8C5F-55B08FE45416}" type="presParOf" srcId="{7061E27F-E256-4A86-81A2-A84E0AB31651}" destId="{11C52530-A286-4E02-8FC9-A4330E007F39}" srcOrd="10" destOrd="0" presId="urn:microsoft.com/office/officeart/2011/layout/HexagonRadial"/>
    <dgm:cxn modelId="{9811C744-B39D-49A6-82FC-6C6FFEE2D57D}" type="presParOf" srcId="{7061E27F-E256-4A86-81A2-A84E0AB31651}" destId="{93CBE04D-2210-40CB-B2FD-307BA63DA196}" srcOrd="11" destOrd="0" presId="urn:microsoft.com/office/officeart/2011/layout/HexagonRadial"/>
    <dgm:cxn modelId="{2F5A905D-2422-42F9-A039-8C443BE87659}" type="presParOf" srcId="{93CBE04D-2210-40CB-B2FD-307BA63DA196}" destId="{80DE8C3C-3ABB-4229-AB51-ACA9A53BA8EE}" srcOrd="0" destOrd="0" presId="urn:microsoft.com/office/officeart/2011/layout/HexagonRadial"/>
    <dgm:cxn modelId="{7CD03C44-AB5D-4FE5-8D86-5E684F7B8E2A}" type="presParOf" srcId="{7061E27F-E256-4A86-81A2-A84E0AB31651}" destId="{0B0EC8B3-47C4-49C7-96C1-AABC470FB4C3}"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826EDDC-DE9E-4B41-BC96-1EF74AF1F700}" type="doc">
      <dgm:prSet loTypeId="urn:microsoft.com/office/officeart/2005/8/layout/radial4" loCatId="relationship" qsTypeId="urn:microsoft.com/office/officeart/2005/8/quickstyle/3d1" qsCatId="3D" csTypeId="urn:microsoft.com/office/officeart/2005/8/colors/accent1_4" csCatId="accent1" phldr="1"/>
      <dgm:spPr/>
      <dgm:t>
        <a:bodyPr/>
        <a:lstStyle/>
        <a:p>
          <a:endParaRPr lang="en-US"/>
        </a:p>
      </dgm:t>
    </dgm:pt>
    <dgm:pt modelId="{AB66C846-C657-46AB-9F20-7C2F91CEA238}">
      <dgm:prSet phldrT="[Text]"/>
      <dgm:spPr>
        <a:solidFill>
          <a:srgbClr val="C00000"/>
        </a:solidFill>
      </dgm:spPr>
      <dgm:t>
        <a:bodyPr/>
        <a:lstStyle/>
        <a:p>
          <a:r>
            <a:rPr lang="en-US" dirty="0"/>
            <a:t>Suicide Risk</a:t>
          </a:r>
        </a:p>
      </dgm:t>
    </dgm:pt>
    <dgm:pt modelId="{166BA58A-D27F-44B8-B15A-10EBE020C2C9}" type="parTrans" cxnId="{68728F49-D2BC-446F-9130-EDCEE11ECAFE}">
      <dgm:prSet/>
      <dgm:spPr/>
      <dgm:t>
        <a:bodyPr/>
        <a:lstStyle/>
        <a:p>
          <a:endParaRPr lang="en-US"/>
        </a:p>
      </dgm:t>
    </dgm:pt>
    <dgm:pt modelId="{61A2508C-DCDE-4511-801A-FE2AF7AC1801}" type="sibTrans" cxnId="{68728F49-D2BC-446F-9130-EDCEE11ECAFE}">
      <dgm:prSet/>
      <dgm:spPr/>
      <dgm:t>
        <a:bodyPr/>
        <a:lstStyle/>
        <a:p>
          <a:endParaRPr lang="en-US"/>
        </a:p>
      </dgm:t>
    </dgm:pt>
    <dgm:pt modelId="{3410713A-8545-4957-9EFA-E2371C5A3ABD}">
      <dgm:prSet phldrT="[Text]"/>
      <dgm:spPr/>
      <dgm:t>
        <a:bodyPr/>
        <a:lstStyle/>
        <a:p>
          <a:r>
            <a:rPr lang="en-US" dirty="0"/>
            <a:t>Anxiety</a:t>
          </a:r>
        </a:p>
      </dgm:t>
    </dgm:pt>
    <dgm:pt modelId="{C91CC9FE-F343-49A6-9256-6625A7D77572}" type="parTrans" cxnId="{6E437587-0A59-4BC6-AB7E-2E65BE6B21EA}">
      <dgm:prSet/>
      <dgm:spPr/>
      <dgm:t>
        <a:bodyPr/>
        <a:lstStyle/>
        <a:p>
          <a:endParaRPr lang="en-US"/>
        </a:p>
      </dgm:t>
    </dgm:pt>
    <dgm:pt modelId="{53C67951-0520-40A7-941D-31DE6E2FA93B}" type="sibTrans" cxnId="{6E437587-0A59-4BC6-AB7E-2E65BE6B21EA}">
      <dgm:prSet/>
      <dgm:spPr/>
      <dgm:t>
        <a:bodyPr/>
        <a:lstStyle/>
        <a:p>
          <a:endParaRPr lang="en-US"/>
        </a:p>
      </dgm:t>
    </dgm:pt>
    <dgm:pt modelId="{94F4FB40-441F-4377-B4D8-8450CB09773D}">
      <dgm:prSet phldrT="[Text]"/>
      <dgm:spPr/>
      <dgm:t>
        <a:bodyPr/>
        <a:lstStyle/>
        <a:p>
          <a:r>
            <a:rPr lang="en-US" dirty="0"/>
            <a:t>Mood Disorders</a:t>
          </a:r>
        </a:p>
      </dgm:t>
    </dgm:pt>
    <dgm:pt modelId="{AD9622F9-F115-4B4C-9150-06903EC37CC7}" type="parTrans" cxnId="{2A1E5F03-6F47-41AE-B4C4-BE9E13BD0E9A}">
      <dgm:prSet/>
      <dgm:spPr/>
      <dgm:t>
        <a:bodyPr/>
        <a:lstStyle/>
        <a:p>
          <a:endParaRPr lang="en-US"/>
        </a:p>
      </dgm:t>
    </dgm:pt>
    <dgm:pt modelId="{93DCAF42-7F47-4120-94C0-F73D22E87604}" type="sibTrans" cxnId="{2A1E5F03-6F47-41AE-B4C4-BE9E13BD0E9A}">
      <dgm:prSet/>
      <dgm:spPr/>
      <dgm:t>
        <a:bodyPr/>
        <a:lstStyle/>
        <a:p>
          <a:endParaRPr lang="en-US"/>
        </a:p>
      </dgm:t>
    </dgm:pt>
    <dgm:pt modelId="{69D1CC8D-74ED-4FA1-9B20-4BD4F9FB62A1}">
      <dgm:prSet phldrT="[Text]"/>
      <dgm:spPr/>
      <dgm:t>
        <a:bodyPr/>
        <a:lstStyle/>
        <a:p>
          <a:r>
            <a:rPr lang="en-US" dirty="0"/>
            <a:t>Trauma</a:t>
          </a:r>
        </a:p>
      </dgm:t>
    </dgm:pt>
    <dgm:pt modelId="{EBF3057F-4710-45C3-8BDF-28D6F70204F2}" type="parTrans" cxnId="{A662B983-00F4-4B87-9F40-B6B07DEBD885}">
      <dgm:prSet/>
      <dgm:spPr/>
      <dgm:t>
        <a:bodyPr/>
        <a:lstStyle/>
        <a:p>
          <a:endParaRPr lang="en-US"/>
        </a:p>
      </dgm:t>
    </dgm:pt>
    <dgm:pt modelId="{0C663FFF-0B83-4C63-90E1-8718A63161F7}" type="sibTrans" cxnId="{A662B983-00F4-4B87-9F40-B6B07DEBD885}">
      <dgm:prSet/>
      <dgm:spPr/>
      <dgm:t>
        <a:bodyPr/>
        <a:lstStyle/>
        <a:p>
          <a:endParaRPr lang="en-US"/>
        </a:p>
      </dgm:t>
    </dgm:pt>
    <dgm:pt modelId="{1FBDB544-51AD-4F88-9948-2EB84A2FADDC}">
      <dgm:prSet phldrT="[Text]"/>
      <dgm:spPr>
        <a:solidFill>
          <a:schemeClr val="accent1">
            <a:lumMod val="75000"/>
          </a:schemeClr>
        </a:solidFill>
      </dgm:spPr>
      <dgm:t>
        <a:bodyPr/>
        <a:lstStyle/>
        <a:p>
          <a:r>
            <a:rPr lang="en-US" dirty="0"/>
            <a:t>Family History</a:t>
          </a:r>
        </a:p>
      </dgm:t>
    </dgm:pt>
    <dgm:pt modelId="{4629920F-20C8-4948-B3CA-183AF457DAF3}" type="parTrans" cxnId="{35A3BD7D-3CC7-49D2-A794-614ABF0F646B}">
      <dgm:prSet/>
      <dgm:spPr/>
      <dgm:t>
        <a:bodyPr/>
        <a:lstStyle/>
        <a:p>
          <a:endParaRPr lang="en-US"/>
        </a:p>
      </dgm:t>
    </dgm:pt>
    <dgm:pt modelId="{0653BABB-B3EA-4D91-B215-8D350E5B0F13}" type="sibTrans" cxnId="{35A3BD7D-3CC7-49D2-A794-614ABF0F646B}">
      <dgm:prSet/>
      <dgm:spPr/>
      <dgm:t>
        <a:bodyPr/>
        <a:lstStyle/>
        <a:p>
          <a:endParaRPr lang="en-US"/>
        </a:p>
      </dgm:t>
    </dgm:pt>
    <dgm:pt modelId="{EBAB8100-AC7A-4E7A-8310-397FC3277FDE}">
      <dgm:prSet phldrT="[Text]"/>
      <dgm:spPr/>
      <dgm:t>
        <a:bodyPr/>
        <a:lstStyle/>
        <a:p>
          <a:r>
            <a:rPr lang="en-US" dirty="0"/>
            <a:t>Substance Abuse</a:t>
          </a:r>
        </a:p>
      </dgm:t>
    </dgm:pt>
    <dgm:pt modelId="{2B4564FE-A57D-455F-B3D7-68157D121DEE}" type="parTrans" cxnId="{C7427FE8-947D-428B-8115-9197DB00E98D}">
      <dgm:prSet/>
      <dgm:spPr/>
      <dgm:t>
        <a:bodyPr/>
        <a:lstStyle/>
        <a:p>
          <a:endParaRPr lang="en-US"/>
        </a:p>
      </dgm:t>
    </dgm:pt>
    <dgm:pt modelId="{FEADB075-3106-4265-BD95-10D232FEACFF}" type="sibTrans" cxnId="{C7427FE8-947D-428B-8115-9197DB00E98D}">
      <dgm:prSet/>
      <dgm:spPr/>
      <dgm:t>
        <a:bodyPr/>
        <a:lstStyle/>
        <a:p>
          <a:endParaRPr lang="en-US"/>
        </a:p>
      </dgm:t>
    </dgm:pt>
    <dgm:pt modelId="{7F0F7BB3-73F6-4E39-AC52-48A5585C4AC2}">
      <dgm:prSet phldrT="[Text]"/>
      <dgm:spPr/>
      <dgm:t>
        <a:bodyPr/>
        <a:lstStyle/>
        <a:p>
          <a:r>
            <a:rPr lang="en-US" dirty="0"/>
            <a:t>Personality Disorders</a:t>
          </a:r>
        </a:p>
      </dgm:t>
    </dgm:pt>
    <dgm:pt modelId="{A81A51C8-913B-4212-99A2-AB45459AEDD5}" type="parTrans" cxnId="{81DB4290-4E7C-4340-86DE-D0BC7787A534}">
      <dgm:prSet/>
      <dgm:spPr/>
      <dgm:t>
        <a:bodyPr/>
        <a:lstStyle/>
        <a:p>
          <a:endParaRPr lang="en-US"/>
        </a:p>
      </dgm:t>
    </dgm:pt>
    <dgm:pt modelId="{4F99ECE0-9A79-45B1-9FDC-448212DBCCC9}" type="sibTrans" cxnId="{81DB4290-4E7C-4340-86DE-D0BC7787A534}">
      <dgm:prSet/>
      <dgm:spPr/>
      <dgm:t>
        <a:bodyPr/>
        <a:lstStyle/>
        <a:p>
          <a:endParaRPr lang="en-US"/>
        </a:p>
      </dgm:t>
    </dgm:pt>
    <dgm:pt modelId="{A0189D29-56F7-4664-AF2E-180B6A446DB5}">
      <dgm:prSet phldrT="[Text]"/>
      <dgm:spPr>
        <a:solidFill>
          <a:schemeClr val="tx2">
            <a:lumMod val="50000"/>
          </a:schemeClr>
        </a:solidFill>
      </dgm:spPr>
      <dgm:t>
        <a:bodyPr/>
        <a:lstStyle/>
        <a:p>
          <a:r>
            <a:rPr lang="en-US" dirty="0"/>
            <a:t>Prior Attempts</a:t>
          </a:r>
        </a:p>
      </dgm:t>
    </dgm:pt>
    <dgm:pt modelId="{DD97270C-F2BA-47FA-B6D6-632716CE6773}" type="parTrans" cxnId="{C8FFB4AD-37BE-4DAD-9E5C-AEBF922F0281}">
      <dgm:prSet/>
      <dgm:spPr/>
      <dgm:t>
        <a:bodyPr/>
        <a:lstStyle/>
        <a:p>
          <a:endParaRPr lang="en-US"/>
        </a:p>
      </dgm:t>
    </dgm:pt>
    <dgm:pt modelId="{B2C3D149-32F7-40B5-94FE-E0DA0F9E0DE7}" type="sibTrans" cxnId="{C8FFB4AD-37BE-4DAD-9E5C-AEBF922F0281}">
      <dgm:prSet/>
      <dgm:spPr/>
      <dgm:t>
        <a:bodyPr/>
        <a:lstStyle/>
        <a:p>
          <a:endParaRPr lang="en-US"/>
        </a:p>
      </dgm:t>
    </dgm:pt>
    <dgm:pt modelId="{A5F2CA89-353A-4701-8634-6B9F887F716F}">
      <dgm:prSet phldrT="[Text]"/>
      <dgm:spPr>
        <a:solidFill>
          <a:schemeClr val="tx2">
            <a:lumMod val="75000"/>
          </a:schemeClr>
        </a:solidFill>
      </dgm:spPr>
      <dgm:t>
        <a:bodyPr/>
        <a:lstStyle/>
        <a:p>
          <a:r>
            <a:rPr lang="en-US" dirty="0"/>
            <a:t>Severity of Consequences</a:t>
          </a:r>
        </a:p>
      </dgm:t>
    </dgm:pt>
    <dgm:pt modelId="{E5E7989E-4DEB-4EDC-8BF1-1F21DFF5A2FD}" type="parTrans" cxnId="{04E3565B-B809-44D6-840A-A7FB73D56EAC}">
      <dgm:prSet/>
      <dgm:spPr/>
      <dgm:t>
        <a:bodyPr/>
        <a:lstStyle/>
        <a:p>
          <a:endParaRPr lang="en-US"/>
        </a:p>
      </dgm:t>
    </dgm:pt>
    <dgm:pt modelId="{19618269-64B7-4CE7-B5C1-BCB044E91C66}" type="sibTrans" cxnId="{04E3565B-B809-44D6-840A-A7FB73D56EAC}">
      <dgm:prSet/>
      <dgm:spPr/>
      <dgm:t>
        <a:bodyPr/>
        <a:lstStyle/>
        <a:p>
          <a:endParaRPr lang="en-US"/>
        </a:p>
      </dgm:t>
    </dgm:pt>
    <dgm:pt modelId="{A15E2D70-88BB-47C8-AD6B-E28649FE045F}" type="pres">
      <dgm:prSet presAssocID="{1826EDDC-DE9E-4B41-BC96-1EF74AF1F700}" presName="cycle" presStyleCnt="0">
        <dgm:presLayoutVars>
          <dgm:chMax val="1"/>
          <dgm:dir/>
          <dgm:animLvl val="ctr"/>
          <dgm:resizeHandles val="exact"/>
        </dgm:presLayoutVars>
      </dgm:prSet>
      <dgm:spPr/>
    </dgm:pt>
    <dgm:pt modelId="{1A6635FF-644E-4A74-BC42-03E2402B7A8B}" type="pres">
      <dgm:prSet presAssocID="{AB66C846-C657-46AB-9F20-7C2F91CEA238}" presName="centerShape" presStyleLbl="node0" presStyleIdx="0" presStyleCnt="1"/>
      <dgm:spPr/>
    </dgm:pt>
    <dgm:pt modelId="{30A6A733-45D2-4EB6-8B36-EBAEFAC20568}" type="pres">
      <dgm:prSet presAssocID="{C91CC9FE-F343-49A6-9256-6625A7D77572}" presName="parTrans" presStyleLbl="bgSibTrans2D1" presStyleIdx="0" presStyleCnt="8"/>
      <dgm:spPr/>
    </dgm:pt>
    <dgm:pt modelId="{AAD10BEF-9CA1-4C8A-8BAB-48EE8730BB6F}" type="pres">
      <dgm:prSet presAssocID="{3410713A-8545-4957-9EFA-E2371C5A3ABD}" presName="node" presStyleLbl="node1" presStyleIdx="0" presStyleCnt="8">
        <dgm:presLayoutVars>
          <dgm:bulletEnabled val="1"/>
        </dgm:presLayoutVars>
      </dgm:prSet>
      <dgm:spPr/>
    </dgm:pt>
    <dgm:pt modelId="{01ABE837-2D61-4FE8-9CAF-E0BA175D23C9}" type="pres">
      <dgm:prSet presAssocID="{AD9622F9-F115-4B4C-9150-06903EC37CC7}" presName="parTrans" presStyleLbl="bgSibTrans2D1" presStyleIdx="1" presStyleCnt="8"/>
      <dgm:spPr/>
    </dgm:pt>
    <dgm:pt modelId="{6DE5E5A3-60AD-41D9-B2B6-0F6C743287AC}" type="pres">
      <dgm:prSet presAssocID="{94F4FB40-441F-4377-B4D8-8450CB09773D}" presName="node" presStyleLbl="node1" presStyleIdx="1" presStyleCnt="8">
        <dgm:presLayoutVars>
          <dgm:bulletEnabled val="1"/>
        </dgm:presLayoutVars>
      </dgm:prSet>
      <dgm:spPr/>
    </dgm:pt>
    <dgm:pt modelId="{90C42877-C00A-49A4-B3B0-B8FB94E9E45E}" type="pres">
      <dgm:prSet presAssocID="{EBF3057F-4710-45C3-8BDF-28D6F70204F2}" presName="parTrans" presStyleLbl="bgSibTrans2D1" presStyleIdx="2" presStyleCnt="8"/>
      <dgm:spPr/>
    </dgm:pt>
    <dgm:pt modelId="{54270F22-CF36-4768-B550-5C9D94D23633}" type="pres">
      <dgm:prSet presAssocID="{69D1CC8D-74ED-4FA1-9B20-4BD4F9FB62A1}" presName="node" presStyleLbl="node1" presStyleIdx="2" presStyleCnt="8">
        <dgm:presLayoutVars>
          <dgm:bulletEnabled val="1"/>
        </dgm:presLayoutVars>
      </dgm:prSet>
      <dgm:spPr/>
    </dgm:pt>
    <dgm:pt modelId="{5A91AF74-F27F-43E8-B17C-A4333162AC8D}" type="pres">
      <dgm:prSet presAssocID="{DD97270C-F2BA-47FA-B6D6-632716CE6773}" presName="parTrans" presStyleLbl="bgSibTrans2D1" presStyleIdx="3" presStyleCnt="8"/>
      <dgm:spPr/>
    </dgm:pt>
    <dgm:pt modelId="{89CE9F1B-6DFF-4F19-A58E-66163CCD327E}" type="pres">
      <dgm:prSet presAssocID="{A0189D29-56F7-4664-AF2E-180B6A446DB5}" presName="node" presStyleLbl="node1" presStyleIdx="3" presStyleCnt="8">
        <dgm:presLayoutVars>
          <dgm:bulletEnabled val="1"/>
        </dgm:presLayoutVars>
      </dgm:prSet>
      <dgm:spPr/>
    </dgm:pt>
    <dgm:pt modelId="{F9362234-9009-42BD-A029-6B6C3D0CA597}" type="pres">
      <dgm:prSet presAssocID="{4629920F-20C8-4948-B3CA-183AF457DAF3}" presName="parTrans" presStyleLbl="bgSibTrans2D1" presStyleIdx="4" presStyleCnt="8"/>
      <dgm:spPr/>
    </dgm:pt>
    <dgm:pt modelId="{4C523B91-39BE-4A25-9C49-FFFA45E89002}" type="pres">
      <dgm:prSet presAssocID="{1FBDB544-51AD-4F88-9948-2EB84A2FADDC}" presName="node" presStyleLbl="node1" presStyleIdx="4" presStyleCnt="8">
        <dgm:presLayoutVars>
          <dgm:bulletEnabled val="1"/>
        </dgm:presLayoutVars>
      </dgm:prSet>
      <dgm:spPr/>
    </dgm:pt>
    <dgm:pt modelId="{2C677611-1BF7-4392-83F2-7CF8DB9EAB25}" type="pres">
      <dgm:prSet presAssocID="{E5E7989E-4DEB-4EDC-8BF1-1F21DFF5A2FD}" presName="parTrans" presStyleLbl="bgSibTrans2D1" presStyleIdx="5" presStyleCnt="8"/>
      <dgm:spPr/>
    </dgm:pt>
    <dgm:pt modelId="{1C795BD2-24DD-480F-BF96-91D60AACC109}" type="pres">
      <dgm:prSet presAssocID="{A5F2CA89-353A-4701-8634-6B9F887F716F}" presName="node" presStyleLbl="node1" presStyleIdx="5" presStyleCnt="8">
        <dgm:presLayoutVars>
          <dgm:bulletEnabled val="1"/>
        </dgm:presLayoutVars>
      </dgm:prSet>
      <dgm:spPr/>
    </dgm:pt>
    <dgm:pt modelId="{238170BD-0E36-434F-A48A-1F85226BB2DE}" type="pres">
      <dgm:prSet presAssocID="{2B4564FE-A57D-455F-B3D7-68157D121DEE}" presName="parTrans" presStyleLbl="bgSibTrans2D1" presStyleIdx="6" presStyleCnt="8"/>
      <dgm:spPr/>
    </dgm:pt>
    <dgm:pt modelId="{52301D46-5C90-41E4-A003-1451578A0BB4}" type="pres">
      <dgm:prSet presAssocID="{EBAB8100-AC7A-4E7A-8310-397FC3277FDE}" presName="node" presStyleLbl="node1" presStyleIdx="6" presStyleCnt="8">
        <dgm:presLayoutVars>
          <dgm:bulletEnabled val="1"/>
        </dgm:presLayoutVars>
      </dgm:prSet>
      <dgm:spPr/>
    </dgm:pt>
    <dgm:pt modelId="{5A394516-DDE0-448C-965D-036F52CDA442}" type="pres">
      <dgm:prSet presAssocID="{A81A51C8-913B-4212-99A2-AB45459AEDD5}" presName="parTrans" presStyleLbl="bgSibTrans2D1" presStyleIdx="7" presStyleCnt="8"/>
      <dgm:spPr/>
    </dgm:pt>
    <dgm:pt modelId="{B551AC5F-0CB4-4A88-B8C1-421A5C50D975}" type="pres">
      <dgm:prSet presAssocID="{7F0F7BB3-73F6-4E39-AC52-48A5585C4AC2}" presName="node" presStyleLbl="node1" presStyleIdx="7" presStyleCnt="8">
        <dgm:presLayoutVars>
          <dgm:bulletEnabled val="1"/>
        </dgm:presLayoutVars>
      </dgm:prSet>
      <dgm:spPr/>
    </dgm:pt>
  </dgm:ptLst>
  <dgm:cxnLst>
    <dgm:cxn modelId="{2A1E5F03-6F47-41AE-B4C4-BE9E13BD0E9A}" srcId="{AB66C846-C657-46AB-9F20-7C2F91CEA238}" destId="{94F4FB40-441F-4377-B4D8-8450CB09773D}" srcOrd="1" destOrd="0" parTransId="{AD9622F9-F115-4B4C-9150-06903EC37CC7}" sibTransId="{93DCAF42-7F47-4120-94C0-F73D22E87604}"/>
    <dgm:cxn modelId="{62141C14-F1B3-4F62-81E8-25C3F79D96F8}" type="presOf" srcId="{EBF3057F-4710-45C3-8BDF-28D6F70204F2}" destId="{90C42877-C00A-49A4-B3B0-B8FB94E9E45E}" srcOrd="0" destOrd="0" presId="urn:microsoft.com/office/officeart/2005/8/layout/radial4"/>
    <dgm:cxn modelId="{7EDF5736-3642-4628-BAE8-274F787BE3F9}" type="presOf" srcId="{E5E7989E-4DEB-4EDC-8BF1-1F21DFF5A2FD}" destId="{2C677611-1BF7-4392-83F2-7CF8DB9EAB25}" srcOrd="0" destOrd="0" presId="urn:microsoft.com/office/officeart/2005/8/layout/radial4"/>
    <dgm:cxn modelId="{04E3565B-B809-44D6-840A-A7FB73D56EAC}" srcId="{AB66C846-C657-46AB-9F20-7C2F91CEA238}" destId="{A5F2CA89-353A-4701-8634-6B9F887F716F}" srcOrd="5" destOrd="0" parTransId="{E5E7989E-4DEB-4EDC-8BF1-1F21DFF5A2FD}" sibTransId="{19618269-64B7-4CE7-B5C1-BCB044E91C66}"/>
    <dgm:cxn modelId="{4395C865-DFBA-4579-BDCA-216DB5AF813B}" type="presOf" srcId="{3410713A-8545-4957-9EFA-E2371C5A3ABD}" destId="{AAD10BEF-9CA1-4C8A-8BAB-48EE8730BB6F}" srcOrd="0" destOrd="0" presId="urn:microsoft.com/office/officeart/2005/8/layout/radial4"/>
    <dgm:cxn modelId="{68728F49-D2BC-446F-9130-EDCEE11ECAFE}" srcId="{1826EDDC-DE9E-4B41-BC96-1EF74AF1F700}" destId="{AB66C846-C657-46AB-9F20-7C2F91CEA238}" srcOrd="0" destOrd="0" parTransId="{166BA58A-D27F-44B8-B15A-10EBE020C2C9}" sibTransId="{61A2508C-DCDE-4511-801A-FE2AF7AC1801}"/>
    <dgm:cxn modelId="{AD802E4B-41BA-4F24-B4A5-7296C728DFFC}" type="presOf" srcId="{7F0F7BB3-73F6-4E39-AC52-48A5585C4AC2}" destId="{B551AC5F-0CB4-4A88-B8C1-421A5C50D975}" srcOrd="0" destOrd="0" presId="urn:microsoft.com/office/officeart/2005/8/layout/radial4"/>
    <dgm:cxn modelId="{2D83B46C-C07C-483E-8FE9-B9FB28CA5382}" type="presOf" srcId="{1FBDB544-51AD-4F88-9948-2EB84A2FADDC}" destId="{4C523B91-39BE-4A25-9C49-FFFA45E89002}" srcOrd="0" destOrd="0" presId="urn:microsoft.com/office/officeart/2005/8/layout/radial4"/>
    <dgm:cxn modelId="{4B506D4E-2300-40A3-AB2D-63FBDC12B862}" type="presOf" srcId="{4629920F-20C8-4948-B3CA-183AF457DAF3}" destId="{F9362234-9009-42BD-A029-6B6C3D0CA597}" srcOrd="0" destOrd="0" presId="urn:microsoft.com/office/officeart/2005/8/layout/radial4"/>
    <dgm:cxn modelId="{91D6336F-47AB-4AE9-A3CA-40305C714B86}" type="presOf" srcId="{69D1CC8D-74ED-4FA1-9B20-4BD4F9FB62A1}" destId="{54270F22-CF36-4768-B550-5C9D94D23633}" srcOrd="0" destOrd="0" presId="urn:microsoft.com/office/officeart/2005/8/layout/radial4"/>
    <dgm:cxn modelId="{37FF3F57-88F1-4EE8-8990-90294131AEA2}" type="presOf" srcId="{C91CC9FE-F343-49A6-9256-6625A7D77572}" destId="{30A6A733-45D2-4EB6-8B36-EBAEFAC20568}" srcOrd="0" destOrd="0" presId="urn:microsoft.com/office/officeart/2005/8/layout/radial4"/>
    <dgm:cxn modelId="{DB32B979-58E8-4C5D-AC68-97CAD0CCCE42}" type="presOf" srcId="{A0189D29-56F7-4664-AF2E-180B6A446DB5}" destId="{89CE9F1B-6DFF-4F19-A58E-66163CCD327E}" srcOrd="0" destOrd="0" presId="urn:microsoft.com/office/officeart/2005/8/layout/radial4"/>
    <dgm:cxn modelId="{35A3BD7D-3CC7-49D2-A794-614ABF0F646B}" srcId="{AB66C846-C657-46AB-9F20-7C2F91CEA238}" destId="{1FBDB544-51AD-4F88-9948-2EB84A2FADDC}" srcOrd="4" destOrd="0" parTransId="{4629920F-20C8-4948-B3CA-183AF457DAF3}" sibTransId="{0653BABB-B3EA-4D91-B215-8D350E5B0F13}"/>
    <dgm:cxn modelId="{A662B983-00F4-4B87-9F40-B6B07DEBD885}" srcId="{AB66C846-C657-46AB-9F20-7C2F91CEA238}" destId="{69D1CC8D-74ED-4FA1-9B20-4BD4F9FB62A1}" srcOrd="2" destOrd="0" parTransId="{EBF3057F-4710-45C3-8BDF-28D6F70204F2}" sibTransId="{0C663FFF-0B83-4C63-90E1-8718A63161F7}"/>
    <dgm:cxn modelId="{00478784-9760-4328-84C8-8D918C0B9CD5}" type="presOf" srcId="{A5F2CA89-353A-4701-8634-6B9F887F716F}" destId="{1C795BD2-24DD-480F-BF96-91D60AACC109}" srcOrd="0" destOrd="0" presId="urn:microsoft.com/office/officeart/2005/8/layout/radial4"/>
    <dgm:cxn modelId="{142B0B85-D79F-480D-B62C-CF0ED943AA10}" type="presOf" srcId="{2B4564FE-A57D-455F-B3D7-68157D121DEE}" destId="{238170BD-0E36-434F-A48A-1F85226BB2DE}" srcOrd="0" destOrd="0" presId="urn:microsoft.com/office/officeart/2005/8/layout/radial4"/>
    <dgm:cxn modelId="{6E437587-0A59-4BC6-AB7E-2E65BE6B21EA}" srcId="{AB66C846-C657-46AB-9F20-7C2F91CEA238}" destId="{3410713A-8545-4957-9EFA-E2371C5A3ABD}" srcOrd="0" destOrd="0" parTransId="{C91CC9FE-F343-49A6-9256-6625A7D77572}" sibTransId="{53C67951-0520-40A7-941D-31DE6E2FA93B}"/>
    <dgm:cxn modelId="{57C6C28B-3F62-4B5C-81A0-AB741B07F148}" type="presOf" srcId="{A81A51C8-913B-4212-99A2-AB45459AEDD5}" destId="{5A394516-DDE0-448C-965D-036F52CDA442}" srcOrd="0" destOrd="0" presId="urn:microsoft.com/office/officeart/2005/8/layout/radial4"/>
    <dgm:cxn modelId="{81DB4290-4E7C-4340-86DE-D0BC7787A534}" srcId="{AB66C846-C657-46AB-9F20-7C2F91CEA238}" destId="{7F0F7BB3-73F6-4E39-AC52-48A5585C4AC2}" srcOrd="7" destOrd="0" parTransId="{A81A51C8-913B-4212-99A2-AB45459AEDD5}" sibTransId="{4F99ECE0-9A79-45B1-9FDC-448212DBCCC9}"/>
    <dgm:cxn modelId="{DCF5509B-AB68-4088-9C37-0201C7C68ADE}" type="presOf" srcId="{AD9622F9-F115-4B4C-9150-06903EC37CC7}" destId="{01ABE837-2D61-4FE8-9CAF-E0BA175D23C9}" srcOrd="0" destOrd="0" presId="urn:microsoft.com/office/officeart/2005/8/layout/radial4"/>
    <dgm:cxn modelId="{C368E9A6-9CA8-4687-AA70-9C58FDBF9C7E}" type="presOf" srcId="{1826EDDC-DE9E-4B41-BC96-1EF74AF1F700}" destId="{A15E2D70-88BB-47C8-AD6B-E28649FE045F}" srcOrd="0" destOrd="0" presId="urn:microsoft.com/office/officeart/2005/8/layout/radial4"/>
    <dgm:cxn modelId="{B881B4A8-88FD-4AE9-BF74-EBC7F0AF9DC2}" type="presOf" srcId="{DD97270C-F2BA-47FA-B6D6-632716CE6773}" destId="{5A91AF74-F27F-43E8-B17C-A4333162AC8D}" srcOrd="0" destOrd="0" presId="urn:microsoft.com/office/officeart/2005/8/layout/radial4"/>
    <dgm:cxn modelId="{C8FFB4AD-37BE-4DAD-9E5C-AEBF922F0281}" srcId="{AB66C846-C657-46AB-9F20-7C2F91CEA238}" destId="{A0189D29-56F7-4664-AF2E-180B6A446DB5}" srcOrd="3" destOrd="0" parTransId="{DD97270C-F2BA-47FA-B6D6-632716CE6773}" sibTransId="{B2C3D149-32F7-40B5-94FE-E0DA0F9E0DE7}"/>
    <dgm:cxn modelId="{0EDBF5BA-1D58-402E-B3A4-2B00CB89434F}" type="presOf" srcId="{94F4FB40-441F-4377-B4D8-8450CB09773D}" destId="{6DE5E5A3-60AD-41D9-B2B6-0F6C743287AC}" srcOrd="0" destOrd="0" presId="urn:microsoft.com/office/officeart/2005/8/layout/radial4"/>
    <dgm:cxn modelId="{3B9C7BBD-2137-4453-8E28-5EC87FE16AD8}" type="presOf" srcId="{EBAB8100-AC7A-4E7A-8310-397FC3277FDE}" destId="{52301D46-5C90-41E4-A003-1451578A0BB4}" srcOrd="0" destOrd="0" presId="urn:microsoft.com/office/officeart/2005/8/layout/radial4"/>
    <dgm:cxn modelId="{C7427FE8-947D-428B-8115-9197DB00E98D}" srcId="{AB66C846-C657-46AB-9F20-7C2F91CEA238}" destId="{EBAB8100-AC7A-4E7A-8310-397FC3277FDE}" srcOrd="6" destOrd="0" parTransId="{2B4564FE-A57D-455F-B3D7-68157D121DEE}" sibTransId="{FEADB075-3106-4265-BD95-10D232FEACFF}"/>
    <dgm:cxn modelId="{75B6F3EA-03B8-4D06-B7E9-D27A0457CD8A}" type="presOf" srcId="{AB66C846-C657-46AB-9F20-7C2F91CEA238}" destId="{1A6635FF-644E-4A74-BC42-03E2402B7A8B}" srcOrd="0" destOrd="0" presId="urn:microsoft.com/office/officeart/2005/8/layout/radial4"/>
    <dgm:cxn modelId="{6F92FABD-6E63-4E08-B4B6-55A2DF77590E}" type="presParOf" srcId="{A15E2D70-88BB-47C8-AD6B-E28649FE045F}" destId="{1A6635FF-644E-4A74-BC42-03E2402B7A8B}" srcOrd="0" destOrd="0" presId="urn:microsoft.com/office/officeart/2005/8/layout/radial4"/>
    <dgm:cxn modelId="{EB8C1BCD-B4B9-4DBA-8F93-F2EB00E88DFC}" type="presParOf" srcId="{A15E2D70-88BB-47C8-AD6B-E28649FE045F}" destId="{30A6A733-45D2-4EB6-8B36-EBAEFAC20568}" srcOrd="1" destOrd="0" presId="urn:microsoft.com/office/officeart/2005/8/layout/radial4"/>
    <dgm:cxn modelId="{C72AF2F0-5C3F-43F8-81B6-DC3673EBB2CD}" type="presParOf" srcId="{A15E2D70-88BB-47C8-AD6B-E28649FE045F}" destId="{AAD10BEF-9CA1-4C8A-8BAB-48EE8730BB6F}" srcOrd="2" destOrd="0" presId="urn:microsoft.com/office/officeart/2005/8/layout/radial4"/>
    <dgm:cxn modelId="{9602A5BA-E07E-44E9-AEDE-81373A8FE2F9}" type="presParOf" srcId="{A15E2D70-88BB-47C8-AD6B-E28649FE045F}" destId="{01ABE837-2D61-4FE8-9CAF-E0BA175D23C9}" srcOrd="3" destOrd="0" presId="urn:microsoft.com/office/officeart/2005/8/layout/radial4"/>
    <dgm:cxn modelId="{103FD269-2FA8-4445-B25F-4473C89477A4}" type="presParOf" srcId="{A15E2D70-88BB-47C8-AD6B-E28649FE045F}" destId="{6DE5E5A3-60AD-41D9-B2B6-0F6C743287AC}" srcOrd="4" destOrd="0" presId="urn:microsoft.com/office/officeart/2005/8/layout/radial4"/>
    <dgm:cxn modelId="{12DCBAC6-1ACB-4CF9-A5F3-8A13502BF195}" type="presParOf" srcId="{A15E2D70-88BB-47C8-AD6B-E28649FE045F}" destId="{90C42877-C00A-49A4-B3B0-B8FB94E9E45E}" srcOrd="5" destOrd="0" presId="urn:microsoft.com/office/officeart/2005/8/layout/radial4"/>
    <dgm:cxn modelId="{8FB1541A-27A0-47E3-904A-F02AB5548FEA}" type="presParOf" srcId="{A15E2D70-88BB-47C8-AD6B-E28649FE045F}" destId="{54270F22-CF36-4768-B550-5C9D94D23633}" srcOrd="6" destOrd="0" presId="urn:microsoft.com/office/officeart/2005/8/layout/radial4"/>
    <dgm:cxn modelId="{85ADB651-B050-449F-9792-F5A15F2B336F}" type="presParOf" srcId="{A15E2D70-88BB-47C8-AD6B-E28649FE045F}" destId="{5A91AF74-F27F-43E8-B17C-A4333162AC8D}" srcOrd="7" destOrd="0" presId="urn:microsoft.com/office/officeart/2005/8/layout/radial4"/>
    <dgm:cxn modelId="{7DBB4BA6-A686-48D9-A226-0AA8F3DFDF19}" type="presParOf" srcId="{A15E2D70-88BB-47C8-AD6B-E28649FE045F}" destId="{89CE9F1B-6DFF-4F19-A58E-66163CCD327E}" srcOrd="8" destOrd="0" presId="urn:microsoft.com/office/officeart/2005/8/layout/radial4"/>
    <dgm:cxn modelId="{85A438AE-22C6-4689-ADC7-59103BCBDF50}" type="presParOf" srcId="{A15E2D70-88BB-47C8-AD6B-E28649FE045F}" destId="{F9362234-9009-42BD-A029-6B6C3D0CA597}" srcOrd="9" destOrd="0" presId="urn:microsoft.com/office/officeart/2005/8/layout/radial4"/>
    <dgm:cxn modelId="{355AEDDF-822D-4028-9CFD-960DF3014B71}" type="presParOf" srcId="{A15E2D70-88BB-47C8-AD6B-E28649FE045F}" destId="{4C523B91-39BE-4A25-9C49-FFFA45E89002}" srcOrd="10" destOrd="0" presId="urn:microsoft.com/office/officeart/2005/8/layout/radial4"/>
    <dgm:cxn modelId="{4D9749DA-6B9B-474D-A9E9-052469396E0E}" type="presParOf" srcId="{A15E2D70-88BB-47C8-AD6B-E28649FE045F}" destId="{2C677611-1BF7-4392-83F2-7CF8DB9EAB25}" srcOrd="11" destOrd="0" presId="urn:microsoft.com/office/officeart/2005/8/layout/radial4"/>
    <dgm:cxn modelId="{89C7D798-D209-429F-8160-4DC8B68BA05B}" type="presParOf" srcId="{A15E2D70-88BB-47C8-AD6B-E28649FE045F}" destId="{1C795BD2-24DD-480F-BF96-91D60AACC109}" srcOrd="12" destOrd="0" presId="urn:microsoft.com/office/officeart/2005/8/layout/radial4"/>
    <dgm:cxn modelId="{A6721FE4-F3A0-43CD-9D0A-BBFA1A065824}" type="presParOf" srcId="{A15E2D70-88BB-47C8-AD6B-E28649FE045F}" destId="{238170BD-0E36-434F-A48A-1F85226BB2DE}" srcOrd="13" destOrd="0" presId="urn:microsoft.com/office/officeart/2005/8/layout/radial4"/>
    <dgm:cxn modelId="{DC6F140A-69E3-426A-964F-49084215C7BE}" type="presParOf" srcId="{A15E2D70-88BB-47C8-AD6B-E28649FE045F}" destId="{52301D46-5C90-41E4-A003-1451578A0BB4}" srcOrd="14" destOrd="0" presId="urn:microsoft.com/office/officeart/2005/8/layout/radial4"/>
    <dgm:cxn modelId="{000B77E3-0536-4CAD-903C-5B4F9C7070D0}" type="presParOf" srcId="{A15E2D70-88BB-47C8-AD6B-E28649FE045F}" destId="{5A394516-DDE0-448C-965D-036F52CDA442}" srcOrd="15" destOrd="0" presId="urn:microsoft.com/office/officeart/2005/8/layout/radial4"/>
    <dgm:cxn modelId="{64C9BB1F-AFE5-4A3E-8C74-96629455BEA6}" type="presParOf" srcId="{A15E2D70-88BB-47C8-AD6B-E28649FE045F}" destId="{B551AC5F-0CB4-4A88-B8C1-421A5C50D975}" srcOrd="1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DFAE4DA-E4F1-4C0D-B7D4-89EA38EC7212}" type="doc">
      <dgm:prSet loTypeId="urn:microsoft.com/office/officeart/2005/8/layout/radial6" loCatId="relationship" qsTypeId="urn:microsoft.com/office/officeart/2005/8/quickstyle/simple5" qsCatId="simple" csTypeId="urn:microsoft.com/office/officeart/2005/8/colors/accent1_4" csCatId="accent1" phldr="1"/>
      <dgm:spPr/>
      <dgm:t>
        <a:bodyPr/>
        <a:lstStyle/>
        <a:p>
          <a:endParaRPr lang="en-US"/>
        </a:p>
      </dgm:t>
    </dgm:pt>
    <dgm:pt modelId="{C1954E8A-19EC-41C1-97C5-B442EB884B4B}">
      <dgm:prSet phldrT="[Text]" custT="1"/>
      <dgm:spPr/>
      <dgm:t>
        <a:bodyPr/>
        <a:lstStyle/>
        <a:p>
          <a:r>
            <a:rPr lang="en-US" sz="1600" dirty="0">
              <a:latin typeface="+mj-lt"/>
            </a:rPr>
            <a:t>Client Variables</a:t>
          </a:r>
        </a:p>
      </dgm:t>
    </dgm:pt>
    <dgm:pt modelId="{B92B91D4-A545-4E63-B095-2BEB90B4E7D0}" type="parTrans" cxnId="{2D42AB4C-C18D-48ED-B3C6-18BFDC6087BF}">
      <dgm:prSet/>
      <dgm:spPr/>
      <dgm:t>
        <a:bodyPr/>
        <a:lstStyle/>
        <a:p>
          <a:endParaRPr lang="en-US">
            <a:latin typeface="+mj-lt"/>
          </a:endParaRPr>
        </a:p>
      </dgm:t>
    </dgm:pt>
    <dgm:pt modelId="{073D8C87-D684-4D83-84D2-561460F896B0}" type="sibTrans" cxnId="{2D42AB4C-C18D-48ED-B3C6-18BFDC6087BF}">
      <dgm:prSet/>
      <dgm:spPr/>
      <dgm:t>
        <a:bodyPr/>
        <a:lstStyle/>
        <a:p>
          <a:endParaRPr lang="en-US">
            <a:latin typeface="+mj-lt"/>
          </a:endParaRPr>
        </a:p>
      </dgm:t>
    </dgm:pt>
    <dgm:pt modelId="{A3F89DCF-F302-4312-9592-034F26B96716}">
      <dgm:prSet phldrT="[Text]" custT="1"/>
      <dgm:spPr/>
      <dgm:t>
        <a:bodyPr/>
        <a:lstStyle/>
        <a:p>
          <a:r>
            <a:rPr lang="en-US" sz="1200" dirty="0">
              <a:latin typeface="+mj-lt"/>
            </a:rPr>
            <a:t>Past Attempts</a:t>
          </a:r>
        </a:p>
      </dgm:t>
    </dgm:pt>
    <dgm:pt modelId="{3945798C-F7BF-4DB3-B6C0-6B025AF5B8CE}" type="parTrans" cxnId="{27C925A3-DCC0-475C-BF1D-5F8C0E487BD8}">
      <dgm:prSet/>
      <dgm:spPr/>
      <dgm:t>
        <a:bodyPr/>
        <a:lstStyle/>
        <a:p>
          <a:endParaRPr lang="en-US">
            <a:latin typeface="+mj-lt"/>
          </a:endParaRPr>
        </a:p>
      </dgm:t>
    </dgm:pt>
    <dgm:pt modelId="{A82B947B-074D-43D1-AF69-23E1D950DACE}" type="sibTrans" cxnId="{27C925A3-DCC0-475C-BF1D-5F8C0E487BD8}">
      <dgm:prSet/>
      <dgm:spPr/>
      <dgm:t>
        <a:bodyPr/>
        <a:lstStyle/>
        <a:p>
          <a:endParaRPr lang="en-US">
            <a:latin typeface="+mj-lt"/>
          </a:endParaRPr>
        </a:p>
      </dgm:t>
    </dgm:pt>
    <dgm:pt modelId="{8B49367A-BEC9-492E-AE8F-AE51DB059835}">
      <dgm:prSet phldrT="[Text]" custT="1"/>
      <dgm:spPr>
        <a:solidFill>
          <a:schemeClr val="accent4">
            <a:lumMod val="75000"/>
          </a:schemeClr>
        </a:solidFill>
      </dgm:spPr>
      <dgm:t>
        <a:bodyPr/>
        <a:lstStyle/>
        <a:p>
          <a:r>
            <a:rPr lang="en-US" sz="1400" dirty="0">
              <a:latin typeface="+mj-lt"/>
            </a:rPr>
            <a:t>SES</a:t>
          </a:r>
        </a:p>
      </dgm:t>
    </dgm:pt>
    <dgm:pt modelId="{0BB927FC-41B7-4AC9-9D2B-A3B7B92D0469}" type="parTrans" cxnId="{3676A6CE-F435-4E7C-B833-36BB4899CE50}">
      <dgm:prSet/>
      <dgm:spPr/>
      <dgm:t>
        <a:bodyPr/>
        <a:lstStyle/>
        <a:p>
          <a:endParaRPr lang="en-US">
            <a:latin typeface="+mj-lt"/>
          </a:endParaRPr>
        </a:p>
      </dgm:t>
    </dgm:pt>
    <dgm:pt modelId="{07CE35EC-BD92-41B7-AC51-302204066DE8}" type="sibTrans" cxnId="{3676A6CE-F435-4E7C-B833-36BB4899CE50}">
      <dgm:prSet/>
      <dgm:spPr/>
      <dgm:t>
        <a:bodyPr/>
        <a:lstStyle/>
        <a:p>
          <a:endParaRPr lang="en-US">
            <a:latin typeface="+mj-lt"/>
          </a:endParaRPr>
        </a:p>
      </dgm:t>
    </dgm:pt>
    <dgm:pt modelId="{2A17657F-7B9F-4E71-96F9-FEA961D58594}">
      <dgm:prSet phldrT="[Text]" custT="1"/>
      <dgm:spPr>
        <a:solidFill>
          <a:schemeClr val="accent2">
            <a:lumMod val="50000"/>
          </a:schemeClr>
        </a:solidFill>
      </dgm:spPr>
      <dgm:t>
        <a:bodyPr/>
        <a:lstStyle/>
        <a:p>
          <a:r>
            <a:rPr lang="en-US" sz="1050" dirty="0">
              <a:latin typeface="+mj-lt"/>
            </a:rPr>
            <a:t>ENV</a:t>
          </a:r>
        </a:p>
      </dgm:t>
    </dgm:pt>
    <dgm:pt modelId="{A53A7F1D-66CE-4DD0-8668-C8AD67F28231}" type="parTrans" cxnId="{D79ADB82-DB92-4662-B2A9-3C35F8C3F7EB}">
      <dgm:prSet/>
      <dgm:spPr/>
      <dgm:t>
        <a:bodyPr/>
        <a:lstStyle/>
        <a:p>
          <a:endParaRPr lang="en-US">
            <a:latin typeface="+mj-lt"/>
          </a:endParaRPr>
        </a:p>
      </dgm:t>
    </dgm:pt>
    <dgm:pt modelId="{FF99DA54-123A-49E8-B876-B31D94F83124}" type="sibTrans" cxnId="{D79ADB82-DB92-4662-B2A9-3C35F8C3F7EB}">
      <dgm:prSet/>
      <dgm:spPr/>
      <dgm:t>
        <a:bodyPr/>
        <a:lstStyle/>
        <a:p>
          <a:endParaRPr lang="en-US">
            <a:latin typeface="+mj-lt"/>
          </a:endParaRPr>
        </a:p>
      </dgm:t>
    </dgm:pt>
    <dgm:pt modelId="{F8F56A0E-F5AF-4534-B9FD-E0BC94A28640}">
      <dgm:prSet phldrT="[Text]"/>
      <dgm:spPr/>
      <dgm:t>
        <a:bodyPr/>
        <a:lstStyle/>
        <a:p>
          <a:r>
            <a:rPr lang="en-US" dirty="0">
              <a:latin typeface="+mj-lt"/>
            </a:rPr>
            <a:t>Culture</a:t>
          </a:r>
        </a:p>
      </dgm:t>
    </dgm:pt>
    <dgm:pt modelId="{127F6FB1-00F4-4181-928E-A32F5C0FAED2}" type="parTrans" cxnId="{CEC7DAF5-2193-4B50-93BE-0A1AC80F3BD2}">
      <dgm:prSet/>
      <dgm:spPr/>
      <dgm:t>
        <a:bodyPr/>
        <a:lstStyle/>
        <a:p>
          <a:endParaRPr lang="en-US">
            <a:latin typeface="+mj-lt"/>
          </a:endParaRPr>
        </a:p>
      </dgm:t>
    </dgm:pt>
    <dgm:pt modelId="{F38DFCC7-D7C3-421A-BD3D-93E13A5E96E5}" type="sibTrans" cxnId="{CEC7DAF5-2193-4B50-93BE-0A1AC80F3BD2}">
      <dgm:prSet/>
      <dgm:spPr/>
      <dgm:t>
        <a:bodyPr/>
        <a:lstStyle/>
        <a:p>
          <a:endParaRPr lang="en-US">
            <a:latin typeface="+mj-lt"/>
          </a:endParaRPr>
        </a:p>
      </dgm:t>
    </dgm:pt>
    <dgm:pt modelId="{27DE03E9-1058-4307-A6F6-17DCC5828749}">
      <dgm:prSet phldrT="[Text]" custT="1"/>
      <dgm:spPr/>
      <dgm:t>
        <a:bodyPr/>
        <a:lstStyle/>
        <a:p>
          <a:r>
            <a:rPr lang="en-US" sz="1200" dirty="0">
              <a:latin typeface="+mj-lt"/>
            </a:rPr>
            <a:t>Genetics</a:t>
          </a:r>
          <a:endParaRPr lang="en-US" sz="1400" dirty="0">
            <a:latin typeface="+mj-lt"/>
          </a:endParaRPr>
        </a:p>
      </dgm:t>
    </dgm:pt>
    <dgm:pt modelId="{E120E723-B01A-41A6-9810-3204D3C28A6A}" type="parTrans" cxnId="{F92F9AE6-3B4E-467B-AF04-5C28F7BBC28D}">
      <dgm:prSet/>
      <dgm:spPr/>
      <dgm:t>
        <a:bodyPr/>
        <a:lstStyle/>
        <a:p>
          <a:endParaRPr lang="en-US"/>
        </a:p>
      </dgm:t>
    </dgm:pt>
    <dgm:pt modelId="{2BD990E6-AAE6-4EFB-96CE-3502C2DF07B5}" type="sibTrans" cxnId="{F92F9AE6-3B4E-467B-AF04-5C28F7BBC28D}">
      <dgm:prSet/>
      <dgm:spPr/>
      <dgm:t>
        <a:bodyPr/>
        <a:lstStyle/>
        <a:p>
          <a:endParaRPr lang="en-US"/>
        </a:p>
      </dgm:t>
    </dgm:pt>
    <dgm:pt modelId="{C06A3F64-4EFC-47CF-AE44-9AF90234978E}">
      <dgm:prSet phldrT="[Text]"/>
      <dgm:spPr/>
      <dgm:t>
        <a:bodyPr/>
        <a:lstStyle/>
        <a:p>
          <a:r>
            <a:rPr lang="en-US" dirty="0">
              <a:latin typeface="+mj-lt"/>
            </a:rPr>
            <a:t>Diagnosis</a:t>
          </a:r>
        </a:p>
      </dgm:t>
    </dgm:pt>
    <dgm:pt modelId="{C4EA667E-942F-4D92-B583-7E244FA4D73D}" type="parTrans" cxnId="{234D11CE-0CD0-4588-AE56-5B79E1F1FDBA}">
      <dgm:prSet/>
      <dgm:spPr/>
      <dgm:t>
        <a:bodyPr/>
        <a:lstStyle/>
        <a:p>
          <a:endParaRPr lang="en-US"/>
        </a:p>
      </dgm:t>
    </dgm:pt>
    <dgm:pt modelId="{59F0FC0B-2773-4A09-A005-777536862F1C}" type="sibTrans" cxnId="{234D11CE-0CD0-4588-AE56-5B79E1F1FDBA}">
      <dgm:prSet/>
      <dgm:spPr/>
      <dgm:t>
        <a:bodyPr/>
        <a:lstStyle/>
        <a:p>
          <a:endParaRPr lang="en-US"/>
        </a:p>
      </dgm:t>
    </dgm:pt>
    <dgm:pt modelId="{75088C08-6492-47C2-988C-477EFC5FC5B9}">
      <dgm:prSet phldrT="[Text]" custT="1"/>
      <dgm:spPr/>
      <dgm:t>
        <a:bodyPr/>
        <a:lstStyle/>
        <a:p>
          <a:r>
            <a:rPr lang="en-US" sz="1600" dirty="0">
              <a:latin typeface="+mj-lt"/>
            </a:rPr>
            <a:t>Family</a:t>
          </a:r>
        </a:p>
      </dgm:t>
    </dgm:pt>
    <dgm:pt modelId="{20873122-6016-41E0-AFE9-7D5A2D7AD123}" type="parTrans" cxnId="{A98B41B4-09E0-46E6-A5A4-115C74AE2375}">
      <dgm:prSet/>
      <dgm:spPr/>
      <dgm:t>
        <a:bodyPr/>
        <a:lstStyle/>
        <a:p>
          <a:endParaRPr lang="en-US"/>
        </a:p>
      </dgm:t>
    </dgm:pt>
    <dgm:pt modelId="{289A053B-269C-4FB4-8F85-BDE7B6C2BE69}" type="sibTrans" cxnId="{A98B41B4-09E0-46E6-A5A4-115C74AE2375}">
      <dgm:prSet/>
      <dgm:spPr/>
      <dgm:t>
        <a:bodyPr/>
        <a:lstStyle/>
        <a:p>
          <a:endParaRPr lang="en-US"/>
        </a:p>
      </dgm:t>
    </dgm:pt>
    <dgm:pt modelId="{F3A9FA59-0370-4527-BDC7-586772D227F8}" type="pres">
      <dgm:prSet presAssocID="{1DFAE4DA-E4F1-4C0D-B7D4-89EA38EC7212}" presName="Name0" presStyleCnt="0">
        <dgm:presLayoutVars>
          <dgm:chMax val="1"/>
          <dgm:dir/>
          <dgm:animLvl val="ctr"/>
          <dgm:resizeHandles val="exact"/>
        </dgm:presLayoutVars>
      </dgm:prSet>
      <dgm:spPr/>
    </dgm:pt>
    <dgm:pt modelId="{510B1FF4-270E-42E8-ADC1-49C87330B1B2}" type="pres">
      <dgm:prSet presAssocID="{C1954E8A-19EC-41C1-97C5-B442EB884B4B}" presName="centerShape" presStyleLbl="node0" presStyleIdx="0" presStyleCnt="1" custScaleX="136001" custScaleY="134732"/>
      <dgm:spPr/>
    </dgm:pt>
    <dgm:pt modelId="{D9DF330A-DE78-40CF-983C-686FA3ADF120}" type="pres">
      <dgm:prSet presAssocID="{A3F89DCF-F302-4312-9592-034F26B96716}" presName="node" presStyleLbl="node1" presStyleIdx="0" presStyleCnt="7">
        <dgm:presLayoutVars>
          <dgm:bulletEnabled val="1"/>
        </dgm:presLayoutVars>
      </dgm:prSet>
      <dgm:spPr/>
    </dgm:pt>
    <dgm:pt modelId="{6792F83B-D42E-4687-B8A2-FAC0522F570F}" type="pres">
      <dgm:prSet presAssocID="{A3F89DCF-F302-4312-9592-034F26B96716}" presName="dummy" presStyleCnt="0"/>
      <dgm:spPr/>
    </dgm:pt>
    <dgm:pt modelId="{43F9E8AA-2972-4418-896E-FBB41FC03569}" type="pres">
      <dgm:prSet presAssocID="{A82B947B-074D-43D1-AF69-23E1D950DACE}" presName="sibTrans" presStyleLbl="sibTrans2D1" presStyleIdx="0" presStyleCnt="7"/>
      <dgm:spPr/>
    </dgm:pt>
    <dgm:pt modelId="{723D3856-C8E2-4FC3-982A-02685C57AEBF}" type="pres">
      <dgm:prSet presAssocID="{75088C08-6492-47C2-988C-477EFC5FC5B9}" presName="node" presStyleLbl="node1" presStyleIdx="1" presStyleCnt="7">
        <dgm:presLayoutVars>
          <dgm:bulletEnabled val="1"/>
        </dgm:presLayoutVars>
      </dgm:prSet>
      <dgm:spPr/>
    </dgm:pt>
    <dgm:pt modelId="{D707BDD8-A082-4EE6-A1A2-7500977DB65A}" type="pres">
      <dgm:prSet presAssocID="{75088C08-6492-47C2-988C-477EFC5FC5B9}" presName="dummy" presStyleCnt="0"/>
      <dgm:spPr/>
    </dgm:pt>
    <dgm:pt modelId="{26C9F147-FCBC-4A99-9575-441A3166641C}" type="pres">
      <dgm:prSet presAssocID="{289A053B-269C-4FB4-8F85-BDE7B6C2BE69}" presName="sibTrans" presStyleLbl="sibTrans2D1" presStyleIdx="1" presStyleCnt="7"/>
      <dgm:spPr/>
    </dgm:pt>
    <dgm:pt modelId="{7C5078D3-438B-437F-9801-2F5018A91366}" type="pres">
      <dgm:prSet presAssocID="{27DE03E9-1058-4307-A6F6-17DCC5828749}" presName="node" presStyleLbl="node1" presStyleIdx="2" presStyleCnt="7">
        <dgm:presLayoutVars>
          <dgm:bulletEnabled val="1"/>
        </dgm:presLayoutVars>
      </dgm:prSet>
      <dgm:spPr/>
    </dgm:pt>
    <dgm:pt modelId="{3A1DA6C3-0D6D-45A3-B8C9-45FE6D9A334F}" type="pres">
      <dgm:prSet presAssocID="{27DE03E9-1058-4307-A6F6-17DCC5828749}" presName="dummy" presStyleCnt="0"/>
      <dgm:spPr/>
    </dgm:pt>
    <dgm:pt modelId="{D0C2653C-0FB1-4D74-B5E8-4F46350D1168}" type="pres">
      <dgm:prSet presAssocID="{2BD990E6-AAE6-4EFB-96CE-3502C2DF07B5}" presName="sibTrans" presStyleLbl="sibTrans2D1" presStyleIdx="2" presStyleCnt="7"/>
      <dgm:spPr/>
    </dgm:pt>
    <dgm:pt modelId="{A6C93204-C39B-4E44-84F2-46E215314657}" type="pres">
      <dgm:prSet presAssocID="{8B49367A-BEC9-492E-AE8F-AE51DB059835}" presName="node" presStyleLbl="node1" presStyleIdx="3" presStyleCnt="7">
        <dgm:presLayoutVars>
          <dgm:bulletEnabled val="1"/>
        </dgm:presLayoutVars>
      </dgm:prSet>
      <dgm:spPr/>
    </dgm:pt>
    <dgm:pt modelId="{CF525C97-6BDD-4958-954F-785D24FCBBEA}" type="pres">
      <dgm:prSet presAssocID="{8B49367A-BEC9-492E-AE8F-AE51DB059835}" presName="dummy" presStyleCnt="0"/>
      <dgm:spPr/>
    </dgm:pt>
    <dgm:pt modelId="{4CAC3098-F38A-4449-B916-18C61F06BC2A}" type="pres">
      <dgm:prSet presAssocID="{07CE35EC-BD92-41B7-AC51-302204066DE8}" presName="sibTrans" presStyleLbl="sibTrans2D1" presStyleIdx="3" presStyleCnt="7"/>
      <dgm:spPr/>
    </dgm:pt>
    <dgm:pt modelId="{FD50A9AB-D316-46BC-B0E8-7516AED4E20D}" type="pres">
      <dgm:prSet presAssocID="{2A17657F-7B9F-4E71-96F9-FEA961D58594}" presName="node" presStyleLbl="node1" presStyleIdx="4" presStyleCnt="7">
        <dgm:presLayoutVars>
          <dgm:bulletEnabled val="1"/>
        </dgm:presLayoutVars>
      </dgm:prSet>
      <dgm:spPr/>
    </dgm:pt>
    <dgm:pt modelId="{48F37DB8-42A5-4C19-BDE0-64C60B7FC602}" type="pres">
      <dgm:prSet presAssocID="{2A17657F-7B9F-4E71-96F9-FEA961D58594}" presName="dummy" presStyleCnt="0"/>
      <dgm:spPr/>
    </dgm:pt>
    <dgm:pt modelId="{E2173B5B-AF5D-46E5-839A-0290A059234B}" type="pres">
      <dgm:prSet presAssocID="{FF99DA54-123A-49E8-B876-B31D94F83124}" presName="sibTrans" presStyleLbl="sibTrans2D1" presStyleIdx="4" presStyleCnt="7"/>
      <dgm:spPr/>
    </dgm:pt>
    <dgm:pt modelId="{A19C7933-A7B5-4A11-B94C-F5C72DD5F10E}" type="pres">
      <dgm:prSet presAssocID="{F8F56A0E-F5AF-4534-B9FD-E0BC94A28640}" presName="node" presStyleLbl="node1" presStyleIdx="5" presStyleCnt="7">
        <dgm:presLayoutVars>
          <dgm:bulletEnabled val="1"/>
        </dgm:presLayoutVars>
      </dgm:prSet>
      <dgm:spPr/>
    </dgm:pt>
    <dgm:pt modelId="{3CB4B2F5-D0DD-4421-A522-37553C223217}" type="pres">
      <dgm:prSet presAssocID="{F8F56A0E-F5AF-4534-B9FD-E0BC94A28640}" presName="dummy" presStyleCnt="0"/>
      <dgm:spPr/>
    </dgm:pt>
    <dgm:pt modelId="{9323F2FE-885B-4689-A03B-3C547AF63266}" type="pres">
      <dgm:prSet presAssocID="{F38DFCC7-D7C3-421A-BD3D-93E13A5E96E5}" presName="sibTrans" presStyleLbl="sibTrans2D1" presStyleIdx="5" presStyleCnt="7"/>
      <dgm:spPr/>
    </dgm:pt>
    <dgm:pt modelId="{0D663CAF-5C67-45D9-AD59-3698A62D0DAA}" type="pres">
      <dgm:prSet presAssocID="{C06A3F64-4EFC-47CF-AE44-9AF90234978E}" presName="node" presStyleLbl="node1" presStyleIdx="6" presStyleCnt="7">
        <dgm:presLayoutVars>
          <dgm:bulletEnabled val="1"/>
        </dgm:presLayoutVars>
      </dgm:prSet>
      <dgm:spPr/>
    </dgm:pt>
    <dgm:pt modelId="{645BB5CB-7E04-4EF2-B47F-B9BD3F227AD0}" type="pres">
      <dgm:prSet presAssocID="{C06A3F64-4EFC-47CF-AE44-9AF90234978E}" presName="dummy" presStyleCnt="0"/>
      <dgm:spPr/>
    </dgm:pt>
    <dgm:pt modelId="{1B0FBA2F-E6E5-4D54-9C02-9D2B22848564}" type="pres">
      <dgm:prSet presAssocID="{59F0FC0B-2773-4A09-A005-777536862F1C}" presName="sibTrans" presStyleLbl="sibTrans2D1" presStyleIdx="6" presStyleCnt="7"/>
      <dgm:spPr/>
    </dgm:pt>
  </dgm:ptLst>
  <dgm:cxnLst>
    <dgm:cxn modelId="{A794BA0E-158A-4F40-BD91-7414FBC9495F}" type="presOf" srcId="{07CE35EC-BD92-41B7-AC51-302204066DE8}" destId="{4CAC3098-F38A-4449-B916-18C61F06BC2A}" srcOrd="0" destOrd="0" presId="urn:microsoft.com/office/officeart/2005/8/layout/radial6"/>
    <dgm:cxn modelId="{26B01D17-261D-4616-8CFC-686A7C546671}" type="presOf" srcId="{F38DFCC7-D7C3-421A-BD3D-93E13A5E96E5}" destId="{9323F2FE-885B-4689-A03B-3C547AF63266}" srcOrd="0" destOrd="0" presId="urn:microsoft.com/office/officeart/2005/8/layout/radial6"/>
    <dgm:cxn modelId="{F6BD0024-12A7-4DC2-8BF2-2EE99220CF46}" type="presOf" srcId="{8B49367A-BEC9-492E-AE8F-AE51DB059835}" destId="{A6C93204-C39B-4E44-84F2-46E215314657}" srcOrd="0" destOrd="0" presId="urn:microsoft.com/office/officeart/2005/8/layout/radial6"/>
    <dgm:cxn modelId="{11233E38-9F71-43B0-8F10-F308C40161B8}" type="presOf" srcId="{C1954E8A-19EC-41C1-97C5-B442EB884B4B}" destId="{510B1FF4-270E-42E8-ADC1-49C87330B1B2}" srcOrd="0" destOrd="0" presId="urn:microsoft.com/office/officeart/2005/8/layout/radial6"/>
    <dgm:cxn modelId="{4A85B862-C698-4EBC-B4FA-42B25444A441}" type="presOf" srcId="{C06A3F64-4EFC-47CF-AE44-9AF90234978E}" destId="{0D663CAF-5C67-45D9-AD59-3698A62D0DAA}" srcOrd="0" destOrd="0" presId="urn:microsoft.com/office/officeart/2005/8/layout/radial6"/>
    <dgm:cxn modelId="{6438F263-011B-4A1C-A8F9-E3653AC2835C}" type="presOf" srcId="{A82B947B-074D-43D1-AF69-23E1D950DACE}" destId="{43F9E8AA-2972-4418-896E-FBB41FC03569}" srcOrd="0" destOrd="0" presId="urn:microsoft.com/office/officeart/2005/8/layout/radial6"/>
    <dgm:cxn modelId="{12E42A65-8952-4661-9829-09A9F51FE390}" type="presOf" srcId="{2A17657F-7B9F-4E71-96F9-FEA961D58594}" destId="{FD50A9AB-D316-46BC-B0E8-7516AED4E20D}" srcOrd="0" destOrd="0" presId="urn:microsoft.com/office/officeart/2005/8/layout/radial6"/>
    <dgm:cxn modelId="{6FB2B846-6A3D-4FF2-81D1-7BBA1D38A02B}" type="presOf" srcId="{1DFAE4DA-E4F1-4C0D-B7D4-89EA38EC7212}" destId="{F3A9FA59-0370-4527-BDC7-586772D227F8}" srcOrd="0" destOrd="0" presId="urn:microsoft.com/office/officeart/2005/8/layout/radial6"/>
    <dgm:cxn modelId="{2D42AB4C-C18D-48ED-B3C6-18BFDC6087BF}" srcId="{1DFAE4DA-E4F1-4C0D-B7D4-89EA38EC7212}" destId="{C1954E8A-19EC-41C1-97C5-B442EB884B4B}" srcOrd="0" destOrd="0" parTransId="{B92B91D4-A545-4E63-B095-2BEB90B4E7D0}" sibTransId="{073D8C87-D684-4D83-84D2-561460F896B0}"/>
    <dgm:cxn modelId="{CDC12E4F-8E84-4001-8F81-11964513BFBF}" type="presOf" srcId="{75088C08-6492-47C2-988C-477EFC5FC5B9}" destId="{723D3856-C8E2-4FC3-982A-02685C57AEBF}" srcOrd="0" destOrd="0" presId="urn:microsoft.com/office/officeart/2005/8/layout/radial6"/>
    <dgm:cxn modelId="{409B647E-F3FE-4D47-BB86-701EBB8A200E}" type="presOf" srcId="{FF99DA54-123A-49E8-B876-B31D94F83124}" destId="{E2173B5B-AF5D-46E5-839A-0290A059234B}" srcOrd="0" destOrd="0" presId="urn:microsoft.com/office/officeart/2005/8/layout/radial6"/>
    <dgm:cxn modelId="{62B5C980-217D-4F12-AC22-7FF07D6BE32D}" type="presOf" srcId="{27DE03E9-1058-4307-A6F6-17DCC5828749}" destId="{7C5078D3-438B-437F-9801-2F5018A91366}" srcOrd="0" destOrd="0" presId="urn:microsoft.com/office/officeart/2005/8/layout/radial6"/>
    <dgm:cxn modelId="{D79ADB82-DB92-4662-B2A9-3C35F8C3F7EB}" srcId="{C1954E8A-19EC-41C1-97C5-B442EB884B4B}" destId="{2A17657F-7B9F-4E71-96F9-FEA961D58594}" srcOrd="4" destOrd="0" parTransId="{A53A7F1D-66CE-4DD0-8668-C8AD67F28231}" sibTransId="{FF99DA54-123A-49E8-B876-B31D94F83124}"/>
    <dgm:cxn modelId="{27C925A3-DCC0-475C-BF1D-5F8C0E487BD8}" srcId="{C1954E8A-19EC-41C1-97C5-B442EB884B4B}" destId="{A3F89DCF-F302-4312-9592-034F26B96716}" srcOrd="0" destOrd="0" parTransId="{3945798C-F7BF-4DB3-B6C0-6B025AF5B8CE}" sibTransId="{A82B947B-074D-43D1-AF69-23E1D950DACE}"/>
    <dgm:cxn modelId="{A98B41B4-09E0-46E6-A5A4-115C74AE2375}" srcId="{C1954E8A-19EC-41C1-97C5-B442EB884B4B}" destId="{75088C08-6492-47C2-988C-477EFC5FC5B9}" srcOrd="1" destOrd="0" parTransId="{20873122-6016-41E0-AFE9-7D5A2D7AD123}" sibTransId="{289A053B-269C-4FB4-8F85-BDE7B6C2BE69}"/>
    <dgm:cxn modelId="{ED15CACA-8E36-453C-A9EA-CA5015971921}" type="presOf" srcId="{A3F89DCF-F302-4312-9592-034F26B96716}" destId="{D9DF330A-DE78-40CF-983C-686FA3ADF120}" srcOrd="0" destOrd="0" presId="urn:microsoft.com/office/officeart/2005/8/layout/radial6"/>
    <dgm:cxn modelId="{234D11CE-0CD0-4588-AE56-5B79E1F1FDBA}" srcId="{C1954E8A-19EC-41C1-97C5-B442EB884B4B}" destId="{C06A3F64-4EFC-47CF-AE44-9AF90234978E}" srcOrd="6" destOrd="0" parTransId="{C4EA667E-942F-4D92-B583-7E244FA4D73D}" sibTransId="{59F0FC0B-2773-4A09-A005-777536862F1C}"/>
    <dgm:cxn modelId="{3676A6CE-F435-4E7C-B833-36BB4899CE50}" srcId="{C1954E8A-19EC-41C1-97C5-B442EB884B4B}" destId="{8B49367A-BEC9-492E-AE8F-AE51DB059835}" srcOrd="3" destOrd="0" parTransId="{0BB927FC-41B7-4AC9-9D2B-A3B7B92D0469}" sibTransId="{07CE35EC-BD92-41B7-AC51-302204066DE8}"/>
    <dgm:cxn modelId="{44B604CF-57B0-4A28-A465-5F7AAB980EA1}" type="presOf" srcId="{2BD990E6-AAE6-4EFB-96CE-3502C2DF07B5}" destId="{D0C2653C-0FB1-4D74-B5E8-4F46350D1168}" srcOrd="0" destOrd="0" presId="urn:microsoft.com/office/officeart/2005/8/layout/radial6"/>
    <dgm:cxn modelId="{475C13E0-82BE-4C82-9A2A-E2F54A86F2C1}" type="presOf" srcId="{59F0FC0B-2773-4A09-A005-777536862F1C}" destId="{1B0FBA2F-E6E5-4D54-9C02-9D2B22848564}" srcOrd="0" destOrd="0" presId="urn:microsoft.com/office/officeart/2005/8/layout/radial6"/>
    <dgm:cxn modelId="{FCC81BE3-40A7-45FD-AB89-55BDF6DD7402}" type="presOf" srcId="{F8F56A0E-F5AF-4534-B9FD-E0BC94A28640}" destId="{A19C7933-A7B5-4A11-B94C-F5C72DD5F10E}" srcOrd="0" destOrd="0" presId="urn:microsoft.com/office/officeart/2005/8/layout/radial6"/>
    <dgm:cxn modelId="{F92F9AE6-3B4E-467B-AF04-5C28F7BBC28D}" srcId="{C1954E8A-19EC-41C1-97C5-B442EB884B4B}" destId="{27DE03E9-1058-4307-A6F6-17DCC5828749}" srcOrd="2" destOrd="0" parTransId="{E120E723-B01A-41A6-9810-3204D3C28A6A}" sibTransId="{2BD990E6-AAE6-4EFB-96CE-3502C2DF07B5}"/>
    <dgm:cxn modelId="{CEC7DAF5-2193-4B50-93BE-0A1AC80F3BD2}" srcId="{C1954E8A-19EC-41C1-97C5-B442EB884B4B}" destId="{F8F56A0E-F5AF-4534-B9FD-E0BC94A28640}" srcOrd="5" destOrd="0" parTransId="{127F6FB1-00F4-4181-928E-A32F5C0FAED2}" sibTransId="{F38DFCC7-D7C3-421A-BD3D-93E13A5E96E5}"/>
    <dgm:cxn modelId="{85AD02F8-A6D9-4BB8-86CF-2976B796EC2D}" type="presOf" srcId="{289A053B-269C-4FB4-8F85-BDE7B6C2BE69}" destId="{26C9F147-FCBC-4A99-9575-441A3166641C}" srcOrd="0" destOrd="0" presId="urn:microsoft.com/office/officeart/2005/8/layout/radial6"/>
    <dgm:cxn modelId="{F2F0DFEA-431F-4CE6-B0DE-FD271EA2BE83}" type="presParOf" srcId="{F3A9FA59-0370-4527-BDC7-586772D227F8}" destId="{510B1FF4-270E-42E8-ADC1-49C87330B1B2}" srcOrd="0" destOrd="0" presId="urn:microsoft.com/office/officeart/2005/8/layout/radial6"/>
    <dgm:cxn modelId="{43AB7B59-30AE-49A6-A718-F527F3ECBD2E}" type="presParOf" srcId="{F3A9FA59-0370-4527-BDC7-586772D227F8}" destId="{D9DF330A-DE78-40CF-983C-686FA3ADF120}" srcOrd="1" destOrd="0" presId="urn:microsoft.com/office/officeart/2005/8/layout/radial6"/>
    <dgm:cxn modelId="{358AF89D-1688-4313-839A-A9360B98B898}" type="presParOf" srcId="{F3A9FA59-0370-4527-BDC7-586772D227F8}" destId="{6792F83B-D42E-4687-B8A2-FAC0522F570F}" srcOrd="2" destOrd="0" presId="urn:microsoft.com/office/officeart/2005/8/layout/radial6"/>
    <dgm:cxn modelId="{EB772A41-53ED-457D-8BCC-3884264AD73C}" type="presParOf" srcId="{F3A9FA59-0370-4527-BDC7-586772D227F8}" destId="{43F9E8AA-2972-4418-896E-FBB41FC03569}" srcOrd="3" destOrd="0" presId="urn:microsoft.com/office/officeart/2005/8/layout/radial6"/>
    <dgm:cxn modelId="{D3439194-480A-44A8-A411-2D5C668B0372}" type="presParOf" srcId="{F3A9FA59-0370-4527-BDC7-586772D227F8}" destId="{723D3856-C8E2-4FC3-982A-02685C57AEBF}" srcOrd="4" destOrd="0" presId="urn:microsoft.com/office/officeart/2005/8/layout/radial6"/>
    <dgm:cxn modelId="{01EA4123-9226-4D2D-AD57-3F565B9D7E9B}" type="presParOf" srcId="{F3A9FA59-0370-4527-BDC7-586772D227F8}" destId="{D707BDD8-A082-4EE6-A1A2-7500977DB65A}" srcOrd="5" destOrd="0" presId="urn:microsoft.com/office/officeart/2005/8/layout/radial6"/>
    <dgm:cxn modelId="{5CB75D8F-7B78-4DB8-BEC3-01E2ECEBD13A}" type="presParOf" srcId="{F3A9FA59-0370-4527-BDC7-586772D227F8}" destId="{26C9F147-FCBC-4A99-9575-441A3166641C}" srcOrd="6" destOrd="0" presId="urn:microsoft.com/office/officeart/2005/8/layout/radial6"/>
    <dgm:cxn modelId="{3584DCC3-7073-4E5E-979E-6186FCAC039D}" type="presParOf" srcId="{F3A9FA59-0370-4527-BDC7-586772D227F8}" destId="{7C5078D3-438B-437F-9801-2F5018A91366}" srcOrd="7" destOrd="0" presId="urn:microsoft.com/office/officeart/2005/8/layout/radial6"/>
    <dgm:cxn modelId="{CBD56FAA-F0C7-4734-93BB-91F383ED1904}" type="presParOf" srcId="{F3A9FA59-0370-4527-BDC7-586772D227F8}" destId="{3A1DA6C3-0D6D-45A3-B8C9-45FE6D9A334F}" srcOrd="8" destOrd="0" presId="urn:microsoft.com/office/officeart/2005/8/layout/radial6"/>
    <dgm:cxn modelId="{BF746A73-1897-490E-9D9A-82B503A5CEF9}" type="presParOf" srcId="{F3A9FA59-0370-4527-BDC7-586772D227F8}" destId="{D0C2653C-0FB1-4D74-B5E8-4F46350D1168}" srcOrd="9" destOrd="0" presId="urn:microsoft.com/office/officeart/2005/8/layout/radial6"/>
    <dgm:cxn modelId="{C1F58511-D018-4785-8354-7DAFC009D184}" type="presParOf" srcId="{F3A9FA59-0370-4527-BDC7-586772D227F8}" destId="{A6C93204-C39B-4E44-84F2-46E215314657}" srcOrd="10" destOrd="0" presId="urn:microsoft.com/office/officeart/2005/8/layout/radial6"/>
    <dgm:cxn modelId="{743FAF7B-F5CF-4274-A4F9-D409A4F6A540}" type="presParOf" srcId="{F3A9FA59-0370-4527-BDC7-586772D227F8}" destId="{CF525C97-6BDD-4958-954F-785D24FCBBEA}" srcOrd="11" destOrd="0" presId="urn:microsoft.com/office/officeart/2005/8/layout/radial6"/>
    <dgm:cxn modelId="{66A156F6-5F68-4CA4-BBB5-68ED69CC1883}" type="presParOf" srcId="{F3A9FA59-0370-4527-BDC7-586772D227F8}" destId="{4CAC3098-F38A-4449-B916-18C61F06BC2A}" srcOrd="12" destOrd="0" presId="urn:microsoft.com/office/officeart/2005/8/layout/radial6"/>
    <dgm:cxn modelId="{FA877910-3429-4F44-BA14-A48B1002E437}" type="presParOf" srcId="{F3A9FA59-0370-4527-BDC7-586772D227F8}" destId="{FD50A9AB-D316-46BC-B0E8-7516AED4E20D}" srcOrd="13" destOrd="0" presId="urn:microsoft.com/office/officeart/2005/8/layout/radial6"/>
    <dgm:cxn modelId="{816E608C-28EF-40BD-A506-1349F11B0EC4}" type="presParOf" srcId="{F3A9FA59-0370-4527-BDC7-586772D227F8}" destId="{48F37DB8-42A5-4C19-BDE0-64C60B7FC602}" srcOrd="14" destOrd="0" presId="urn:microsoft.com/office/officeart/2005/8/layout/radial6"/>
    <dgm:cxn modelId="{6EC1C8EA-5088-478C-8FE2-BD6A83F2D491}" type="presParOf" srcId="{F3A9FA59-0370-4527-BDC7-586772D227F8}" destId="{E2173B5B-AF5D-46E5-839A-0290A059234B}" srcOrd="15" destOrd="0" presId="urn:microsoft.com/office/officeart/2005/8/layout/radial6"/>
    <dgm:cxn modelId="{43B8BEF8-D34D-4C06-90A7-452A2A41AC4D}" type="presParOf" srcId="{F3A9FA59-0370-4527-BDC7-586772D227F8}" destId="{A19C7933-A7B5-4A11-B94C-F5C72DD5F10E}" srcOrd="16" destOrd="0" presId="urn:microsoft.com/office/officeart/2005/8/layout/radial6"/>
    <dgm:cxn modelId="{E5BB22F7-77DB-47AD-8621-FEA58A38A978}" type="presParOf" srcId="{F3A9FA59-0370-4527-BDC7-586772D227F8}" destId="{3CB4B2F5-D0DD-4421-A522-37553C223217}" srcOrd="17" destOrd="0" presId="urn:microsoft.com/office/officeart/2005/8/layout/radial6"/>
    <dgm:cxn modelId="{3668B1AA-1F95-49D3-BFEE-5536E65DEE0D}" type="presParOf" srcId="{F3A9FA59-0370-4527-BDC7-586772D227F8}" destId="{9323F2FE-885B-4689-A03B-3C547AF63266}" srcOrd="18" destOrd="0" presId="urn:microsoft.com/office/officeart/2005/8/layout/radial6"/>
    <dgm:cxn modelId="{1511F713-BD67-4D0F-AA67-3F035096A2D7}" type="presParOf" srcId="{F3A9FA59-0370-4527-BDC7-586772D227F8}" destId="{0D663CAF-5C67-45D9-AD59-3698A62D0DAA}" srcOrd="19" destOrd="0" presId="urn:microsoft.com/office/officeart/2005/8/layout/radial6"/>
    <dgm:cxn modelId="{08D47A89-01B6-41EE-AEDA-0F283B150D54}" type="presParOf" srcId="{F3A9FA59-0370-4527-BDC7-586772D227F8}" destId="{645BB5CB-7E04-4EF2-B47F-B9BD3F227AD0}" srcOrd="20" destOrd="0" presId="urn:microsoft.com/office/officeart/2005/8/layout/radial6"/>
    <dgm:cxn modelId="{B56E1664-99D6-4B9D-AB21-25F78AD3532E}" type="presParOf" srcId="{F3A9FA59-0370-4527-BDC7-586772D227F8}" destId="{1B0FBA2F-E6E5-4D54-9C02-9D2B22848564}"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9E9D4A8-32F0-410B-B902-BD3629269739}" type="doc">
      <dgm:prSet loTypeId="urn:microsoft.com/office/officeart/2005/8/layout/radial1" loCatId="cycle" qsTypeId="urn:microsoft.com/office/officeart/2005/8/quickstyle/3d1" qsCatId="3D" csTypeId="urn:microsoft.com/office/officeart/2005/8/colors/colorful1#6" csCatId="colorful" phldr="1"/>
      <dgm:spPr/>
      <dgm:t>
        <a:bodyPr/>
        <a:lstStyle/>
        <a:p>
          <a:endParaRPr lang="en-US"/>
        </a:p>
      </dgm:t>
    </dgm:pt>
    <dgm:pt modelId="{12AAD53E-68F5-4492-8E5D-13E711EE61EE}">
      <dgm:prSet phldrT="[Text]"/>
      <dgm:spPr>
        <a:gradFill rotWithShape="0">
          <a:gsLst>
            <a:gs pos="0">
              <a:schemeClr val="tx1">
                <a:lumMod val="50000"/>
              </a:schemeClr>
            </a:gs>
            <a:gs pos="50000">
              <a:schemeClr val="tx1">
                <a:lumMod val="65000"/>
              </a:schemeClr>
            </a:gs>
            <a:gs pos="100000">
              <a:schemeClr val="tx1"/>
            </a:gs>
          </a:gsLst>
        </a:gradFill>
      </dgm:spPr>
      <dgm:t>
        <a:bodyPr/>
        <a:lstStyle/>
        <a:p>
          <a:r>
            <a:rPr lang="en-US" dirty="0">
              <a:solidFill>
                <a:schemeClr val="bg1"/>
              </a:solidFill>
            </a:rPr>
            <a:t>Suicide</a:t>
          </a:r>
        </a:p>
      </dgm:t>
    </dgm:pt>
    <dgm:pt modelId="{C88A9A27-97AC-48DC-92DF-AD8C39C9F828}" type="parTrans" cxnId="{F2561C89-88BB-445B-BAD4-FDA4456B23EB}">
      <dgm:prSet/>
      <dgm:spPr/>
      <dgm:t>
        <a:bodyPr/>
        <a:lstStyle/>
        <a:p>
          <a:endParaRPr lang="en-US"/>
        </a:p>
      </dgm:t>
    </dgm:pt>
    <dgm:pt modelId="{61F28A05-18B2-45B5-8F18-C98B16241545}" type="sibTrans" cxnId="{F2561C89-88BB-445B-BAD4-FDA4456B23EB}">
      <dgm:prSet/>
      <dgm:spPr/>
      <dgm:t>
        <a:bodyPr/>
        <a:lstStyle/>
        <a:p>
          <a:endParaRPr lang="en-US"/>
        </a:p>
      </dgm:t>
    </dgm:pt>
    <dgm:pt modelId="{B1056ABC-4CAD-4E05-A30F-0E86DB7C5EE9}">
      <dgm:prSet phldrT="[Text]" custT="1"/>
      <dgm:spPr>
        <a:gradFill rotWithShape="0">
          <a:gsLst>
            <a:gs pos="27000">
              <a:schemeClr val="bg1"/>
            </a:gs>
            <a:gs pos="54000">
              <a:srgbClr val="C00000"/>
            </a:gs>
            <a:gs pos="64000">
              <a:srgbClr val="FF0000"/>
            </a:gs>
            <a:gs pos="100000">
              <a:srgbClr val="FF0000"/>
            </a:gs>
          </a:gsLst>
          <a:lin ang="13500000" scaled="1"/>
        </a:gradFill>
      </dgm:spPr>
      <dgm:t>
        <a:bodyPr/>
        <a:lstStyle/>
        <a:p>
          <a:r>
            <a:rPr lang="en-US" sz="2000" dirty="0"/>
            <a:t>Comorbidity</a:t>
          </a:r>
          <a:endParaRPr lang="en-US" sz="1050" dirty="0"/>
        </a:p>
      </dgm:t>
    </dgm:pt>
    <dgm:pt modelId="{E1BEA9D3-CCB3-4788-9D87-1E5DDD6399E4}" type="parTrans" cxnId="{327A84D5-D5C4-4F70-AFFF-F7C42FC428FC}">
      <dgm:prSet/>
      <dgm:spPr/>
      <dgm:t>
        <a:bodyPr/>
        <a:lstStyle/>
        <a:p>
          <a:endParaRPr lang="en-US"/>
        </a:p>
      </dgm:t>
    </dgm:pt>
    <dgm:pt modelId="{920ABFB3-40EF-43CB-B6BB-B9DE59E8BF49}" type="sibTrans" cxnId="{327A84D5-D5C4-4F70-AFFF-F7C42FC428FC}">
      <dgm:prSet/>
      <dgm:spPr/>
      <dgm:t>
        <a:bodyPr/>
        <a:lstStyle/>
        <a:p>
          <a:endParaRPr lang="en-US"/>
        </a:p>
      </dgm:t>
    </dgm:pt>
    <dgm:pt modelId="{673DB498-DCBF-4E08-A527-FE2AF0F0AB20}">
      <dgm:prSet phldrT="[Text]" custT="1"/>
      <dgm:spPr>
        <a:gradFill flip="none" rotWithShape="1">
          <a:gsLst>
            <a:gs pos="35000">
              <a:srgbClr val="C00000"/>
            </a:gs>
            <a:gs pos="54000">
              <a:srgbClr val="FF6600"/>
            </a:gs>
            <a:gs pos="64000">
              <a:srgbClr val="FF6600"/>
            </a:gs>
            <a:gs pos="100000">
              <a:schemeClr val="accent5"/>
            </a:gs>
          </a:gsLst>
          <a:lin ang="13500000" scaled="1"/>
          <a:tileRect/>
        </a:gradFill>
      </dgm:spPr>
      <dgm:t>
        <a:bodyPr/>
        <a:lstStyle/>
        <a:p>
          <a:r>
            <a:rPr lang="en-US" sz="2800" dirty="0"/>
            <a:t>Diagnosis</a:t>
          </a:r>
          <a:endParaRPr lang="en-US" sz="1800" dirty="0"/>
        </a:p>
      </dgm:t>
    </dgm:pt>
    <dgm:pt modelId="{EBB51333-8CFB-4375-BC07-F5795439BCB7}" type="parTrans" cxnId="{A1F3B070-CCB4-4C6A-B259-03D3716CA944}">
      <dgm:prSet/>
      <dgm:spPr/>
      <dgm:t>
        <a:bodyPr/>
        <a:lstStyle/>
        <a:p>
          <a:endParaRPr lang="en-US"/>
        </a:p>
      </dgm:t>
    </dgm:pt>
    <dgm:pt modelId="{B1AFECDC-CE75-438F-B4BE-7FF226947F02}" type="sibTrans" cxnId="{A1F3B070-CCB4-4C6A-B259-03D3716CA944}">
      <dgm:prSet/>
      <dgm:spPr/>
      <dgm:t>
        <a:bodyPr/>
        <a:lstStyle/>
        <a:p>
          <a:endParaRPr lang="en-US"/>
        </a:p>
      </dgm:t>
    </dgm:pt>
    <dgm:pt modelId="{D3155EF3-29B9-4FF8-A8FE-0114991C379E}">
      <dgm:prSet phldrT="[Text]" custT="1"/>
      <dgm:spPr>
        <a:solidFill>
          <a:schemeClr val="bg1"/>
        </a:solidFill>
      </dgm:spPr>
      <dgm:t>
        <a:bodyPr/>
        <a:lstStyle/>
        <a:p>
          <a:r>
            <a:rPr lang="en-US" sz="2800" dirty="0"/>
            <a:t>Genetics?</a:t>
          </a:r>
          <a:endParaRPr lang="en-US" sz="1100" dirty="0"/>
        </a:p>
      </dgm:t>
    </dgm:pt>
    <dgm:pt modelId="{4BA8B1C6-3E89-462E-99A5-982E22BBD5F3}" type="parTrans" cxnId="{FEA0215F-9008-4A7B-B0E2-1C895B306CBA}">
      <dgm:prSet/>
      <dgm:spPr/>
      <dgm:t>
        <a:bodyPr/>
        <a:lstStyle/>
        <a:p>
          <a:endParaRPr lang="en-US"/>
        </a:p>
      </dgm:t>
    </dgm:pt>
    <dgm:pt modelId="{2EE8F463-DD29-4E3D-90C8-4B054E4355C4}" type="sibTrans" cxnId="{FEA0215F-9008-4A7B-B0E2-1C895B306CBA}">
      <dgm:prSet/>
      <dgm:spPr/>
      <dgm:t>
        <a:bodyPr/>
        <a:lstStyle/>
        <a:p>
          <a:endParaRPr lang="en-US"/>
        </a:p>
      </dgm:t>
    </dgm:pt>
    <dgm:pt modelId="{933FBF2E-CF5F-4C9B-817A-8E59B9F524DB}">
      <dgm:prSet phldrT="[Text]" custT="1"/>
      <dgm:spPr>
        <a:solidFill>
          <a:srgbClr val="800000"/>
        </a:solidFill>
      </dgm:spPr>
      <dgm:t>
        <a:bodyPr/>
        <a:lstStyle/>
        <a:p>
          <a:r>
            <a:rPr lang="en-US" sz="2400" dirty="0"/>
            <a:t>Demographics</a:t>
          </a:r>
        </a:p>
        <a:p>
          <a:r>
            <a:rPr lang="en-US" sz="2400" dirty="0"/>
            <a:t>!!!</a:t>
          </a:r>
        </a:p>
      </dgm:t>
    </dgm:pt>
    <dgm:pt modelId="{80BA2FF7-DF1B-4D11-87DD-B0C6230DA042}" type="parTrans" cxnId="{A5D7C96B-C3B9-47D1-BB55-E691362AA371}">
      <dgm:prSet/>
      <dgm:spPr/>
      <dgm:t>
        <a:bodyPr/>
        <a:lstStyle/>
        <a:p>
          <a:endParaRPr lang="en-US"/>
        </a:p>
      </dgm:t>
    </dgm:pt>
    <dgm:pt modelId="{EE969941-D6E8-44A3-8AE0-F155EE0D1317}" type="sibTrans" cxnId="{A5D7C96B-C3B9-47D1-BB55-E691362AA371}">
      <dgm:prSet/>
      <dgm:spPr/>
      <dgm:t>
        <a:bodyPr/>
        <a:lstStyle/>
        <a:p>
          <a:endParaRPr lang="en-US"/>
        </a:p>
      </dgm:t>
    </dgm:pt>
    <dgm:pt modelId="{EDC9CD37-FFC1-4CFF-A788-3BC2B7D8E045}">
      <dgm:prSet phldrT="[Text]" custT="1"/>
      <dgm:spPr>
        <a:solidFill>
          <a:srgbClr val="FF6600"/>
        </a:solidFill>
      </dgm:spPr>
      <dgm:t>
        <a:bodyPr/>
        <a:lstStyle/>
        <a:p>
          <a:r>
            <a:rPr lang="en-US" sz="2800" dirty="0"/>
            <a:t>Algorithms of Domains</a:t>
          </a:r>
          <a:endParaRPr lang="en-US" sz="1800" dirty="0"/>
        </a:p>
      </dgm:t>
    </dgm:pt>
    <dgm:pt modelId="{0D3D9C5B-4678-40DE-88D8-FBBB526C2B94}" type="parTrans" cxnId="{1637B140-D610-4FC9-A425-04586E4D4EBC}">
      <dgm:prSet/>
      <dgm:spPr/>
      <dgm:t>
        <a:bodyPr/>
        <a:lstStyle/>
        <a:p>
          <a:endParaRPr lang="en-US"/>
        </a:p>
      </dgm:t>
    </dgm:pt>
    <dgm:pt modelId="{9FEA8C5A-7850-406E-9588-4D9265DE160B}" type="sibTrans" cxnId="{1637B140-D610-4FC9-A425-04586E4D4EBC}">
      <dgm:prSet/>
      <dgm:spPr/>
      <dgm:t>
        <a:bodyPr/>
        <a:lstStyle/>
        <a:p>
          <a:endParaRPr lang="en-US"/>
        </a:p>
      </dgm:t>
    </dgm:pt>
    <dgm:pt modelId="{96595EE1-C552-42F0-A3CA-F3D16510F3C0}">
      <dgm:prSet phldrT="[Text]" custT="1"/>
      <dgm:spPr>
        <a:solidFill>
          <a:srgbClr val="C00000"/>
        </a:solidFill>
      </dgm:spPr>
      <dgm:t>
        <a:bodyPr/>
        <a:lstStyle/>
        <a:p>
          <a:r>
            <a:rPr lang="en-US" sz="2800" dirty="0"/>
            <a:t>Severity</a:t>
          </a:r>
          <a:endParaRPr lang="en-US" sz="1100" dirty="0"/>
        </a:p>
      </dgm:t>
    </dgm:pt>
    <dgm:pt modelId="{C9961589-D3EE-4B1F-BACE-DB68C4CDA079}" type="parTrans" cxnId="{69FD98E5-FD33-4291-8641-BB54B9EFFB77}">
      <dgm:prSet/>
      <dgm:spPr/>
      <dgm:t>
        <a:bodyPr/>
        <a:lstStyle/>
        <a:p>
          <a:endParaRPr lang="en-US"/>
        </a:p>
      </dgm:t>
    </dgm:pt>
    <dgm:pt modelId="{3C2ADEA0-5FFB-4396-9198-6F543A259DC2}" type="sibTrans" cxnId="{69FD98E5-FD33-4291-8641-BB54B9EFFB77}">
      <dgm:prSet/>
      <dgm:spPr/>
      <dgm:t>
        <a:bodyPr/>
        <a:lstStyle/>
        <a:p>
          <a:endParaRPr lang="en-US"/>
        </a:p>
      </dgm:t>
    </dgm:pt>
    <dgm:pt modelId="{732B55FB-7FAA-446A-9514-27F0D116100A}">
      <dgm:prSet phldrT="[Text]" custT="1"/>
      <dgm:spPr>
        <a:gradFill rotWithShape="0">
          <a:gsLst>
            <a:gs pos="0">
              <a:srgbClr val="CC0000"/>
            </a:gs>
            <a:gs pos="63000">
              <a:srgbClr val="C00000"/>
            </a:gs>
            <a:gs pos="85000">
              <a:srgbClr val="FF6600"/>
            </a:gs>
            <a:gs pos="100000">
              <a:srgbClr val="FFC000"/>
            </a:gs>
          </a:gsLst>
          <a:lin ang="13500000" scaled="1"/>
        </a:gradFill>
      </dgm:spPr>
      <dgm:t>
        <a:bodyPr/>
        <a:lstStyle/>
        <a:p>
          <a:r>
            <a:rPr lang="en-US" sz="2400" dirty="0"/>
            <a:t>Past Attempts*</a:t>
          </a:r>
          <a:endParaRPr lang="en-US" sz="1050" dirty="0"/>
        </a:p>
      </dgm:t>
    </dgm:pt>
    <dgm:pt modelId="{FC3ED0C1-0677-4F35-98AD-D187CD969F1D}" type="parTrans" cxnId="{0FC489E7-A6EC-4263-9EEA-B501D3E14B0F}">
      <dgm:prSet/>
      <dgm:spPr/>
      <dgm:t>
        <a:bodyPr/>
        <a:lstStyle/>
        <a:p>
          <a:endParaRPr lang="en-US"/>
        </a:p>
      </dgm:t>
    </dgm:pt>
    <dgm:pt modelId="{5C4DABED-AFC0-4C0F-A2BB-69C2F5D1D6FE}" type="sibTrans" cxnId="{0FC489E7-A6EC-4263-9EEA-B501D3E14B0F}">
      <dgm:prSet/>
      <dgm:spPr/>
      <dgm:t>
        <a:bodyPr/>
        <a:lstStyle/>
        <a:p>
          <a:endParaRPr lang="en-US"/>
        </a:p>
      </dgm:t>
    </dgm:pt>
    <dgm:pt modelId="{075CD154-9BD2-4BD6-8C40-98F6D7821893}" type="pres">
      <dgm:prSet presAssocID="{19E9D4A8-32F0-410B-B902-BD3629269739}" presName="cycle" presStyleCnt="0">
        <dgm:presLayoutVars>
          <dgm:chMax val="1"/>
          <dgm:dir/>
          <dgm:animLvl val="ctr"/>
          <dgm:resizeHandles val="exact"/>
        </dgm:presLayoutVars>
      </dgm:prSet>
      <dgm:spPr/>
    </dgm:pt>
    <dgm:pt modelId="{CC4B4F6A-70D1-4FFF-A7B6-6A9EAA383E83}" type="pres">
      <dgm:prSet presAssocID="{12AAD53E-68F5-4492-8E5D-13E711EE61EE}" presName="centerShape" presStyleLbl="node0" presStyleIdx="0" presStyleCnt="1" custScaleX="179340" custLinFactNeighborX="-6669" custLinFactNeighborY="-5489"/>
      <dgm:spPr/>
    </dgm:pt>
    <dgm:pt modelId="{2CE54B28-2D52-4B37-9BD3-ADECD7D8383D}" type="pres">
      <dgm:prSet presAssocID="{E1BEA9D3-CCB3-4788-9D87-1E5DDD6399E4}" presName="Name9" presStyleLbl="parChTrans1D2" presStyleIdx="0" presStyleCnt="7"/>
      <dgm:spPr/>
    </dgm:pt>
    <dgm:pt modelId="{46CA4C36-A78D-4891-9783-7DEE78BA8097}" type="pres">
      <dgm:prSet presAssocID="{E1BEA9D3-CCB3-4788-9D87-1E5DDD6399E4}" presName="connTx" presStyleLbl="parChTrans1D2" presStyleIdx="0" presStyleCnt="7"/>
      <dgm:spPr/>
    </dgm:pt>
    <dgm:pt modelId="{82FCB5DB-E546-49FA-BDC9-0EB27F7BF710}" type="pres">
      <dgm:prSet presAssocID="{B1056ABC-4CAD-4E05-A30F-0E86DB7C5EE9}" presName="node" presStyleLbl="node1" presStyleIdx="0" presStyleCnt="7" custScaleX="182674" custRadScaleRad="100918" custRadScaleInc="-60849">
        <dgm:presLayoutVars>
          <dgm:bulletEnabled val="1"/>
        </dgm:presLayoutVars>
      </dgm:prSet>
      <dgm:spPr/>
    </dgm:pt>
    <dgm:pt modelId="{EACFD47C-0FCE-46CB-B060-7B4CA27FF18B}" type="pres">
      <dgm:prSet presAssocID="{EBB51333-8CFB-4375-BC07-F5795439BCB7}" presName="Name9" presStyleLbl="parChTrans1D2" presStyleIdx="1" presStyleCnt="7"/>
      <dgm:spPr/>
    </dgm:pt>
    <dgm:pt modelId="{3C81D528-3A7F-4450-8FDB-9BBFD7ED92B2}" type="pres">
      <dgm:prSet presAssocID="{EBB51333-8CFB-4375-BC07-F5795439BCB7}" presName="connTx" presStyleLbl="parChTrans1D2" presStyleIdx="1" presStyleCnt="7"/>
      <dgm:spPr/>
    </dgm:pt>
    <dgm:pt modelId="{01B586F8-53EF-43DD-926E-6791E4270470}" type="pres">
      <dgm:prSet presAssocID="{673DB498-DCBF-4E08-A527-FE2AF0F0AB20}" presName="node" presStyleLbl="node1" presStyleIdx="1" presStyleCnt="7" custScaleX="185537" custRadScaleRad="157533" custRadScaleInc="1879">
        <dgm:presLayoutVars>
          <dgm:bulletEnabled val="1"/>
        </dgm:presLayoutVars>
      </dgm:prSet>
      <dgm:spPr/>
    </dgm:pt>
    <dgm:pt modelId="{6A364C3C-7DAB-4BBD-B785-AFF68A4E373D}" type="pres">
      <dgm:prSet presAssocID="{4BA8B1C6-3E89-462E-99A5-982E22BBD5F3}" presName="Name9" presStyleLbl="parChTrans1D2" presStyleIdx="2" presStyleCnt="7"/>
      <dgm:spPr/>
    </dgm:pt>
    <dgm:pt modelId="{4F0FED8A-74F1-42B5-B507-59094D6B73CC}" type="pres">
      <dgm:prSet presAssocID="{4BA8B1C6-3E89-462E-99A5-982E22BBD5F3}" presName="connTx" presStyleLbl="parChTrans1D2" presStyleIdx="2" presStyleCnt="7"/>
      <dgm:spPr/>
    </dgm:pt>
    <dgm:pt modelId="{0E4DAA66-D8E3-4263-BC03-C9AC0F35C863}" type="pres">
      <dgm:prSet presAssocID="{D3155EF3-29B9-4FF8-A8FE-0114991C379E}" presName="node" presStyleLbl="node1" presStyleIdx="2" presStyleCnt="7" custScaleX="173952" custRadScaleRad="146022" custRadScaleInc="-49596">
        <dgm:presLayoutVars>
          <dgm:bulletEnabled val="1"/>
        </dgm:presLayoutVars>
      </dgm:prSet>
      <dgm:spPr/>
    </dgm:pt>
    <dgm:pt modelId="{1A807BB6-85D9-445F-B0DE-40AA16671F8A}" type="pres">
      <dgm:prSet presAssocID="{80BA2FF7-DF1B-4D11-87DD-B0C6230DA042}" presName="Name9" presStyleLbl="parChTrans1D2" presStyleIdx="3" presStyleCnt="7"/>
      <dgm:spPr/>
    </dgm:pt>
    <dgm:pt modelId="{E33BC99B-84E3-4BE2-9BA3-F6BC55EC230B}" type="pres">
      <dgm:prSet presAssocID="{80BA2FF7-DF1B-4D11-87DD-B0C6230DA042}" presName="connTx" presStyleLbl="parChTrans1D2" presStyleIdx="3" presStyleCnt="7"/>
      <dgm:spPr/>
    </dgm:pt>
    <dgm:pt modelId="{6BEC11D2-E0F7-4212-8B00-218ED3178717}" type="pres">
      <dgm:prSet presAssocID="{933FBF2E-CF5F-4C9B-817A-8E59B9F524DB}" presName="node" presStyleLbl="node1" presStyleIdx="3" presStyleCnt="7" custScaleX="254603" custRadScaleRad="106435" custRadScaleInc="-66851">
        <dgm:presLayoutVars>
          <dgm:bulletEnabled val="1"/>
        </dgm:presLayoutVars>
      </dgm:prSet>
      <dgm:spPr/>
    </dgm:pt>
    <dgm:pt modelId="{BD2C7C8B-5431-40C9-9329-9FBF5C9C6B16}" type="pres">
      <dgm:prSet presAssocID="{0D3D9C5B-4678-40DE-88D8-FBBB526C2B94}" presName="Name9" presStyleLbl="parChTrans1D2" presStyleIdx="4" presStyleCnt="7"/>
      <dgm:spPr/>
    </dgm:pt>
    <dgm:pt modelId="{28797F1E-91DE-4440-BFB6-BD686481B5EE}" type="pres">
      <dgm:prSet presAssocID="{0D3D9C5B-4678-40DE-88D8-FBBB526C2B94}" presName="connTx" presStyleLbl="parChTrans1D2" presStyleIdx="4" presStyleCnt="7"/>
      <dgm:spPr/>
    </dgm:pt>
    <dgm:pt modelId="{B177B2F0-2771-444A-BEB2-6AFA120D96C3}" type="pres">
      <dgm:prSet presAssocID="{EDC9CD37-FFC1-4CFF-A788-3BC2B7D8E045}" presName="node" presStyleLbl="node1" presStyleIdx="4" presStyleCnt="7" custScaleX="245307" custRadScaleRad="150541" custRadScaleInc="128706">
        <dgm:presLayoutVars>
          <dgm:bulletEnabled val="1"/>
        </dgm:presLayoutVars>
      </dgm:prSet>
      <dgm:spPr/>
    </dgm:pt>
    <dgm:pt modelId="{40802430-331D-4EAB-8BF6-0BD4403F3C87}" type="pres">
      <dgm:prSet presAssocID="{C9961589-D3EE-4B1F-BACE-DB68C4CDA079}" presName="Name9" presStyleLbl="parChTrans1D2" presStyleIdx="5" presStyleCnt="7"/>
      <dgm:spPr/>
    </dgm:pt>
    <dgm:pt modelId="{5ACAD9FF-A1D7-4823-BE02-8D619D3AEA7C}" type="pres">
      <dgm:prSet presAssocID="{C9961589-D3EE-4B1F-BACE-DB68C4CDA079}" presName="connTx" presStyleLbl="parChTrans1D2" presStyleIdx="5" presStyleCnt="7"/>
      <dgm:spPr/>
    </dgm:pt>
    <dgm:pt modelId="{64EE7413-F489-4BC9-A62A-D6EB4A520E14}" type="pres">
      <dgm:prSet presAssocID="{96595EE1-C552-42F0-A3CA-F3D16510F3C0}" presName="node" presStyleLbl="node1" presStyleIdx="5" presStyleCnt="7" custScaleX="241558" custRadScaleRad="165368" custRadScaleInc="64803">
        <dgm:presLayoutVars>
          <dgm:bulletEnabled val="1"/>
        </dgm:presLayoutVars>
      </dgm:prSet>
      <dgm:spPr/>
    </dgm:pt>
    <dgm:pt modelId="{A0C3A8B3-BF25-4977-8BBD-BAFF4CF26AED}" type="pres">
      <dgm:prSet presAssocID="{FC3ED0C1-0677-4F35-98AD-D187CD969F1D}" presName="Name9" presStyleLbl="parChTrans1D2" presStyleIdx="6" presStyleCnt="7"/>
      <dgm:spPr/>
    </dgm:pt>
    <dgm:pt modelId="{D8003514-3F38-4F8B-AC27-0A6910140A2D}" type="pres">
      <dgm:prSet presAssocID="{FC3ED0C1-0677-4F35-98AD-D187CD969F1D}" presName="connTx" presStyleLbl="parChTrans1D2" presStyleIdx="6" presStyleCnt="7"/>
      <dgm:spPr/>
    </dgm:pt>
    <dgm:pt modelId="{A44971E8-4E50-4DE5-AD3F-D2C4F4129CCA}" type="pres">
      <dgm:prSet presAssocID="{732B55FB-7FAA-446A-9514-27F0D116100A}" presName="node" presStyleLbl="node1" presStyleIdx="6" presStyleCnt="7" custScaleX="162455" custRadScaleRad="184668" custRadScaleInc="-26750">
        <dgm:presLayoutVars>
          <dgm:bulletEnabled val="1"/>
        </dgm:presLayoutVars>
      </dgm:prSet>
      <dgm:spPr/>
    </dgm:pt>
  </dgm:ptLst>
  <dgm:cxnLst>
    <dgm:cxn modelId="{48FE0908-F62F-44E0-A34B-7A3C7BEA28DE}" type="presOf" srcId="{E1BEA9D3-CCB3-4788-9D87-1E5DDD6399E4}" destId="{2CE54B28-2D52-4B37-9BD3-ADECD7D8383D}" srcOrd="0" destOrd="0" presId="urn:microsoft.com/office/officeart/2005/8/layout/radial1"/>
    <dgm:cxn modelId="{BAA66B09-38A5-4A6F-ABD8-9AE7D135C05C}" type="presOf" srcId="{E1BEA9D3-CCB3-4788-9D87-1E5DDD6399E4}" destId="{46CA4C36-A78D-4891-9783-7DEE78BA8097}" srcOrd="1" destOrd="0" presId="urn:microsoft.com/office/officeart/2005/8/layout/radial1"/>
    <dgm:cxn modelId="{F6AC750B-5EBF-45F2-B930-8CB958B915E1}" type="presOf" srcId="{B1056ABC-4CAD-4E05-A30F-0E86DB7C5EE9}" destId="{82FCB5DB-E546-49FA-BDC9-0EB27F7BF710}" srcOrd="0" destOrd="0" presId="urn:microsoft.com/office/officeart/2005/8/layout/radial1"/>
    <dgm:cxn modelId="{22AA8C1A-5118-4F43-A27C-55212C5DD751}" type="presOf" srcId="{0D3D9C5B-4678-40DE-88D8-FBBB526C2B94}" destId="{BD2C7C8B-5431-40C9-9329-9FBF5C9C6B16}" srcOrd="0" destOrd="0" presId="urn:microsoft.com/office/officeart/2005/8/layout/radial1"/>
    <dgm:cxn modelId="{19238C2F-8605-445E-9976-22DB457E099A}" type="presOf" srcId="{EBB51333-8CFB-4375-BC07-F5795439BCB7}" destId="{EACFD47C-0FCE-46CB-B060-7B4CA27FF18B}" srcOrd="0" destOrd="0" presId="urn:microsoft.com/office/officeart/2005/8/layout/radial1"/>
    <dgm:cxn modelId="{D70F4F3F-8422-43A8-B12A-5BB5840FFAAD}" type="presOf" srcId="{933FBF2E-CF5F-4C9B-817A-8E59B9F524DB}" destId="{6BEC11D2-E0F7-4212-8B00-218ED3178717}" srcOrd="0" destOrd="0" presId="urn:microsoft.com/office/officeart/2005/8/layout/radial1"/>
    <dgm:cxn modelId="{1637B140-D610-4FC9-A425-04586E4D4EBC}" srcId="{12AAD53E-68F5-4492-8E5D-13E711EE61EE}" destId="{EDC9CD37-FFC1-4CFF-A788-3BC2B7D8E045}" srcOrd="4" destOrd="0" parTransId="{0D3D9C5B-4678-40DE-88D8-FBBB526C2B94}" sibTransId="{9FEA8C5A-7850-406E-9588-4D9265DE160B}"/>
    <dgm:cxn modelId="{FEA0215F-9008-4A7B-B0E2-1C895B306CBA}" srcId="{12AAD53E-68F5-4492-8E5D-13E711EE61EE}" destId="{D3155EF3-29B9-4FF8-A8FE-0114991C379E}" srcOrd="2" destOrd="0" parTransId="{4BA8B1C6-3E89-462E-99A5-982E22BBD5F3}" sibTransId="{2EE8F463-DD29-4E3D-90C8-4B054E4355C4}"/>
    <dgm:cxn modelId="{A5D7C96B-C3B9-47D1-BB55-E691362AA371}" srcId="{12AAD53E-68F5-4492-8E5D-13E711EE61EE}" destId="{933FBF2E-CF5F-4C9B-817A-8E59B9F524DB}" srcOrd="3" destOrd="0" parTransId="{80BA2FF7-DF1B-4D11-87DD-B0C6230DA042}" sibTransId="{EE969941-D6E8-44A3-8AE0-F155EE0D1317}"/>
    <dgm:cxn modelId="{F5A6896C-F901-45A9-B62D-F2BEF5D357FE}" type="presOf" srcId="{0D3D9C5B-4678-40DE-88D8-FBBB526C2B94}" destId="{28797F1E-91DE-4440-BFB6-BD686481B5EE}" srcOrd="1" destOrd="0" presId="urn:microsoft.com/office/officeart/2005/8/layout/radial1"/>
    <dgm:cxn modelId="{A1F3B070-CCB4-4C6A-B259-03D3716CA944}" srcId="{12AAD53E-68F5-4492-8E5D-13E711EE61EE}" destId="{673DB498-DCBF-4E08-A527-FE2AF0F0AB20}" srcOrd="1" destOrd="0" parTransId="{EBB51333-8CFB-4375-BC07-F5795439BCB7}" sibTransId="{B1AFECDC-CE75-438F-B4BE-7FF226947F02}"/>
    <dgm:cxn modelId="{F7633B58-CE62-4A3F-93DA-B2B8D5C4D1CE}" type="presOf" srcId="{80BA2FF7-DF1B-4D11-87DD-B0C6230DA042}" destId="{1A807BB6-85D9-445F-B0DE-40AA16671F8A}" srcOrd="0" destOrd="0" presId="urn:microsoft.com/office/officeart/2005/8/layout/radial1"/>
    <dgm:cxn modelId="{C1426378-78D9-435D-AE5B-8CAA44338770}" type="presOf" srcId="{FC3ED0C1-0677-4F35-98AD-D187CD969F1D}" destId="{A0C3A8B3-BF25-4977-8BBD-BAFF4CF26AED}" srcOrd="0" destOrd="0" presId="urn:microsoft.com/office/officeart/2005/8/layout/radial1"/>
    <dgm:cxn modelId="{DAED7E58-B846-4E08-9C19-DCCFB68883E8}" type="presOf" srcId="{4BA8B1C6-3E89-462E-99A5-982E22BBD5F3}" destId="{4F0FED8A-74F1-42B5-B507-59094D6B73CC}" srcOrd="1" destOrd="0" presId="urn:microsoft.com/office/officeart/2005/8/layout/radial1"/>
    <dgm:cxn modelId="{AD111759-2FCA-410D-99D0-6A8702E205B4}" type="presOf" srcId="{EBB51333-8CFB-4375-BC07-F5795439BCB7}" destId="{3C81D528-3A7F-4450-8FDB-9BBFD7ED92B2}" srcOrd="1" destOrd="0" presId="urn:microsoft.com/office/officeart/2005/8/layout/radial1"/>
    <dgm:cxn modelId="{8FCE5082-0796-4762-9F38-AE1936B1603E}" type="presOf" srcId="{732B55FB-7FAA-446A-9514-27F0D116100A}" destId="{A44971E8-4E50-4DE5-AD3F-D2C4F4129CCA}" srcOrd="0" destOrd="0" presId="urn:microsoft.com/office/officeart/2005/8/layout/radial1"/>
    <dgm:cxn modelId="{F2561C89-88BB-445B-BAD4-FDA4456B23EB}" srcId="{19E9D4A8-32F0-410B-B902-BD3629269739}" destId="{12AAD53E-68F5-4492-8E5D-13E711EE61EE}" srcOrd="0" destOrd="0" parTransId="{C88A9A27-97AC-48DC-92DF-AD8C39C9F828}" sibTransId="{61F28A05-18B2-45B5-8F18-C98B16241545}"/>
    <dgm:cxn modelId="{D80FF58C-3F21-4D82-9A9D-6959570C6E89}" type="presOf" srcId="{12AAD53E-68F5-4492-8E5D-13E711EE61EE}" destId="{CC4B4F6A-70D1-4FFF-A7B6-6A9EAA383E83}" srcOrd="0" destOrd="0" presId="urn:microsoft.com/office/officeart/2005/8/layout/radial1"/>
    <dgm:cxn modelId="{B02CC698-BE57-46A5-A43F-55F5615974BF}" type="presOf" srcId="{19E9D4A8-32F0-410B-B902-BD3629269739}" destId="{075CD154-9BD2-4BD6-8C40-98F6D7821893}" srcOrd="0" destOrd="0" presId="urn:microsoft.com/office/officeart/2005/8/layout/radial1"/>
    <dgm:cxn modelId="{0CB8219F-2890-4C67-8D99-211B5C650C33}" type="presOf" srcId="{FC3ED0C1-0677-4F35-98AD-D187CD969F1D}" destId="{D8003514-3F38-4F8B-AC27-0A6910140A2D}" srcOrd="1" destOrd="0" presId="urn:microsoft.com/office/officeart/2005/8/layout/radial1"/>
    <dgm:cxn modelId="{160B9AAA-13DA-45E5-81A4-40258EC56662}" type="presOf" srcId="{96595EE1-C552-42F0-A3CA-F3D16510F3C0}" destId="{64EE7413-F489-4BC9-A62A-D6EB4A520E14}" srcOrd="0" destOrd="0" presId="urn:microsoft.com/office/officeart/2005/8/layout/radial1"/>
    <dgm:cxn modelId="{F10E51AC-B50E-4164-96D9-959C9139CED5}" type="presOf" srcId="{EDC9CD37-FFC1-4CFF-A788-3BC2B7D8E045}" destId="{B177B2F0-2771-444A-BEB2-6AFA120D96C3}" srcOrd="0" destOrd="0" presId="urn:microsoft.com/office/officeart/2005/8/layout/radial1"/>
    <dgm:cxn modelId="{038C83AF-D689-4F85-9381-3A9BF87F3249}" type="presOf" srcId="{C9961589-D3EE-4B1F-BACE-DB68C4CDA079}" destId="{5ACAD9FF-A1D7-4823-BE02-8D619D3AEA7C}" srcOrd="1" destOrd="0" presId="urn:microsoft.com/office/officeart/2005/8/layout/radial1"/>
    <dgm:cxn modelId="{728221B7-2B5E-446F-8CEE-361007BAAE15}" type="presOf" srcId="{673DB498-DCBF-4E08-A527-FE2AF0F0AB20}" destId="{01B586F8-53EF-43DD-926E-6791E4270470}" srcOrd="0" destOrd="0" presId="urn:microsoft.com/office/officeart/2005/8/layout/radial1"/>
    <dgm:cxn modelId="{327A84D5-D5C4-4F70-AFFF-F7C42FC428FC}" srcId="{12AAD53E-68F5-4492-8E5D-13E711EE61EE}" destId="{B1056ABC-4CAD-4E05-A30F-0E86DB7C5EE9}" srcOrd="0" destOrd="0" parTransId="{E1BEA9D3-CCB3-4788-9D87-1E5DDD6399E4}" sibTransId="{920ABFB3-40EF-43CB-B6BB-B9DE59E8BF49}"/>
    <dgm:cxn modelId="{F4BE9BDA-94CB-4549-90DD-37483CF06C55}" type="presOf" srcId="{4BA8B1C6-3E89-462E-99A5-982E22BBD5F3}" destId="{6A364C3C-7DAB-4BBD-B785-AFF68A4E373D}" srcOrd="0" destOrd="0" presId="urn:microsoft.com/office/officeart/2005/8/layout/radial1"/>
    <dgm:cxn modelId="{156280E5-3174-4221-863F-B1F65805BE3B}" type="presOf" srcId="{D3155EF3-29B9-4FF8-A8FE-0114991C379E}" destId="{0E4DAA66-D8E3-4263-BC03-C9AC0F35C863}" srcOrd="0" destOrd="0" presId="urn:microsoft.com/office/officeart/2005/8/layout/radial1"/>
    <dgm:cxn modelId="{69FD98E5-FD33-4291-8641-BB54B9EFFB77}" srcId="{12AAD53E-68F5-4492-8E5D-13E711EE61EE}" destId="{96595EE1-C552-42F0-A3CA-F3D16510F3C0}" srcOrd="5" destOrd="0" parTransId="{C9961589-D3EE-4B1F-BACE-DB68C4CDA079}" sibTransId="{3C2ADEA0-5FFB-4396-9198-6F543A259DC2}"/>
    <dgm:cxn modelId="{0FC489E7-A6EC-4263-9EEA-B501D3E14B0F}" srcId="{12AAD53E-68F5-4492-8E5D-13E711EE61EE}" destId="{732B55FB-7FAA-446A-9514-27F0D116100A}" srcOrd="6" destOrd="0" parTransId="{FC3ED0C1-0677-4F35-98AD-D187CD969F1D}" sibTransId="{5C4DABED-AFC0-4C0F-A2BB-69C2F5D1D6FE}"/>
    <dgm:cxn modelId="{A8EDC2F4-B433-478F-B1E5-091A6ED0BACC}" type="presOf" srcId="{80BA2FF7-DF1B-4D11-87DD-B0C6230DA042}" destId="{E33BC99B-84E3-4BE2-9BA3-F6BC55EC230B}" srcOrd="1" destOrd="0" presId="urn:microsoft.com/office/officeart/2005/8/layout/radial1"/>
    <dgm:cxn modelId="{3C8400FE-003B-4747-85BB-71A32D270F45}" type="presOf" srcId="{C9961589-D3EE-4B1F-BACE-DB68C4CDA079}" destId="{40802430-331D-4EAB-8BF6-0BD4403F3C87}" srcOrd="0" destOrd="0" presId="urn:microsoft.com/office/officeart/2005/8/layout/radial1"/>
    <dgm:cxn modelId="{D31065BA-42DA-4AA2-8D61-FC0DC23706EA}" type="presParOf" srcId="{075CD154-9BD2-4BD6-8C40-98F6D7821893}" destId="{CC4B4F6A-70D1-4FFF-A7B6-6A9EAA383E83}" srcOrd="0" destOrd="0" presId="urn:microsoft.com/office/officeart/2005/8/layout/radial1"/>
    <dgm:cxn modelId="{7C998A54-1F6A-43C9-BBF6-515AF298929C}" type="presParOf" srcId="{075CD154-9BD2-4BD6-8C40-98F6D7821893}" destId="{2CE54B28-2D52-4B37-9BD3-ADECD7D8383D}" srcOrd="1" destOrd="0" presId="urn:microsoft.com/office/officeart/2005/8/layout/radial1"/>
    <dgm:cxn modelId="{FF2D1E0E-9EAD-42D1-AECE-A48F65DD905D}" type="presParOf" srcId="{2CE54B28-2D52-4B37-9BD3-ADECD7D8383D}" destId="{46CA4C36-A78D-4891-9783-7DEE78BA8097}" srcOrd="0" destOrd="0" presId="urn:microsoft.com/office/officeart/2005/8/layout/radial1"/>
    <dgm:cxn modelId="{AF45748E-DDFE-4969-8793-D4BFDB0803B8}" type="presParOf" srcId="{075CD154-9BD2-4BD6-8C40-98F6D7821893}" destId="{82FCB5DB-E546-49FA-BDC9-0EB27F7BF710}" srcOrd="2" destOrd="0" presId="urn:microsoft.com/office/officeart/2005/8/layout/radial1"/>
    <dgm:cxn modelId="{50F18724-C856-4EC1-9087-BEB9126D7800}" type="presParOf" srcId="{075CD154-9BD2-4BD6-8C40-98F6D7821893}" destId="{EACFD47C-0FCE-46CB-B060-7B4CA27FF18B}" srcOrd="3" destOrd="0" presId="urn:microsoft.com/office/officeart/2005/8/layout/radial1"/>
    <dgm:cxn modelId="{18800F32-814B-4D8B-AE85-B2ACB5608836}" type="presParOf" srcId="{EACFD47C-0FCE-46CB-B060-7B4CA27FF18B}" destId="{3C81D528-3A7F-4450-8FDB-9BBFD7ED92B2}" srcOrd="0" destOrd="0" presId="urn:microsoft.com/office/officeart/2005/8/layout/radial1"/>
    <dgm:cxn modelId="{9AD52BFD-231B-4AD9-9272-3617F39CD8E0}" type="presParOf" srcId="{075CD154-9BD2-4BD6-8C40-98F6D7821893}" destId="{01B586F8-53EF-43DD-926E-6791E4270470}" srcOrd="4" destOrd="0" presId="urn:microsoft.com/office/officeart/2005/8/layout/radial1"/>
    <dgm:cxn modelId="{B1A58D4D-8B4E-46BD-A763-F805898C657F}" type="presParOf" srcId="{075CD154-9BD2-4BD6-8C40-98F6D7821893}" destId="{6A364C3C-7DAB-4BBD-B785-AFF68A4E373D}" srcOrd="5" destOrd="0" presId="urn:microsoft.com/office/officeart/2005/8/layout/radial1"/>
    <dgm:cxn modelId="{76569944-4F84-4A3A-A83C-71FD39F36504}" type="presParOf" srcId="{6A364C3C-7DAB-4BBD-B785-AFF68A4E373D}" destId="{4F0FED8A-74F1-42B5-B507-59094D6B73CC}" srcOrd="0" destOrd="0" presId="urn:microsoft.com/office/officeart/2005/8/layout/radial1"/>
    <dgm:cxn modelId="{59BB3836-BD53-4F6B-87FD-82F65DB9BEC6}" type="presParOf" srcId="{075CD154-9BD2-4BD6-8C40-98F6D7821893}" destId="{0E4DAA66-D8E3-4263-BC03-C9AC0F35C863}" srcOrd="6" destOrd="0" presId="urn:microsoft.com/office/officeart/2005/8/layout/radial1"/>
    <dgm:cxn modelId="{0E43E9DE-8739-440D-8897-EED8D51F6619}" type="presParOf" srcId="{075CD154-9BD2-4BD6-8C40-98F6D7821893}" destId="{1A807BB6-85D9-445F-B0DE-40AA16671F8A}" srcOrd="7" destOrd="0" presId="urn:microsoft.com/office/officeart/2005/8/layout/radial1"/>
    <dgm:cxn modelId="{31503B84-D34C-448B-93B3-6A83E2268705}" type="presParOf" srcId="{1A807BB6-85D9-445F-B0DE-40AA16671F8A}" destId="{E33BC99B-84E3-4BE2-9BA3-F6BC55EC230B}" srcOrd="0" destOrd="0" presId="urn:microsoft.com/office/officeart/2005/8/layout/radial1"/>
    <dgm:cxn modelId="{6AEA16F2-5946-471E-978B-2924DCB6E16F}" type="presParOf" srcId="{075CD154-9BD2-4BD6-8C40-98F6D7821893}" destId="{6BEC11D2-E0F7-4212-8B00-218ED3178717}" srcOrd="8" destOrd="0" presId="urn:microsoft.com/office/officeart/2005/8/layout/radial1"/>
    <dgm:cxn modelId="{9934B8F5-D4D5-419C-96C4-63EBC741FEE1}" type="presParOf" srcId="{075CD154-9BD2-4BD6-8C40-98F6D7821893}" destId="{BD2C7C8B-5431-40C9-9329-9FBF5C9C6B16}" srcOrd="9" destOrd="0" presId="urn:microsoft.com/office/officeart/2005/8/layout/radial1"/>
    <dgm:cxn modelId="{3CD65FE9-6BED-45BA-8A2F-DAB76F622B67}" type="presParOf" srcId="{BD2C7C8B-5431-40C9-9329-9FBF5C9C6B16}" destId="{28797F1E-91DE-4440-BFB6-BD686481B5EE}" srcOrd="0" destOrd="0" presId="urn:microsoft.com/office/officeart/2005/8/layout/radial1"/>
    <dgm:cxn modelId="{DFAB9757-216E-4FEF-A8CA-00960E9C1913}" type="presParOf" srcId="{075CD154-9BD2-4BD6-8C40-98F6D7821893}" destId="{B177B2F0-2771-444A-BEB2-6AFA120D96C3}" srcOrd="10" destOrd="0" presId="urn:microsoft.com/office/officeart/2005/8/layout/radial1"/>
    <dgm:cxn modelId="{F8159022-B9AE-4E44-8A2F-082AF029D7AF}" type="presParOf" srcId="{075CD154-9BD2-4BD6-8C40-98F6D7821893}" destId="{40802430-331D-4EAB-8BF6-0BD4403F3C87}" srcOrd="11" destOrd="0" presId="urn:microsoft.com/office/officeart/2005/8/layout/radial1"/>
    <dgm:cxn modelId="{DEED546A-E770-4C61-9B29-4F7EAEACD332}" type="presParOf" srcId="{40802430-331D-4EAB-8BF6-0BD4403F3C87}" destId="{5ACAD9FF-A1D7-4823-BE02-8D619D3AEA7C}" srcOrd="0" destOrd="0" presId="urn:microsoft.com/office/officeart/2005/8/layout/radial1"/>
    <dgm:cxn modelId="{E2B1F441-31F5-4833-84BE-7F4AD08AF29D}" type="presParOf" srcId="{075CD154-9BD2-4BD6-8C40-98F6D7821893}" destId="{64EE7413-F489-4BC9-A62A-D6EB4A520E14}" srcOrd="12" destOrd="0" presId="urn:microsoft.com/office/officeart/2005/8/layout/radial1"/>
    <dgm:cxn modelId="{64DDA97D-DEC6-446F-B16D-30353B35E847}" type="presParOf" srcId="{075CD154-9BD2-4BD6-8C40-98F6D7821893}" destId="{A0C3A8B3-BF25-4977-8BBD-BAFF4CF26AED}" srcOrd="13" destOrd="0" presId="urn:microsoft.com/office/officeart/2005/8/layout/radial1"/>
    <dgm:cxn modelId="{215F12A8-525A-40B1-97B8-FF269DE7EBA0}" type="presParOf" srcId="{A0C3A8B3-BF25-4977-8BBD-BAFF4CF26AED}" destId="{D8003514-3F38-4F8B-AC27-0A6910140A2D}" srcOrd="0" destOrd="0" presId="urn:microsoft.com/office/officeart/2005/8/layout/radial1"/>
    <dgm:cxn modelId="{85F10483-33EC-4CDD-AF11-D3954621B84D}" type="presParOf" srcId="{075CD154-9BD2-4BD6-8C40-98F6D7821893}" destId="{A44971E8-4E50-4DE5-AD3F-D2C4F4129CCA}"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EC221F9-6090-4A76-B942-04CB24A9B91E}" type="doc">
      <dgm:prSet loTypeId="urn:microsoft.com/office/officeart/2005/8/layout/hierarchy2" loCatId="hierarchy" qsTypeId="urn:microsoft.com/office/officeart/2005/8/quickstyle/simple3" qsCatId="simple" csTypeId="urn:microsoft.com/office/officeart/2005/8/colors/colorful2" csCatId="colorful" phldr="1"/>
      <dgm:spPr/>
      <dgm:t>
        <a:bodyPr/>
        <a:lstStyle/>
        <a:p>
          <a:endParaRPr lang="en-US"/>
        </a:p>
      </dgm:t>
    </dgm:pt>
    <dgm:pt modelId="{4EAA0173-F59C-4A9C-AFB3-D305269C6439}">
      <dgm:prSet phldrT="[Text]"/>
      <dgm:spPr/>
      <dgm:t>
        <a:bodyPr/>
        <a:lstStyle/>
        <a:p>
          <a:r>
            <a:rPr lang="en-US" dirty="0"/>
            <a:t>Mental Health</a:t>
          </a:r>
        </a:p>
      </dgm:t>
    </dgm:pt>
    <dgm:pt modelId="{3C151545-61A3-4AC6-A4F3-BC27CA64CBEE}" type="parTrans" cxnId="{65B4CE0C-5E93-40C1-AB58-6B769D737F1E}">
      <dgm:prSet/>
      <dgm:spPr/>
      <dgm:t>
        <a:bodyPr/>
        <a:lstStyle/>
        <a:p>
          <a:endParaRPr lang="en-US"/>
        </a:p>
      </dgm:t>
    </dgm:pt>
    <dgm:pt modelId="{E56DFC3A-3DCF-400C-BF48-0A52E32AB241}" type="sibTrans" cxnId="{65B4CE0C-5E93-40C1-AB58-6B769D737F1E}">
      <dgm:prSet/>
      <dgm:spPr/>
      <dgm:t>
        <a:bodyPr/>
        <a:lstStyle/>
        <a:p>
          <a:endParaRPr lang="en-US"/>
        </a:p>
      </dgm:t>
    </dgm:pt>
    <dgm:pt modelId="{E3CE1864-72D4-49F3-93A2-A756D705D769}">
      <dgm:prSet phldrT="[Text]"/>
      <dgm:spPr/>
      <dgm:t>
        <a:bodyPr/>
        <a:lstStyle/>
        <a:p>
          <a:r>
            <a:rPr lang="en-US" dirty="0"/>
            <a:t>Suicide</a:t>
          </a:r>
        </a:p>
      </dgm:t>
    </dgm:pt>
    <dgm:pt modelId="{31508634-56A0-443B-8885-5616AAF91034}" type="parTrans" cxnId="{38C19A82-8E9B-4F01-A028-45CE6042DDD8}">
      <dgm:prSet/>
      <dgm:spPr/>
      <dgm:t>
        <a:bodyPr/>
        <a:lstStyle/>
        <a:p>
          <a:endParaRPr lang="en-US" dirty="0"/>
        </a:p>
      </dgm:t>
    </dgm:pt>
    <dgm:pt modelId="{F6A3385D-5BCC-46F4-AB62-ABB296DEE6E9}" type="sibTrans" cxnId="{38C19A82-8E9B-4F01-A028-45CE6042DDD8}">
      <dgm:prSet/>
      <dgm:spPr/>
      <dgm:t>
        <a:bodyPr/>
        <a:lstStyle/>
        <a:p>
          <a:endParaRPr lang="en-US"/>
        </a:p>
      </dgm:t>
    </dgm:pt>
    <dgm:pt modelId="{A8E8AA36-505E-4B8A-8844-9DAA5B128552}">
      <dgm:prSet phldrT="[Text]"/>
      <dgm:spPr/>
      <dgm:t>
        <a:bodyPr/>
        <a:lstStyle/>
        <a:p>
          <a:r>
            <a:rPr lang="en-US" dirty="0"/>
            <a:t>Substance Abuse</a:t>
          </a:r>
        </a:p>
      </dgm:t>
    </dgm:pt>
    <dgm:pt modelId="{5B7C9775-8BDA-4E51-AD8A-818FD76CCF26}" type="parTrans" cxnId="{9ACA0B6F-C7F3-4C72-9598-B8DC7B420AAC}">
      <dgm:prSet/>
      <dgm:spPr/>
      <dgm:t>
        <a:bodyPr/>
        <a:lstStyle/>
        <a:p>
          <a:endParaRPr lang="en-US"/>
        </a:p>
      </dgm:t>
    </dgm:pt>
    <dgm:pt modelId="{3A2A7A04-469C-4B01-B84C-AC18D40F4324}" type="sibTrans" cxnId="{9ACA0B6F-C7F3-4C72-9598-B8DC7B420AAC}">
      <dgm:prSet/>
      <dgm:spPr/>
      <dgm:t>
        <a:bodyPr/>
        <a:lstStyle/>
        <a:p>
          <a:endParaRPr lang="en-US"/>
        </a:p>
      </dgm:t>
    </dgm:pt>
    <dgm:pt modelId="{8EC0FF6F-D074-4EBF-B554-0504864E5A83}">
      <dgm:prSet phldrT="[Text]"/>
      <dgm:spPr/>
      <dgm:t>
        <a:bodyPr/>
        <a:lstStyle/>
        <a:p>
          <a:r>
            <a:rPr lang="en-US" dirty="0"/>
            <a:t>Suicide Attempts</a:t>
          </a:r>
        </a:p>
      </dgm:t>
    </dgm:pt>
    <dgm:pt modelId="{37D0E974-4929-48D5-ABAA-3591E0B53658}" type="parTrans" cxnId="{3B40CA9A-5133-46AF-AD63-521B0B1DBBA0}">
      <dgm:prSet/>
      <dgm:spPr/>
      <dgm:t>
        <a:bodyPr/>
        <a:lstStyle/>
        <a:p>
          <a:endParaRPr lang="en-US" dirty="0"/>
        </a:p>
      </dgm:t>
    </dgm:pt>
    <dgm:pt modelId="{EC085E77-4C2C-4F7F-932C-476A7FF12BE2}" type="sibTrans" cxnId="{3B40CA9A-5133-46AF-AD63-521B0B1DBBA0}">
      <dgm:prSet/>
      <dgm:spPr/>
      <dgm:t>
        <a:bodyPr/>
        <a:lstStyle/>
        <a:p>
          <a:endParaRPr lang="en-US"/>
        </a:p>
      </dgm:t>
    </dgm:pt>
    <dgm:pt modelId="{5CA08987-1442-45F4-A864-2453D997E563}">
      <dgm:prSet phldrT="[Text]"/>
      <dgm:spPr/>
      <dgm:t>
        <a:bodyPr/>
        <a:lstStyle/>
        <a:p>
          <a:r>
            <a:rPr lang="en-US" dirty="0"/>
            <a:t>Gambling Disorder</a:t>
          </a:r>
        </a:p>
      </dgm:t>
    </dgm:pt>
    <dgm:pt modelId="{95AB1C76-AFCE-4231-9F4F-0B811880714E}" type="parTrans" cxnId="{D609BB31-3759-47B2-8955-B373988F67CA}">
      <dgm:prSet/>
      <dgm:spPr/>
      <dgm:t>
        <a:bodyPr/>
        <a:lstStyle/>
        <a:p>
          <a:endParaRPr lang="en-US"/>
        </a:p>
      </dgm:t>
    </dgm:pt>
    <dgm:pt modelId="{CFADE44D-D974-441E-A25B-B91C8493D11C}" type="sibTrans" cxnId="{D609BB31-3759-47B2-8955-B373988F67CA}">
      <dgm:prSet/>
      <dgm:spPr/>
      <dgm:t>
        <a:bodyPr/>
        <a:lstStyle/>
        <a:p>
          <a:endParaRPr lang="en-US"/>
        </a:p>
      </dgm:t>
    </dgm:pt>
    <dgm:pt modelId="{C520ADEC-54EC-4043-BE4F-9CD5F06BB9A3}" type="pres">
      <dgm:prSet presAssocID="{0EC221F9-6090-4A76-B942-04CB24A9B91E}" presName="diagram" presStyleCnt="0">
        <dgm:presLayoutVars>
          <dgm:chPref val="1"/>
          <dgm:dir/>
          <dgm:animOne val="branch"/>
          <dgm:animLvl val="lvl"/>
          <dgm:resizeHandles val="exact"/>
        </dgm:presLayoutVars>
      </dgm:prSet>
      <dgm:spPr/>
    </dgm:pt>
    <dgm:pt modelId="{01FD6214-975F-4FED-BF33-53CA510DA1AF}" type="pres">
      <dgm:prSet presAssocID="{4EAA0173-F59C-4A9C-AFB3-D305269C6439}" presName="root1" presStyleCnt="0"/>
      <dgm:spPr/>
    </dgm:pt>
    <dgm:pt modelId="{5EA8B8F2-FF50-4BED-8262-8ED6CF7B7253}" type="pres">
      <dgm:prSet presAssocID="{4EAA0173-F59C-4A9C-AFB3-D305269C6439}" presName="LevelOneTextNode" presStyleLbl="node0" presStyleIdx="0" presStyleCnt="3">
        <dgm:presLayoutVars>
          <dgm:chPref val="3"/>
        </dgm:presLayoutVars>
      </dgm:prSet>
      <dgm:spPr/>
    </dgm:pt>
    <dgm:pt modelId="{5C6F059A-DE1E-454A-8496-15A756359584}" type="pres">
      <dgm:prSet presAssocID="{4EAA0173-F59C-4A9C-AFB3-D305269C6439}" presName="level2hierChild" presStyleCnt="0"/>
      <dgm:spPr/>
    </dgm:pt>
    <dgm:pt modelId="{882088CE-E171-46B9-A6BA-13B542B95D4F}" type="pres">
      <dgm:prSet presAssocID="{5CA08987-1442-45F4-A864-2453D997E563}" presName="root1" presStyleCnt="0"/>
      <dgm:spPr/>
    </dgm:pt>
    <dgm:pt modelId="{D4CB61D4-EDE2-49BA-8C33-0E531127B6BA}" type="pres">
      <dgm:prSet presAssocID="{5CA08987-1442-45F4-A864-2453D997E563}" presName="LevelOneTextNode" presStyleLbl="node0" presStyleIdx="1" presStyleCnt="3">
        <dgm:presLayoutVars>
          <dgm:chPref val="3"/>
        </dgm:presLayoutVars>
      </dgm:prSet>
      <dgm:spPr/>
    </dgm:pt>
    <dgm:pt modelId="{E25ECF41-758B-4EC0-AD53-A26444E40802}" type="pres">
      <dgm:prSet presAssocID="{5CA08987-1442-45F4-A864-2453D997E563}" presName="level2hierChild" presStyleCnt="0"/>
      <dgm:spPr/>
    </dgm:pt>
    <dgm:pt modelId="{54873C94-B84F-4E1E-975B-6E4D948A0434}" type="pres">
      <dgm:prSet presAssocID="{37D0E974-4929-48D5-ABAA-3591E0B53658}" presName="conn2-1" presStyleLbl="parChTrans1D2" presStyleIdx="0" presStyleCnt="1"/>
      <dgm:spPr/>
    </dgm:pt>
    <dgm:pt modelId="{27F94531-FD4C-4633-9B61-807D77C9DD98}" type="pres">
      <dgm:prSet presAssocID="{37D0E974-4929-48D5-ABAA-3591E0B53658}" presName="connTx" presStyleLbl="parChTrans1D2" presStyleIdx="0" presStyleCnt="1"/>
      <dgm:spPr/>
    </dgm:pt>
    <dgm:pt modelId="{F71BA858-0E4A-4D8B-A2AA-6D781BCA7140}" type="pres">
      <dgm:prSet presAssocID="{8EC0FF6F-D074-4EBF-B554-0504864E5A83}" presName="root2" presStyleCnt="0"/>
      <dgm:spPr/>
    </dgm:pt>
    <dgm:pt modelId="{3DD09039-5ACF-4988-9739-75CBBC4DB36E}" type="pres">
      <dgm:prSet presAssocID="{8EC0FF6F-D074-4EBF-B554-0504864E5A83}" presName="LevelTwoTextNode" presStyleLbl="node2" presStyleIdx="0" presStyleCnt="1">
        <dgm:presLayoutVars>
          <dgm:chPref val="3"/>
        </dgm:presLayoutVars>
      </dgm:prSet>
      <dgm:spPr/>
    </dgm:pt>
    <dgm:pt modelId="{5B298039-B927-41E9-B078-8FC8C1F764EB}" type="pres">
      <dgm:prSet presAssocID="{8EC0FF6F-D074-4EBF-B554-0504864E5A83}" presName="level3hierChild" presStyleCnt="0"/>
      <dgm:spPr/>
    </dgm:pt>
    <dgm:pt modelId="{56E39CF4-BCE8-44E0-A74C-C64F8E256AC1}" type="pres">
      <dgm:prSet presAssocID="{31508634-56A0-443B-8885-5616AAF91034}" presName="conn2-1" presStyleLbl="parChTrans1D3" presStyleIdx="0" presStyleCnt="1"/>
      <dgm:spPr/>
    </dgm:pt>
    <dgm:pt modelId="{EFED778D-5B6F-4B48-AC7F-E7DE70F57684}" type="pres">
      <dgm:prSet presAssocID="{31508634-56A0-443B-8885-5616AAF91034}" presName="connTx" presStyleLbl="parChTrans1D3" presStyleIdx="0" presStyleCnt="1"/>
      <dgm:spPr/>
    </dgm:pt>
    <dgm:pt modelId="{8C5EB906-E20C-4AE3-8C78-86F26CBC8390}" type="pres">
      <dgm:prSet presAssocID="{E3CE1864-72D4-49F3-93A2-A756D705D769}" presName="root2" presStyleCnt="0"/>
      <dgm:spPr/>
    </dgm:pt>
    <dgm:pt modelId="{009ED1D0-257D-4469-99B3-283D10DC206F}" type="pres">
      <dgm:prSet presAssocID="{E3CE1864-72D4-49F3-93A2-A756D705D769}" presName="LevelTwoTextNode" presStyleLbl="node3" presStyleIdx="0" presStyleCnt="1">
        <dgm:presLayoutVars>
          <dgm:chPref val="3"/>
        </dgm:presLayoutVars>
      </dgm:prSet>
      <dgm:spPr/>
    </dgm:pt>
    <dgm:pt modelId="{00D96DAF-5443-4B26-8A25-7E4B89A6D22B}" type="pres">
      <dgm:prSet presAssocID="{E3CE1864-72D4-49F3-93A2-A756D705D769}" presName="level3hierChild" presStyleCnt="0"/>
      <dgm:spPr/>
    </dgm:pt>
    <dgm:pt modelId="{2A87A3B5-5729-440C-B7C0-433FF82F4550}" type="pres">
      <dgm:prSet presAssocID="{A8E8AA36-505E-4B8A-8844-9DAA5B128552}" presName="root1" presStyleCnt="0"/>
      <dgm:spPr/>
    </dgm:pt>
    <dgm:pt modelId="{C7124AEB-1545-47C3-A667-3718585EA532}" type="pres">
      <dgm:prSet presAssocID="{A8E8AA36-505E-4B8A-8844-9DAA5B128552}" presName="LevelOneTextNode" presStyleLbl="node0" presStyleIdx="2" presStyleCnt="3">
        <dgm:presLayoutVars>
          <dgm:chPref val="3"/>
        </dgm:presLayoutVars>
      </dgm:prSet>
      <dgm:spPr/>
    </dgm:pt>
    <dgm:pt modelId="{3DBB9CC8-6176-4552-9746-2EF7710D168C}" type="pres">
      <dgm:prSet presAssocID="{A8E8AA36-505E-4B8A-8844-9DAA5B128552}" presName="level2hierChild" presStyleCnt="0"/>
      <dgm:spPr/>
    </dgm:pt>
  </dgm:ptLst>
  <dgm:cxnLst>
    <dgm:cxn modelId="{8DADC20C-6E72-428A-8C99-A05ED921657E}" type="presOf" srcId="{8EC0FF6F-D074-4EBF-B554-0504864E5A83}" destId="{3DD09039-5ACF-4988-9739-75CBBC4DB36E}" srcOrd="0" destOrd="0" presId="urn:microsoft.com/office/officeart/2005/8/layout/hierarchy2"/>
    <dgm:cxn modelId="{65B4CE0C-5E93-40C1-AB58-6B769D737F1E}" srcId="{0EC221F9-6090-4A76-B942-04CB24A9B91E}" destId="{4EAA0173-F59C-4A9C-AFB3-D305269C6439}" srcOrd="0" destOrd="0" parTransId="{3C151545-61A3-4AC6-A4F3-BC27CA64CBEE}" sibTransId="{E56DFC3A-3DCF-400C-BF48-0A52E32AB241}"/>
    <dgm:cxn modelId="{11300D30-B561-4C51-945C-063EE0DB5849}" type="presOf" srcId="{4EAA0173-F59C-4A9C-AFB3-D305269C6439}" destId="{5EA8B8F2-FF50-4BED-8262-8ED6CF7B7253}" srcOrd="0" destOrd="0" presId="urn:microsoft.com/office/officeart/2005/8/layout/hierarchy2"/>
    <dgm:cxn modelId="{D609BB31-3759-47B2-8955-B373988F67CA}" srcId="{0EC221F9-6090-4A76-B942-04CB24A9B91E}" destId="{5CA08987-1442-45F4-A864-2453D997E563}" srcOrd="1" destOrd="0" parTransId="{95AB1C76-AFCE-4231-9F4F-0B811880714E}" sibTransId="{CFADE44D-D974-441E-A25B-B91C8493D11C}"/>
    <dgm:cxn modelId="{7C1C2C38-9346-4F3C-A46B-FF8693ABBB02}" type="presOf" srcId="{E3CE1864-72D4-49F3-93A2-A756D705D769}" destId="{009ED1D0-257D-4469-99B3-283D10DC206F}" srcOrd="0" destOrd="0" presId="urn:microsoft.com/office/officeart/2005/8/layout/hierarchy2"/>
    <dgm:cxn modelId="{C0B01865-6645-4BF0-BEBD-7231BE146482}" type="presOf" srcId="{31508634-56A0-443B-8885-5616AAF91034}" destId="{56E39CF4-BCE8-44E0-A74C-C64F8E256AC1}" srcOrd="0" destOrd="0" presId="urn:microsoft.com/office/officeart/2005/8/layout/hierarchy2"/>
    <dgm:cxn modelId="{9ACA0B6F-C7F3-4C72-9598-B8DC7B420AAC}" srcId="{0EC221F9-6090-4A76-B942-04CB24A9B91E}" destId="{A8E8AA36-505E-4B8A-8844-9DAA5B128552}" srcOrd="2" destOrd="0" parTransId="{5B7C9775-8BDA-4E51-AD8A-818FD76CCF26}" sibTransId="{3A2A7A04-469C-4B01-B84C-AC18D40F4324}"/>
    <dgm:cxn modelId="{2A834474-2D71-42E1-9902-5E02731F23D4}" type="presOf" srcId="{0EC221F9-6090-4A76-B942-04CB24A9B91E}" destId="{C520ADEC-54EC-4043-BE4F-9CD5F06BB9A3}" srcOrd="0" destOrd="0" presId="urn:microsoft.com/office/officeart/2005/8/layout/hierarchy2"/>
    <dgm:cxn modelId="{F1E99F78-E89B-4CFB-A8CE-ACF1D69F6530}" type="presOf" srcId="{A8E8AA36-505E-4B8A-8844-9DAA5B128552}" destId="{C7124AEB-1545-47C3-A667-3718585EA532}" srcOrd="0" destOrd="0" presId="urn:microsoft.com/office/officeart/2005/8/layout/hierarchy2"/>
    <dgm:cxn modelId="{38C19A82-8E9B-4F01-A028-45CE6042DDD8}" srcId="{8EC0FF6F-D074-4EBF-B554-0504864E5A83}" destId="{E3CE1864-72D4-49F3-93A2-A756D705D769}" srcOrd="0" destOrd="0" parTransId="{31508634-56A0-443B-8885-5616AAF91034}" sibTransId="{F6A3385D-5BCC-46F4-AB62-ABB296DEE6E9}"/>
    <dgm:cxn modelId="{3B40CA9A-5133-46AF-AD63-521B0B1DBBA0}" srcId="{5CA08987-1442-45F4-A864-2453D997E563}" destId="{8EC0FF6F-D074-4EBF-B554-0504864E5A83}" srcOrd="0" destOrd="0" parTransId="{37D0E974-4929-48D5-ABAA-3591E0B53658}" sibTransId="{EC085E77-4C2C-4F7F-932C-476A7FF12BE2}"/>
    <dgm:cxn modelId="{3E4D59AE-DB2B-4FEA-84E0-6D7A0B2DB987}" type="presOf" srcId="{5CA08987-1442-45F4-A864-2453D997E563}" destId="{D4CB61D4-EDE2-49BA-8C33-0E531127B6BA}" srcOrd="0" destOrd="0" presId="urn:microsoft.com/office/officeart/2005/8/layout/hierarchy2"/>
    <dgm:cxn modelId="{F5ACFCB5-EA00-49C5-94C2-71E9B68A075F}" type="presOf" srcId="{31508634-56A0-443B-8885-5616AAF91034}" destId="{EFED778D-5B6F-4B48-AC7F-E7DE70F57684}" srcOrd="1" destOrd="0" presId="urn:microsoft.com/office/officeart/2005/8/layout/hierarchy2"/>
    <dgm:cxn modelId="{CCCCE0D7-2887-4506-B421-FBBA3599F5EF}" type="presOf" srcId="{37D0E974-4929-48D5-ABAA-3591E0B53658}" destId="{54873C94-B84F-4E1E-975B-6E4D948A0434}" srcOrd="0" destOrd="0" presId="urn:microsoft.com/office/officeart/2005/8/layout/hierarchy2"/>
    <dgm:cxn modelId="{BEEBFFFD-DCC4-40D8-A161-BC87CFE77A3C}" type="presOf" srcId="{37D0E974-4929-48D5-ABAA-3591E0B53658}" destId="{27F94531-FD4C-4633-9B61-807D77C9DD98}" srcOrd="1" destOrd="0" presId="urn:microsoft.com/office/officeart/2005/8/layout/hierarchy2"/>
    <dgm:cxn modelId="{AAAFCBF6-426A-4E0A-9F27-545413669C8A}" type="presParOf" srcId="{C520ADEC-54EC-4043-BE4F-9CD5F06BB9A3}" destId="{01FD6214-975F-4FED-BF33-53CA510DA1AF}" srcOrd="0" destOrd="0" presId="urn:microsoft.com/office/officeart/2005/8/layout/hierarchy2"/>
    <dgm:cxn modelId="{3149E287-FA4A-468F-801D-7BF66ED65F68}" type="presParOf" srcId="{01FD6214-975F-4FED-BF33-53CA510DA1AF}" destId="{5EA8B8F2-FF50-4BED-8262-8ED6CF7B7253}" srcOrd="0" destOrd="0" presId="urn:microsoft.com/office/officeart/2005/8/layout/hierarchy2"/>
    <dgm:cxn modelId="{287A3A80-90B4-4BE5-93AC-56F489039484}" type="presParOf" srcId="{01FD6214-975F-4FED-BF33-53CA510DA1AF}" destId="{5C6F059A-DE1E-454A-8496-15A756359584}" srcOrd="1" destOrd="0" presId="urn:microsoft.com/office/officeart/2005/8/layout/hierarchy2"/>
    <dgm:cxn modelId="{5EC996AF-C034-48C8-8243-06F472832493}" type="presParOf" srcId="{C520ADEC-54EC-4043-BE4F-9CD5F06BB9A3}" destId="{882088CE-E171-46B9-A6BA-13B542B95D4F}" srcOrd="1" destOrd="0" presId="urn:microsoft.com/office/officeart/2005/8/layout/hierarchy2"/>
    <dgm:cxn modelId="{FBBA3202-65ED-4AA0-A78E-49638C719B31}" type="presParOf" srcId="{882088CE-E171-46B9-A6BA-13B542B95D4F}" destId="{D4CB61D4-EDE2-49BA-8C33-0E531127B6BA}" srcOrd="0" destOrd="0" presId="urn:microsoft.com/office/officeart/2005/8/layout/hierarchy2"/>
    <dgm:cxn modelId="{A2DF6AFB-9165-40B7-9E18-93863DC3C7EC}" type="presParOf" srcId="{882088CE-E171-46B9-A6BA-13B542B95D4F}" destId="{E25ECF41-758B-4EC0-AD53-A26444E40802}" srcOrd="1" destOrd="0" presId="urn:microsoft.com/office/officeart/2005/8/layout/hierarchy2"/>
    <dgm:cxn modelId="{9D314813-6C19-4116-9B51-592C32C906CC}" type="presParOf" srcId="{E25ECF41-758B-4EC0-AD53-A26444E40802}" destId="{54873C94-B84F-4E1E-975B-6E4D948A0434}" srcOrd="0" destOrd="0" presId="urn:microsoft.com/office/officeart/2005/8/layout/hierarchy2"/>
    <dgm:cxn modelId="{583E1C60-5AA4-43F9-A199-0125D0CD2953}" type="presParOf" srcId="{54873C94-B84F-4E1E-975B-6E4D948A0434}" destId="{27F94531-FD4C-4633-9B61-807D77C9DD98}" srcOrd="0" destOrd="0" presId="urn:microsoft.com/office/officeart/2005/8/layout/hierarchy2"/>
    <dgm:cxn modelId="{B65FDE4D-8C7E-4117-A38E-898C805D4ADF}" type="presParOf" srcId="{E25ECF41-758B-4EC0-AD53-A26444E40802}" destId="{F71BA858-0E4A-4D8B-A2AA-6D781BCA7140}" srcOrd="1" destOrd="0" presId="urn:microsoft.com/office/officeart/2005/8/layout/hierarchy2"/>
    <dgm:cxn modelId="{3F87DF85-EEEF-4D7A-8A95-7A83B83C10C2}" type="presParOf" srcId="{F71BA858-0E4A-4D8B-A2AA-6D781BCA7140}" destId="{3DD09039-5ACF-4988-9739-75CBBC4DB36E}" srcOrd="0" destOrd="0" presId="urn:microsoft.com/office/officeart/2005/8/layout/hierarchy2"/>
    <dgm:cxn modelId="{AA016EE9-A087-403B-B77A-618B62B1A8A4}" type="presParOf" srcId="{F71BA858-0E4A-4D8B-A2AA-6D781BCA7140}" destId="{5B298039-B927-41E9-B078-8FC8C1F764EB}" srcOrd="1" destOrd="0" presId="urn:microsoft.com/office/officeart/2005/8/layout/hierarchy2"/>
    <dgm:cxn modelId="{FF89F92E-E340-4E15-9A76-ED7CB0C8E379}" type="presParOf" srcId="{5B298039-B927-41E9-B078-8FC8C1F764EB}" destId="{56E39CF4-BCE8-44E0-A74C-C64F8E256AC1}" srcOrd="0" destOrd="0" presId="urn:microsoft.com/office/officeart/2005/8/layout/hierarchy2"/>
    <dgm:cxn modelId="{6B8EAE32-372C-4722-9753-DFB9F1B4AF5B}" type="presParOf" srcId="{56E39CF4-BCE8-44E0-A74C-C64F8E256AC1}" destId="{EFED778D-5B6F-4B48-AC7F-E7DE70F57684}" srcOrd="0" destOrd="0" presId="urn:microsoft.com/office/officeart/2005/8/layout/hierarchy2"/>
    <dgm:cxn modelId="{2D2951EB-8C3D-4A48-A592-47B55FB9375E}" type="presParOf" srcId="{5B298039-B927-41E9-B078-8FC8C1F764EB}" destId="{8C5EB906-E20C-4AE3-8C78-86F26CBC8390}" srcOrd="1" destOrd="0" presId="urn:microsoft.com/office/officeart/2005/8/layout/hierarchy2"/>
    <dgm:cxn modelId="{77CB536F-00C8-4D94-ABA2-965830EBCCD7}" type="presParOf" srcId="{8C5EB906-E20C-4AE3-8C78-86F26CBC8390}" destId="{009ED1D0-257D-4469-99B3-283D10DC206F}" srcOrd="0" destOrd="0" presId="urn:microsoft.com/office/officeart/2005/8/layout/hierarchy2"/>
    <dgm:cxn modelId="{E1FAA8FF-3FB3-4157-B1B3-6C79B5FF8A3E}" type="presParOf" srcId="{8C5EB906-E20C-4AE3-8C78-86F26CBC8390}" destId="{00D96DAF-5443-4B26-8A25-7E4B89A6D22B}" srcOrd="1" destOrd="0" presId="urn:microsoft.com/office/officeart/2005/8/layout/hierarchy2"/>
    <dgm:cxn modelId="{73230065-897D-4920-88D5-256DAEF82D69}" type="presParOf" srcId="{C520ADEC-54EC-4043-BE4F-9CD5F06BB9A3}" destId="{2A87A3B5-5729-440C-B7C0-433FF82F4550}" srcOrd="2" destOrd="0" presId="urn:microsoft.com/office/officeart/2005/8/layout/hierarchy2"/>
    <dgm:cxn modelId="{B1957971-6EE1-4D48-8170-B7DE8DF061F0}" type="presParOf" srcId="{2A87A3B5-5729-440C-B7C0-433FF82F4550}" destId="{C7124AEB-1545-47C3-A667-3718585EA532}" srcOrd="0" destOrd="0" presId="urn:microsoft.com/office/officeart/2005/8/layout/hierarchy2"/>
    <dgm:cxn modelId="{0041D9F3-7C3D-40A0-8572-DB9A5E4166C1}" type="presParOf" srcId="{2A87A3B5-5729-440C-B7C0-433FF82F4550}" destId="{3DBB9CC8-6176-4552-9746-2EF7710D168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7069D48-C0FA-4B85-814D-ADFA4D89E2EC}" type="doc">
      <dgm:prSet loTypeId="urn:microsoft.com/office/officeart/2005/8/layout/target3" loCatId="list" qsTypeId="urn:microsoft.com/office/officeart/2005/8/quickstyle/simple1" qsCatId="simple" csTypeId="urn:microsoft.com/office/officeart/2005/8/colors/accent1_3" csCatId="accent1" phldr="1"/>
      <dgm:spPr/>
      <dgm:t>
        <a:bodyPr/>
        <a:lstStyle/>
        <a:p>
          <a:endParaRPr lang="en-US"/>
        </a:p>
      </dgm:t>
    </dgm:pt>
    <dgm:pt modelId="{A7CADB98-56A9-416A-9C17-CA4231C4E74C}">
      <dgm:prSet custT="1"/>
      <dgm:spPr/>
      <dgm:t>
        <a:bodyPr/>
        <a:lstStyle/>
        <a:p>
          <a:r>
            <a:rPr lang="en-US" sz="2800" dirty="0"/>
            <a:t>Treatment History / Comorbid Mood-Disorder</a:t>
          </a:r>
        </a:p>
      </dgm:t>
    </dgm:pt>
    <dgm:pt modelId="{F40C64E5-8F6F-4CC3-ACD1-013AA64540BF}" type="parTrans" cxnId="{12EF0507-4049-47A2-9D42-47CDC1E8E8E3}">
      <dgm:prSet/>
      <dgm:spPr/>
      <dgm:t>
        <a:bodyPr/>
        <a:lstStyle/>
        <a:p>
          <a:endParaRPr lang="en-US"/>
        </a:p>
      </dgm:t>
    </dgm:pt>
    <dgm:pt modelId="{998F1059-2986-4495-BEE5-36CD72338890}" type="sibTrans" cxnId="{12EF0507-4049-47A2-9D42-47CDC1E8E8E3}">
      <dgm:prSet/>
      <dgm:spPr/>
      <dgm:t>
        <a:bodyPr/>
        <a:lstStyle/>
        <a:p>
          <a:endParaRPr lang="en-US"/>
        </a:p>
      </dgm:t>
    </dgm:pt>
    <dgm:pt modelId="{5C7F1801-D04C-424D-B306-8865623BE12C}">
      <dgm:prSet custT="1"/>
      <dgm:spPr/>
      <dgm:t>
        <a:bodyPr/>
        <a:lstStyle/>
        <a:p>
          <a:r>
            <a:rPr lang="en-US" sz="2800" dirty="0"/>
            <a:t>Low Self-Esteem / Hopelessness</a:t>
          </a:r>
        </a:p>
      </dgm:t>
    </dgm:pt>
    <dgm:pt modelId="{46692BCD-4AB8-465F-BA6A-AE66D3FB4894}" type="parTrans" cxnId="{0A77A8E9-A48E-47EE-A87E-4B7C7179D3F7}">
      <dgm:prSet/>
      <dgm:spPr/>
      <dgm:t>
        <a:bodyPr/>
        <a:lstStyle/>
        <a:p>
          <a:endParaRPr lang="en-US"/>
        </a:p>
      </dgm:t>
    </dgm:pt>
    <dgm:pt modelId="{3EC6849A-0AA6-4947-8EB8-05076DF7ED71}" type="sibTrans" cxnId="{0A77A8E9-A48E-47EE-A87E-4B7C7179D3F7}">
      <dgm:prSet/>
      <dgm:spPr/>
      <dgm:t>
        <a:bodyPr/>
        <a:lstStyle/>
        <a:p>
          <a:endParaRPr lang="en-US"/>
        </a:p>
      </dgm:t>
    </dgm:pt>
    <dgm:pt modelId="{1EC019CA-B5D5-4ECE-8E09-5B1FE7B5D570}">
      <dgm:prSet custT="1"/>
      <dgm:spPr/>
      <dgm:t>
        <a:bodyPr/>
        <a:lstStyle/>
        <a:p>
          <a:r>
            <a:rPr lang="en-US" sz="2800" dirty="0"/>
            <a:t>Impulsivity / Previous Suicidal Behaviors</a:t>
          </a:r>
        </a:p>
      </dgm:t>
    </dgm:pt>
    <dgm:pt modelId="{B77152E4-D532-45DF-8EE2-867F57252323}" type="parTrans" cxnId="{25147234-2323-4C53-865F-81C64F36AD6E}">
      <dgm:prSet/>
      <dgm:spPr/>
      <dgm:t>
        <a:bodyPr/>
        <a:lstStyle/>
        <a:p>
          <a:endParaRPr lang="en-US"/>
        </a:p>
      </dgm:t>
    </dgm:pt>
    <dgm:pt modelId="{6BBF751B-DDA0-4134-88EF-4884AB6FC3D0}" type="sibTrans" cxnId="{25147234-2323-4C53-865F-81C64F36AD6E}">
      <dgm:prSet/>
      <dgm:spPr/>
      <dgm:t>
        <a:bodyPr/>
        <a:lstStyle/>
        <a:p>
          <a:endParaRPr lang="en-US"/>
        </a:p>
      </dgm:t>
    </dgm:pt>
    <dgm:pt modelId="{0A0032AF-2974-4892-B142-8E06DA4FA0D3}">
      <dgm:prSet custT="1"/>
      <dgm:spPr/>
      <dgm:t>
        <a:bodyPr/>
        <a:lstStyle/>
        <a:p>
          <a:r>
            <a:rPr lang="en-US" sz="2800" dirty="0"/>
            <a:t>Debt &amp; Spending Habits</a:t>
          </a:r>
        </a:p>
      </dgm:t>
    </dgm:pt>
    <dgm:pt modelId="{0336334C-AA4F-428A-B986-34E413966DD4}" type="parTrans" cxnId="{60EFEF12-1DD9-4BAA-8930-4ED424F1E24D}">
      <dgm:prSet/>
      <dgm:spPr/>
      <dgm:t>
        <a:bodyPr/>
        <a:lstStyle/>
        <a:p>
          <a:endParaRPr lang="en-US"/>
        </a:p>
      </dgm:t>
    </dgm:pt>
    <dgm:pt modelId="{A1286D43-9174-4BD0-A361-901021D5FAC5}" type="sibTrans" cxnId="{60EFEF12-1DD9-4BAA-8930-4ED424F1E24D}">
      <dgm:prSet/>
      <dgm:spPr/>
      <dgm:t>
        <a:bodyPr/>
        <a:lstStyle/>
        <a:p>
          <a:endParaRPr lang="en-US"/>
        </a:p>
      </dgm:t>
    </dgm:pt>
    <dgm:pt modelId="{CC934350-F330-4570-8B56-9099DE117A7E}">
      <dgm:prSet custT="1"/>
      <dgm:spPr/>
      <dgm:t>
        <a:bodyPr/>
        <a:lstStyle/>
        <a:p>
          <a:r>
            <a:rPr lang="en-US" sz="2800" dirty="0"/>
            <a:t>Relationship Difficulties</a:t>
          </a:r>
        </a:p>
      </dgm:t>
    </dgm:pt>
    <dgm:pt modelId="{2DFE0003-3668-4764-BCA5-6342A83E72B9}" type="parTrans" cxnId="{54D5EEE2-5ACD-4646-B491-8F1E5FC580D5}">
      <dgm:prSet/>
      <dgm:spPr/>
      <dgm:t>
        <a:bodyPr/>
        <a:lstStyle/>
        <a:p>
          <a:endParaRPr lang="en-US"/>
        </a:p>
      </dgm:t>
    </dgm:pt>
    <dgm:pt modelId="{6E7D7531-BDA0-46D9-9726-8E109097354F}" type="sibTrans" cxnId="{54D5EEE2-5ACD-4646-B491-8F1E5FC580D5}">
      <dgm:prSet/>
      <dgm:spPr/>
      <dgm:t>
        <a:bodyPr/>
        <a:lstStyle/>
        <a:p>
          <a:endParaRPr lang="en-US"/>
        </a:p>
      </dgm:t>
    </dgm:pt>
    <dgm:pt modelId="{D2E3FCA4-56F9-4D89-8A61-77F44B8DCB89}">
      <dgm:prSet custT="1"/>
      <dgm:spPr/>
      <dgm:t>
        <a:bodyPr/>
        <a:lstStyle/>
        <a:p>
          <a:r>
            <a:rPr lang="en-US" sz="2800" dirty="0"/>
            <a:t>Drug Abuse (Not Alcohol Abuse)</a:t>
          </a:r>
        </a:p>
      </dgm:t>
    </dgm:pt>
    <dgm:pt modelId="{C5FB023F-47C8-4CE1-93A7-5DB1B236A721}" type="parTrans" cxnId="{35190CA3-315C-47F7-8932-66FC322FB767}">
      <dgm:prSet/>
      <dgm:spPr/>
      <dgm:t>
        <a:bodyPr/>
        <a:lstStyle/>
        <a:p>
          <a:endParaRPr lang="en-US"/>
        </a:p>
      </dgm:t>
    </dgm:pt>
    <dgm:pt modelId="{411317FD-A588-41AD-B913-5A176D63DF29}" type="sibTrans" cxnId="{35190CA3-315C-47F7-8932-66FC322FB767}">
      <dgm:prSet/>
      <dgm:spPr/>
      <dgm:t>
        <a:bodyPr/>
        <a:lstStyle/>
        <a:p>
          <a:endParaRPr lang="en-US"/>
        </a:p>
      </dgm:t>
    </dgm:pt>
    <dgm:pt modelId="{CDEAC787-A5F0-4B8B-909F-ADE1ECD08201}">
      <dgm:prSet custT="1"/>
      <dgm:spPr/>
      <dgm:t>
        <a:bodyPr/>
        <a:lstStyle/>
        <a:p>
          <a:r>
            <a:rPr lang="en-US" sz="2800" dirty="0"/>
            <a:t>Severity Of Gambling Problem</a:t>
          </a:r>
        </a:p>
      </dgm:t>
    </dgm:pt>
    <dgm:pt modelId="{F7A00659-5BB6-413D-9656-9254974E6939}" type="parTrans" cxnId="{31C06E05-C6AC-4BFC-88D5-2143607AFCAA}">
      <dgm:prSet/>
      <dgm:spPr/>
      <dgm:t>
        <a:bodyPr/>
        <a:lstStyle/>
        <a:p>
          <a:endParaRPr lang="en-US"/>
        </a:p>
      </dgm:t>
    </dgm:pt>
    <dgm:pt modelId="{123F5B58-CBCA-4780-B9D8-D09700DDC335}" type="sibTrans" cxnId="{31C06E05-C6AC-4BFC-88D5-2143607AFCAA}">
      <dgm:prSet/>
      <dgm:spPr/>
      <dgm:t>
        <a:bodyPr/>
        <a:lstStyle/>
        <a:p>
          <a:endParaRPr lang="en-US"/>
        </a:p>
      </dgm:t>
    </dgm:pt>
    <dgm:pt modelId="{9D9F30EC-9761-41B7-890C-6630BBDF4E03}" type="pres">
      <dgm:prSet presAssocID="{C7069D48-C0FA-4B85-814D-ADFA4D89E2EC}" presName="Name0" presStyleCnt="0">
        <dgm:presLayoutVars>
          <dgm:chMax val="7"/>
          <dgm:dir/>
          <dgm:animLvl val="lvl"/>
          <dgm:resizeHandles val="exact"/>
        </dgm:presLayoutVars>
      </dgm:prSet>
      <dgm:spPr/>
    </dgm:pt>
    <dgm:pt modelId="{02563473-6EBC-480F-BDD9-4E6F56395A73}" type="pres">
      <dgm:prSet presAssocID="{CDEAC787-A5F0-4B8B-909F-ADE1ECD08201}" presName="circle1" presStyleLbl="node1" presStyleIdx="0" presStyleCnt="7"/>
      <dgm:spPr/>
    </dgm:pt>
    <dgm:pt modelId="{43524D58-F7AC-445F-9706-8A5B013EFF12}" type="pres">
      <dgm:prSet presAssocID="{CDEAC787-A5F0-4B8B-909F-ADE1ECD08201}" presName="space" presStyleCnt="0"/>
      <dgm:spPr/>
    </dgm:pt>
    <dgm:pt modelId="{199C6891-4A7F-42B7-BFFE-C7CAD90046DE}" type="pres">
      <dgm:prSet presAssocID="{CDEAC787-A5F0-4B8B-909F-ADE1ECD08201}" presName="rect1" presStyleLbl="alignAcc1" presStyleIdx="0" presStyleCnt="7" custLinFactNeighborX="2157" custLinFactNeighborY="11997"/>
      <dgm:spPr/>
    </dgm:pt>
    <dgm:pt modelId="{4EB6A072-C69F-46C4-988C-3F399983506F}" type="pres">
      <dgm:prSet presAssocID="{A7CADB98-56A9-416A-9C17-CA4231C4E74C}" presName="vertSpace2" presStyleLbl="node1" presStyleIdx="0" presStyleCnt="7"/>
      <dgm:spPr/>
    </dgm:pt>
    <dgm:pt modelId="{17CA28D8-D607-4AF8-8844-5D3753E77210}" type="pres">
      <dgm:prSet presAssocID="{A7CADB98-56A9-416A-9C17-CA4231C4E74C}" presName="circle2" presStyleLbl="node1" presStyleIdx="1" presStyleCnt="7"/>
      <dgm:spPr/>
    </dgm:pt>
    <dgm:pt modelId="{4D934500-8A7C-4B1A-A11F-501142AFAC71}" type="pres">
      <dgm:prSet presAssocID="{A7CADB98-56A9-416A-9C17-CA4231C4E74C}" presName="rect2" presStyleLbl="alignAcc1" presStyleIdx="1" presStyleCnt="7"/>
      <dgm:spPr/>
    </dgm:pt>
    <dgm:pt modelId="{9356EA2F-4D99-4B65-9CE3-3F8CEF15A976}" type="pres">
      <dgm:prSet presAssocID="{5C7F1801-D04C-424D-B306-8865623BE12C}" presName="vertSpace3" presStyleLbl="node1" presStyleIdx="1" presStyleCnt="7"/>
      <dgm:spPr/>
    </dgm:pt>
    <dgm:pt modelId="{D3F8C765-E54F-4227-B8D9-A74E7B71DB4F}" type="pres">
      <dgm:prSet presAssocID="{5C7F1801-D04C-424D-B306-8865623BE12C}" presName="circle3" presStyleLbl="node1" presStyleIdx="2" presStyleCnt="7"/>
      <dgm:spPr/>
    </dgm:pt>
    <dgm:pt modelId="{3FFCD273-7E25-400E-A2BE-8DD3FA4E60EE}" type="pres">
      <dgm:prSet presAssocID="{5C7F1801-D04C-424D-B306-8865623BE12C}" presName="rect3" presStyleLbl="alignAcc1" presStyleIdx="2" presStyleCnt="7"/>
      <dgm:spPr/>
    </dgm:pt>
    <dgm:pt modelId="{DB3B3121-43C8-4DA4-976A-6E9D4D87DFBB}" type="pres">
      <dgm:prSet presAssocID="{1EC019CA-B5D5-4ECE-8E09-5B1FE7B5D570}" presName="vertSpace4" presStyleLbl="node1" presStyleIdx="2" presStyleCnt="7"/>
      <dgm:spPr/>
    </dgm:pt>
    <dgm:pt modelId="{EC0A12A8-89A3-465B-AC3D-47340D1CC115}" type="pres">
      <dgm:prSet presAssocID="{1EC019CA-B5D5-4ECE-8E09-5B1FE7B5D570}" presName="circle4" presStyleLbl="node1" presStyleIdx="3" presStyleCnt="7"/>
      <dgm:spPr/>
    </dgm:pt>
    <dgm:pt modelId="{2E48FC4C-DD7F-45F9-B53B-680BA0938F96}" type="pres">
      <dgm:prSet presAssocID="{1EC019CA-B5D5-4ECE-8E09-5B1FE7B5D570}" presName="rect4" presStyleLbl="alignAcc1" presStyleIdx="3" presStyleCnt="7"/>
      <dgm:spPr/>
    </dgm:pt>
    <dgm:pt modelId="{0160FDB5-5BF5-4172-B7C5-9822DB4446DF}" type="pres">
      <dgm:prSet presAssocID="{0A0032AF-2974-4892-B142-8E06DA4FA0D3}" presName="vertSpace5" presStyleLbl="node1" presStyleIdx="3" presStyleCnt="7"/>
      <dgm:spPr/>
    </dgm:pt>
    <dgm:pt modelId="{AF458BB9-9003-4928-92C0-B2996DF27C67}" type="pres">
      <dgm:prSet presAssocID="{0A0032AF-2974-4892-B142-8E06DA4FA0D3}" presName="circle5" presStyleLbl="node1" presStyleIdx="4" presStyleCnt="7"/>
      <dgm:spPr/>
    </dgm:pt>
    <dgm:pt modelId="{4E06FA61-112C-4C9E-AD0E-8400D9406A45}" type="pres">
      <dgm:prSet presAssocID="{0A0032AF-2974-4892-B142-8E06DA4FA0D3}" presName="rect5" presStyleLbl="alignAcc1" presStyleIdx="4" presStyleCnt="7"/>
      <dgm:spPr/>
    </dgm:pt>
    <dgm:pt modelId="{539AFA8E-80B3-4F4A-81CA-51A70548E79C}" type="pres">
      <dgm:prSet presAssocID="{CC934350-F330-4570-8B56-9099DE117A7E}" presName="vertSpace6" presStyleLbl="node1" presStyleIdx="4" presStyleCnt="7"/>
      <dgm:spPr/>
    </dgm:pt>
    <dgm:pt modelId="{1BD00AA1-4486-4634-B8EE-0EE77CB28353}" type="pres">
      <dgm:prSet presAssocID="{CC934350-F330-4570-8B56-9099DE117A7E}" presName="circle6" presStyleLbl="node1" presStyleIdx="5" presStyleCnt="7"/>
      <dgm:spPr/>
    </dgm:pt>
    <dgm:pt modelId="{305F0817-CFE2-4BD7-8B2E-EA0FB9331F51}" type="pres">
      <dgm:prSet presAssocID="{CC934350-F330-4570-8B56-9099DE117A7E}" presName="rect6" presStyleLbl="alignAcc1" presStyleIdx="5" presStyleCnt="7"/>
      <dgm:spPr/>
    </dgm:pt>
    <dgm:pt modelId="{1F1C6232-D698-4FE7-803F-09C31212750B}" type="pres">
      <dgm:prSet presAssocID="{D2E3FCA4-56F9-4D89-8A61-77F44B8DCB89}" presName="vertSpace7" presStyleLbl="node1" presStyleIdx="5" presStyleCnt="7"/>
      <dgm:spPr/>
    </dgm:pt>
    <dgm:pt modelId="{08700741-61AC-4F84-B718-48D50FE11757}" type="pres">
      <dgm:prSet presAssocID="{D2E3FCA4-56F9-4D89-8A61-77F44B8DCB89}" presName="circle7" presStyleLbl="node1" presStyleIdx="6" presStyleCnt="7"/>
      <dgm:spPr/>
    </dgm:pt>
    <dgm:pt modelId="{BD3B4126-DC5C-4F12-AFB4-53A525E5FE01}" type="pres">
      <dgm:prSet presAssocID="{D2E3FCA4-56F9-4D89-8A61-77F44B8DCB89}" presName="rect7" presStyleLbl="alignAcc1" presStyleIdx="6" presStyleCnt="7"/>
      <dgm:spPr/>
    </dgm:pt>
    <dgm:pt modelId="{E8A21F44-B70F-4665-81C5-ABAAA0AF7740}" type="pres">
      <dgm:prSet presAssocID="{CDEAC787-A5F0-4B8B-909F-ADE1ECD08201}" presName="rect1ParTxNoCh" presStyleLbl="alignAcc1" presStyleIdx="6" presStyleCnt="7">
        <dgm:presLayoutVars>
          <dgm:chMax val="1"/>
          <dgm:bulletEnabled val="1"/>
        </dgm:presLayoutVars>
      </dgm:prSet>
      <dgm:spPr/>
    </dgm:pt>
    <dgm:pt modelId="{8DF63425-AD66-4150-A99F-D0E9AB53515B}" type="pres">
      <dgm:prSet presAssocID="{A7CADB98-56A9-416A-9C17-CA4231C4E74C}" presName="rect2ParTxNoCh" presStyleLbl="alignAcc1" presStyleIdx="6" presStyleCnt="7">
        <dgm:presLayoutVars>
          <dgm:chMax val="1"/>
          <dgm:bulletEnabled val="1"/>
        </dgm:presLayoutVars>
      </dgm:prSet>
      <dgm:spPr/>
    </dgm:pt>
    <dgm:pt modelId="{ED471708-4DFD-48BD-A1F3-89F6EA30EE28}" type="pres">
      <dgm:prSet presAssocID="{5C7F1801-D04C-424D-B306-8865623BE12C}" presName="rect3ParTxNoCh" presStyleLbl="alignAcc1" presStyleIdx="6" presStyleCnt="7">
        <dgm:presLayoutVars>
          <dgm:chMax val="1"/>
          <dgm:bulletEnabled val="1"/>
        </dgm:presLayoutVars>
      </dgm:prSet>
      <dgm:spPr/>
    </dgm:pt>
    <dgm:pt modelId="{0DD1053F-FB05-43C9-9416-FA6BA410406B}" type="pres">
      <dgm:prSet presAssocID="{1EC019CA-B5D5-4ECE-8E09-5B1FE7B5D570}" presName="rect4ParTxNoCh" presStyleLbl="alignAcc1" presStyleIdx="6" presStyleCnt="7">
        <dgm:presLayoutVars>
          <dgm:chMax val="1"/>
          <dgm:bulletEnabled val="1"/>
        </dgm:presLayoutVars>
      </dgm:prSet>
      <dgm:spPr/>
    </dgm:pt>
    <dgm:pt modelId="{D6112F5A-9750-4D08-8F65-0948FA39000F}" type="pres">
      <dgm:prSet presAssocID="{0A0032AF-2974-4892-B142-8E06DA4FA0D3}" presName="rect5ParTxNoCh" presStyleLbl="alignAcc1" presStyleIdx="6" presStyleCnt="7">
        <dgm:presLayoutVars>
          <dgm:chMax val="1"/>
          <dgm:bulletEnabled val="1"/>
        </dgm:presLayoutVars>
      </dgm:prSet>
      <dgm:spPr/>
    </dgm:pt>
    <dgm:pt modelId="{3C8C55AD-32E0-470B-8700-E8817E6635AF}" type="pres">
      <dgm:prSet presAssocID="{CC934350-F330-4570-8B56-9099DE117A7E}" presName="rect6ParTxNoCh" presStyleLbl="alignAcc1" presStyleIdx="6" presStyleCnt="7">
        <dgm:presLayoutVars>
          <dgm:chMax val="1"/>
          <dgm:bulletEnabled val="1"/>
        </dgm:presLayoutVars>
      </dgm:prSet>
      <dgm:spPr/>
    </dgm:pt>
    <dgm:pt modelId="{746E247E-390A-4775-B3B6-46A067B70C05}" type="pres">
      <dgm:prSet presAssocID="{D2E3FCA4-56F9-4D89-8A61-77F44B8DCB89}" presName="rect7ParTxNoCh" presStyleLbl="alignAcc1" presStyleIdx="6" presStyleCnt="7">
        <dgm:presLayoutVars>
          <dgm:chMax val="1"/>
          <dgm:bulletEnabled val="1"/>
        </dgm:presLayoutVars>
      </dgm:prSet>
      <dgm:spPr/>
    </dgm:pt>
  </dgm:ptLst>
  <dgm:cxnLst>
    <dgm:cxn modelId="{31C06E05-C6AC-4BFC-88D5-2143607AFCAA}" srcId="{C7069D48-C0FA-4B85-814D-ADFA4D89E2EC}" destId="{CDEAC787-A5F0-4B8B-909F-ADE1ECD08201}" srcOrd="0" destOrd="0" parTransId="{F7A00659-5BB6-413D-9656-9254974E6939}" sibTransId="{123F5B58-CBCA-4780-B9D8-D09700DDC335}"/>
    <dgm:cxn modelId="{12EF0507-4049-47A2-9D42-47CDC1E8E8E3}" srcId="{C7069D48-C0FA-4B85-814D-ADFA4D89E2EC}" destId="{A7CADB98-56A9-416A-9C17-CA4231C4E74C}" srcOrd="1" destOrd="0" parTransId="{F40C64E5-8F6F-4CC3-ACD1-013AA64540BF}" sibTransId="{998F1059-2986-4495-BEE5-36CD72338890}"/>
    <dgm:cxn modelId="{7503870E-DF69-469C-9CB2-97D59B6E0DD6}" type="presOf" srcId="{5C7F1801-D04C-424D-B306-8865623BE12C}" destId="{ED471708-4DFD-48BD-A1F3-89F6EA30EE28}" srcOrd="1" destOrd="0" presId="urn:microsoft.com/office/officeart/2005/8/layout/target3"/>
    <dgm:cxn modelId="{60EFEF12-1DD9-4BAA-8930-4ED424F1E24D}" srcId="{C7069D48-C0FA-4B85-814D-ADFA4D89E2EC}" destId="{0A0032AF-2974-4892-B142-8E06DA4FA0D3}" srcOrd="4" destOrd="0" parTransId="{0336334C-AA4F-428A-B986-34E413966DD4}" sibTransId="{A1286D43-9174-4BD0-A361-901021D5FAC5}"/>
    <dgm:cxn modelId="{67B0F418-0885-4859-B335-70E5F336FE17}" type="presOf" srcId="{CC934350-F330-4570-8B56-9099DE117A7E}" destId="{305F0817-CFE2-4BD7-8B2E-EA0FB9331F51}" srcOrd="0" destOrd="0" presId="urn:microsoft.com/office/officeart/2005/8/layout/target3"/>
    <dgm:cxn modelId="{399C4722-43BC-4E6E-B083-5EB9037F4FBA}" type="presOf" srcId="{0A0032AF-2974-4892-B142-8E06DA4FA0D3}" destId="{D6112F5A-9750-4D08-8F65-0948FA39000F}" srcOrd="1" destOrd="0" presId="urn:microsoft.com/office/officeart/2005/8/layout/target3"/>
    <dgm:cxn modelId="{6798C123-F7E5-461D-8E36-E3B9BBB6C4B0}" type="presOf" srcId="{CDEAC787-A5F0-4B8B-909F-ADE1ECD08201}" destId="{199C6891-4A7F-42B7-BFFE-C7CAD90046DE}" srcOrd="0" destOrd="0" presId="urn:microsoft.com/office/officeart/2005/8/layout/target3"/>
    <dgm:cxn modelId="{6511D733-9CE7-44BA-B219-D86B3C0BD59F}" type="presOf" srcId="{D2E3FCA4-56F9-4D89-8A61-77F44B8DCB89}" destId="{746E247E-390A-4775-B3B6-46A067B70C05}" srcOrd="1" destOrd="0" presId="urn:microsoft.com/office/officeart/2005/8/layout/target3"/>
    <dgm:cxn modelId="{25147234-2323-4C53-865F-81C64F36AD6E}" srcId="{C7069D48-C0FA-4B85-814D-ADFA4D89E2EC}" destId="{1EC019CA-B5D5-4ECE-8E09-5B1FE7B5D570}" srcOrd="3" destOrd="0" parTransId="{B77152E4-D532-45DF-8EE2-867F57252323}" sibTransId="{6BBF751B-DDA0-4134-88EF-4884AB6FC3D0}"/>
    <dgm:cxn modelId="{010EE546-2D1F-472B-8717-5DB4DD5B364E}" type="presOf" srcId="{A7CADB98-56A9-416A-9C17-CA4231C4E74C}" destId="{8DF63425-AD66-4150-A99F-D0E9AB53515B}" srcOrd="1" destOrd="0" presId="urn:microsoft.com/office/officeart/2005/8/layout/target3"/>
    <dgm:cxn modelId="{F0606F49-DB1E-4221-843D-13BA901D7AC9}" type="presOf" srcId="{CC934350-F330-4570-8B56-9099DE117A7E}" destId="{3C8C55AD-32E0-470B-8700-E8817E6635AF}" srcOrd="1" destOrd="0" presId="urn:microsoft.com/office/officeart/2005/8/layout/target3"/>
    <dgm:cxn modelId="{73DF6D71-EEA5-4F81-90EB-396D44BAC618}" type="presOf" srcId="{1EC019CA-B5D5-4ECE-8E09-5B1FE7B5D570}" destId="{0DD1053F-FB05-43C9-9416-FA6BA410406B}" srcOrd="1" destOrd="0" presId="urn:microsoft.com/office/officeart/2005/8/layout/target3"/>
    <dgm:cxn modelId="{7C08A17A-392F-4891-ABC8-C0FFC58F525D}" type="presOf" srcId="{D2E3FCA4-56F9-4D89-8A61-77F44B8DCB89}" destId="{BD3B4126-DC5C-4F12-AFB4-53A525E5FE01}" srcOrd="0" destOrd="0" presId="urn:microsoft.com/office/officeart/2005/8/layout/target3"/>
    <dgm:cxn modelId="{017A1585-0F1F-461D-91EA-B2EEE63E72C6}" type="presOf" srcId="{1EC019CA-B5D5-4ECE-8E09-5B1FE7B5D570}" destId="{2E48FC4C-DD7F-45F9-B53B-680BA0938F96}" srcOrd="0" destOrd="0" presId="urn:microsoft.com/office/officeart/2005/8/layout/target3"/>
    <dgm:cxn modelId="{938B278E-DFDB-4DE3-872E-D8E1ED2731E3}" type="presOf" srcId="{CDEAC787-A5F0-4B8B-909F-ADE1ECD08201}" destId="{E8A21F44-B70F-4665-81C5-ABAAA0AF7740}" srcOrd="1" destOrd="0" presId="urn:microsoft.com/office/officeart/2005/8/layout/target3"/>
    <dgm:cxn modelId="{C8945B93-CE0F-4D0C-9DE6-A80F4B9FD74E}" type="presOf" srcId="{0A0032AF-2974-4892-B142-8E06DA4FA0D3}" destId="{4E06FA61-112C-4C9E-AD0E-8400D9406A45}" srcOrd="0" destOrd="0" presId="urn:microsoft.com/office/officeart/2005/8/layout/target3"/>
    <dgm:cxn modelId="{35190CA3-315C-47F7-8932-66FC322FB767}" srcId="{C7069D48-C0FA-4B85-814D-ADFA4D89E2EC}" destId="{D2E3FCA4-56F9-4D89-8A61-77F44B8DCB89}" srcOrd="6" destOrd="0" parTransId="{C5FB023F-47C8-4CE1-93A7-5DB1B236A721}" sibTransId="{411317FD-A588-41AD-B913-5A176D63DF29}"/>
    <dgm:cxn modelId="{2F517AD3-6D53-48B3-AFF5-BE06013645B9}" type="presOf" srcId="{A7CADB98-56A9-416A-9C17-CA4231C4E74C}" destId="{4D934500-8A7C-4B1A-A11F-501142AFAC71}" srcOrd="0" destOrd="0" presId="urn:microsoft.com/office/officeart/2005/8/layout/target3"/>
    <dgm:cxn modelId="{54D5EEE2-5ACD-4646-B491-8F1E5FC580D5}" srcId="{C7069D48-C0FA-4B85-814D-ADFA4D89E2EC}" destId="{CC934350-F330-4570-8B56-9099DE117A7E}" srcOrd="5" destOrd="0" parTransId="{2DFE0003-3668-4764-BCA5-6342A83E72B9}" sibTransId="{6E7D7531-BDA0-46D9-9726-8E109097354F}"/>
    <dgm:cxn modelId="{0A77A8E9-A48E-47EE-A87E-4B7C7179D3F7}" srcId="{C7069D48-C0FA-4B85-814D-ADFA4D89E2EC}" destId="{5C7F1801-D04C-424D-B306-8865623BE12C}" srcOrd="2" destOrd="0" parTransId="{46692BCD-4AB8-465F-BA6A-AE66D3FB4894}" sibTransId="{3EC6849A-0AA6-4947-8EB8-05076DF7ED71}"/>
    <dgm:cxn modelId="{383B11F6-0440-48F3-BEB1-7FE917F91A0A}" type="presOf" srcId="{C7069D48-C0FA-4B85-814D-ADFA4D89E2EC}" destId="{9D9F30EC-9761-41B7-890C-6630BBDF4E03}" srcOrd="0" destOrd="0" presId="urn:microsoft.com/office/officeart/2005/8/layout/target3"/>
    <dgm:cxn modelId="{373A66FE-79C5-42A9-8A22-5C35578E77E8}" type="presOf" srcId="{5C7F1801-D04C-424D-B306-8865623BE12C}" destId="{3FFCD273-7E25-400E-A2BE-8DD3FA4E60EE}" srcOrd="0" destOrd="0" presId="urn:microsoft.com/office/officeart/2005/8/layout/target3"/>
    <dgm:cxn modelId="{B588256F-5BFA-4271-BBE7-E0B783851FB3}" type="presParOf" srcId="{9D9F30EC-9761-41B7-890C-6630BBDF4E03}" destId="{02563473-6EBC-480F-BDD9-4E6F56395A73}" srcOrd="0" destOrd="0" presId="urn:microsoft.com/office/officeart/2005/8/layout/target3"/>
    <dgm:cxn modelId="{7146FDC2-E668-46D0-9427-6D1CA1F5E4FE}" type="presParOf" srcId="{9D9F30EC-9761-41B7-890C-6630BBDF4E03}" destId="{43524D58-F7AC-445F-9706-8A5B013EFF12}" srcOrd="1" destOrd="0" presId="urn:microsoft.com/office/officeart/2005/8/layout/target3"/>
    <dgm:cxn modelId="{38064B38-87C0-49C5-88FD-DAB8E91DDE3A}" type="presParOf" srcId="{9D9F30EC-9761-41B7-890C-6630BBDF4E03}" destId="{199C6891-4A7F-42B7-BFFE-C7CAD90046DE}" srcOrd="2" destOrd="0" presId="urn:microsoft.com/office/officeart/2005/8/layout/target3"/>
    <dgm:cxn modelId="{5C3746D3-8BD1-4C20-8E26-4989FF5DDAE2}" type="presParOf" srcId="{9D9F30EC-9761-41B7-890C-6630BBDF4E03}" destId="{4EB6A072-C69F-46C4-988C-3F399983506F}" srcOrd="3" destOrd="0" presId="urn:microsoft.com/office/officeart/2005/8/layout/target3"/>
    <dgm:cxn modelId="{CAC1877E-668F-4BF9-82E9-AD91C1347097}" type="presParOf" srcId="{9D9F30EC-9761-41B7-890C-6630BBDF4E03}" destId="{17CA28D8-D607-4AF8-8844-5D3753E77210}" srcOrd="4" destOrd="0" presId="urn:microsoft.com/office/officeart/2005/8/layout/target3"/>
    <dgm:cxn modelId="{828F3FF5-47B7-4E9E-AA42-6E325BBD97D5}" type="presParOf" srcId="{9D9F30EC-9761-41B7-890C-6630BBDF4E03}" destId="{4D934500-8A7C-4B1A-A11F-501142AFAC71}" srcOrd="5" destOrd="0" presId="urn:microsoft.com/office/officeart/2005/8/layout/target3"/>
    <dgm:cxn modelId="{723A84B3-DAFC-4337-BFBA-24B70FAEBAD2}" type="presParOf" srcId="{9D9F30EC-9761-41B7-890C-6630BBDF4E03}" destId="{9356EA2F-4D99-4B65-9CE3-3F8CEF15A976}" srcOrd="6" destOrd="0" presId="urn:microsoft.com/office/officeart/2005/8/layout/target3"/>
    <dgm:cxn modelId="{245B3554-1525-4A94-8D86-5986B16689B1}" type="presParOf" srcId="{9D9F30EC-9761-41B7-890C-6630BBDF4E03}" destId="{D3F8C765-E54F-4227-B8D9-A74E7B71DB4F}" srcOrd="7" destOrd="0" presId="urn:microsoft.com/office/officeart/2005/8/layout/target3"/>
    <dgm:cxn modelId="{0997103B-9C10-4228-BF39-B5EC2F45908F}" type="presParOf" srcId="{9D9F30EC-9761-41B7-890C-6630BBDF4E03}" destId="{3FFCD273-7E25-400E-A2BE-8DD3FA4E60EE}" srcOrd="8" destOrd="0" presId="urn:microsoft.com/office/officeart/2005/8/layout/target3"/>
    <dgm:cxn modelId="{ED5156F9-5EF5-4B38-AC21-9A8731B77BB0}" type="presParOf" srcId="{9D9F30EC-9761-41B7-890C-6630BBDF4E03}" destId="{DB3B3121-43C8-4DA4-976A-6E9D4D87DFBB}" srcOrd="9" destOrd="0" presId="urn:microsoft.com/office/officeart/2005/8/layout/target3"/>
    <dgm:cxn modelId="{F7425956-833F-4E21-ACB1-D44B302A912C}" type="presParOf" srcId="{9D9F30EC-9761-41B7-890C-6630BBDF4E03}" destId="{EC0A12A8-89A3-465B-AC3D-47340D1CC115}" srcOrd="10" destOrd="0" presId="urn:microsoft.com/office/officeart/2005/8/layout/target3"/>
    <dgm:cxn modelId="{B865FA4D-1138-4ED5-B519-AA8D6F6309D4}" type="presParOf" srcId="{9D9F30EC-9761-41B7-890C-6630BBDF4E03}" destId="{2E48FC4C-DD7F-45F9-B53B-680BA0938F96}" srcOrd="11" destOrd="0" presId="urn:microsoft.com/office/officeart/2005/8/layout/target3"/>
    <dgm:cxn modelId="{F539AA08-B217-470E-AD38-8EE0DCBDF0B8}" type="presParOf" srcId="{9D9F30EC-9761-41B7-890C-6630BBDF4E03}" destId="{0160FDB5-5BF5-4172-B7C5-9822DB4446DF}" srcOrd="12" destOrd="0" presId="urn:microsoft.com/office/officeart/2005/8/layout/target3"/>
    <dgm:cxn modelId="{4A5D22C9-A64C-4FB6-B3F3-859D36C5062C}" type="presParOf" srcId="{9D9F30EC-9761-41B7-890C-6630BBDF4E03}" destId="{AF458BB9-9003-4928-92C0-B2996DF27C67}" srcOrd="13" destOrd="0" presId="urn:microsoft.com/office/officeart/2005/8/layout/target3"/>
    <dgm:cxn modelId="{BF5EE36D-093B-4406-8824-36D73D6A94E5}" type="presParOf" srcId="{9D9F30EC-9761-41B7-890C-6630BBDF4E03}" destId="{4E06FA61-112C-4C9E-AD0E-8400D9406A45}" srcOrd="14" destOrd="0" presId="urn:microsoft.com/office/officeart/2005/8/layout/target3"/>
    <dgm:cxn modelId="{C0B2350E-1611-4E7D-9D2C-F2A7895A6C00}" type="presParOf" srcId="{9D9F30EC-9761-41B7-890C-6630BBDF4E03}" destId="{539AFA8E-80B3-4F4A-81CA-51A70548E79C}" srcOrd="15" destOrd="0" presId="urn:microsoft.com/office/officeart/2005/8/layout/target3"/>
    <dgm:cxn modelId="{D65CD734-7B6E-409A-905E-32BF92B37E4A}" type="presParOf" srcId="{9D9F30EC-9761-41B7-890C-6630BBDF4E03}" destId="{1BD00AA1-4486-4634-B8EE-0EE77CB28353}" srcOrd="16" destOrd="0" presId="urn:microsoft.com/office/officeart/2005/8/layout/target3"/>
    <dgm:cxn modelId="{79A5040D-C5BB-4082-8B9F-70403563F5D5}" type="presParOf" srcId="{9D9F30EC-9761-41B7-890C-6630BBDF4E03}" destId="{305F0817-CFE2-4BD7-8B2E-EA0FB9331F51}" srcOrd="17" destOrd="0" presId="urn:microsoft.com/office/officeart/2005/8/layout/target3"/>
    <dgm:cxn modelId="{0038057F-9AD6-4F47-8679-1117CC3627E3}" type="presParOf" srcId="{9D9F30EC-9761-41B7-890C-6630BBDF4E03}" destId="{1F1C6232-D698-4FE7-803F-09C31212750B}" srcOrd="18" destOrd="0" presId="urn:microsoft.com/office/officeart/2005/8/layout/target3"/>
    <dgm:cxn modelId="{904B5A7B-4583-4D80-A25F-16353AEBF7F8}" type="presParOf" srcId="{9D9F30EC-9761-41B7-890C-6630BBDF4E03}" destId="{08700741-61AC-4F84-B718-48D50FE11757}" srcOrd="19" destOrd="0" presId="urn:microsoft.com/office/officeart/2005/8/layout/target3"/>
    <dgm:cxn modelId="{F4440457-6F12-4E5B-B02D-E9DF14C9A939}" type="presParOf" srcId="{9D9F30EC-9761-41B7-890C-6630BBDF4E03}" destId="{BD3B4126-DC5C-4F12-AFB4-53A525E5FE01}" srcOrd="20" destOrd="0" presId="urn:microsoft.com/office/officeart/2005/8/layout/target3"/>
    <dgm:cxn modelId="{A9EE5BD9-F15B-433A-A585-1315F91F6D6E}" type="presParOf" srcId="{9D9F30EC-9761-41B7-890C-6630BBDF4E03}" destId="{E8A21F44-B70F-4665-81C5-ABAAA0AF7740}" srcOrd="21" destOrd="0" presId="urn:microsoft.com/office/officeart/2005/8/layout/target3"/>
    <dgm:cxn modelId="{C7B840ED-08E9-44BF-92F2-03F587402102}" type="presParOf" srcId="{9D9F30EC-9761-41B7-890C-6630BBDF4E03}" destId="{8DF63425-AD66-4150-A99F-D0E9AB53515B}" srcOrd="22" destOrd="0" presId="urn:microsoft.com/office/officeart/2005/8/layout/target3"/>
    <dgm:cxn modelId="{1F8130F7-C39F-4AFD-BFBD-79A904F81E33}" type="presParOf" srcId="{9D9F30EC-9761-41B7-890C-6630BBDF4E03}" destId="{ED471708-4DFD-48BD-A1F3-89F6EA30EE28}" srcOrd="23" destOrd="0" presId="urn:microsoft.com/office/officeart/2005/8/layout/target3"/>
    <dgm:cxn modelId="{16D8ACB2-097D-4E0F-9B24-9299C7AF93C6}" type="presParOf" srcId="{9D9F30EC-9761-41B7-890C-6630BBDF4E03}" destId="{0DD1053F-FB05-43C9-9416-FA6BA410406B}" srcOrd="24" destOrd="0" presId="urn:microsoft.com/office/officeart/2005/8/layout/target3"/>
    <dgm:cxn modelId="{B5089F73-DF57-40CF-99E5-3A5BC03F75EB}" type="presParOf" srcId="{9D9F30EC-9761-41B7-890C-6630BBDF4E03}" destId="{D6112F5A-9750-4D08-8F65-0948FA39000F}" srcOrd="25" destOrd="0" presId="urn:microsoft.com/office/officeart/2005/8/layout/target3"/>
    <dgm:cxn modelId="{65601D45-A688-4F89-9E07-E98CFEA5B9AB}" type="presParOf" srcId="{9D9F30EC-9761-41B7-890C-6630BBDF4E03}" destId="{3C8C55AD-32E0-470B-8700-E8817E6635AF}" srcOrd="26" destOrd="0" presId="urn:microsoft.com/office/officeart/2005/8/layout/target3"/>
    <dgm:cxn modelId="{DFD4D3D6-621C-48AA-92C4-413B433CD3AC}" type="presParOf" srcId="{9D9F30EC-9761-41B7-890C-6630BBDF4E03}" destId="{746E247E-390A-4775-B3B6-46A067B70C05}" srcOrd="27" destOrd="0" presId="urn:microsoft.com/office/officeart/2005/8/layout/target3"/>
  </dgm:cxnLst>
  <dgm:bg/>
  <dgm:whole>
    <a:ln w="38100">
      <a:solidFill>
        <a:srgbClr val="D86018"/>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74ABEFA-64CC-40F4-AC6C-3259EEE3E8DE}"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93723106-8FC6-4480-9672-E903F34D31B4}">
      <dgm:prSet phldrT="[Text]"/>
      <dgm:spPr/>
      <dgm:t>
        <a:bodyPr/>
        <a:lstStyle/>
        <a:p>
          <a:r>
            <a:rPr lang="en-US" dirty="0">
              <a:solidFill>
                <a:schemeClr val="bg1"/>
              </a:solidFill>
            </a:rPr>
            <a:t>1 - Identify Risk Factors</a:t>
          </a:r>
        </a:p>
      </dgm:t>
    </dgm:pt>
    <dgm:pt modelId="{FD163089-C249-4743-9E37-4536B2350D35}" type="parTrans" cxnId="{2393FC87-8197-40FD-A418-544E22104963}">
      <dgm:prSet/>
      <dgm:spPr/>
      <dgm:t>
        <a:bodyPr/>
        <a:lstStyle/>
        <a:p>
          <a:endParaRPr lang="en-US">
            <a:solidFill>
              <a:schemeClr val="bg1"/>
            </a:solidFill>
          </a:endParaRPr>
        </a:p>
      </dgm:t>
    </dgm:pt>
    <dgm:pt modelId="{284760AB-C96B-4037-9BBC-F20ADA84E9C7}" type="sibTrans" cxnId="{2393FC87-8197-40FD-A418-544E22104963}">
      <dgm:prSet/>
      <dgm:spPr/>
      <dgm:t>
        <a:bodyPr/>
        <a:lstStyle/>
        <a:p>
          <a:endParaRPr lang="en-US">
            <a:solidFill>
              <a:schemeClr val="bg1"/>
            </a:solidFill>
          </a:endParaRPr>
        </a:p>
      </dgm:t>
    </dgm:pt>
    <dgm:pt modelId="{8CBEF010-2C44-43C1-A28C-B057F28C3CD4}">
      <dgm:prSet phldrT="[Text]"/>
      <dgm:spPr/>
      <dgm:t>
        <a:bodyPr/>
        <a:lstStyle/>
        <a:p>
          <a:r>
            <a:rPr lang="en-US" dirty="0">
              <a:solidFill>
                <a:schemeClr val="bg1"/>
              </a:solidFill>
            </a:rPr>
            <a:t>Note those that can be modified to reduce risk</a:t>
          </a:r>
        </a:p>
      </dgm:t>
    </dgm:pt>
    <dgm:pt modelId="{D1887634-D24B-49FE-A56B-C0BC417171F4}" type="parTrans" cxnId="{4D8C9DEB-5658-4D29-903D-141319076D6E}">
      <dgm:prSet/>
      <dgm:spPr/>
      <dgm:t>
        <a:bodyPr/>
        <a:lstStyle/>
        <a:p>
          <a:endParaRPr lang="en-US">
            <a:solidFill>
              <a:schemeClr val="bg1"/>
            </a:solidFill>
          </a:endParaRPr>
        </a:p>
      </dgm:t>
    </dgm:pt>
    <dgm:pt modelId="{C582878C-D2FA-4C6E-BEA0-DBAEE2CAA2D1}" type="sibTrans" cxnId="{4D8C9DEB-5658-4D29-903D-141319076D6E}">
      <dgm:prSet/>
      <dgm:spPr/>
      <dgm:t>
        <a:bodyPr/>
        <a:lstStyle/>
        <a:p>
          <a:endParaRPr lang="en-US">
            <a:solidFill>
              <a:schemeClr val="bg1"/>
            </a:solidFill>
          </a:endParaRPr>
        </a:p>
      </dgm:t>
    </dgm:pt>
    <dgm:pt modelId="{9A8662D8-252D-43F3-A741-20A839492416}">
      <dgm:prSet phldrT="[Text]"/>
      <dgm:spPr/>
      <dgm:t>
        <a:bodyPr/>
        <a:lstStyle/>
        <a:p>
          <a:r>
            <a:rPr lang="en-US" dirty="0">
              <a:solidFill>
                <a:schemeClr val="bg1"/>
              </a:solidFill>
            </a:rPr>
            <a:t>2 - Identify Protective Factors</a:t>
          </a:r>
        </a:p>
      </dgm:t>
    </dgm:pt>
    <dgm:pt modelId="{2483000B-EA1D-4BA4-92EB-75F9E0987670}" type="parTrans" cxnId="{A9D28D77-2BFF-409F-B32D-665D6B60F887}">
      <dgm:prSet/>
      <dgm:spPr/>
      <dgm:t>
        <a:bodyPr/>
        <a:lstStyle/>
        <a:p>
          <a:endParaRPr lang="en-US">
            <a:solidFill>
              <a:schemeClr val="bg1"/>
            </a:solidFill>
          </a:endParaRPr>
        </a:p>
      </dgm:t>
    </dgm:pt>
    <dgm:pt modelId="{F1262070-C766-46ED-94E6-46BF7AF5B187}" type="sibTrans" cxnId="{A9D28D77-2BFF-409F-B32D-665D6B60F887}">
      <dgm:prSet/>
      <dgm:spPr/>
      <dgm:t>
        <a:bodyPr/>
        <a:lstStyle/>
        <a:p>
          <a:endParaRPr lang="en-US">
            <a:solidFill>
              <a:schemeClr val="bg1"/>
            </a:solidFill>
          </a:endParaRPr>
        </a:p>
      </dgm:t>
    </dgm:pt>
    <dgm:pt modelId="{C040798E-FFAB-4EA1-8F6C-C3B4514579FD}">
      <dgm:prSet phldrT="[Text]"/>
      <dgm:spPr/>
      <dgm:t>
        <a:bodyPr/>
        <a:lstStyle/>
        <a:p>
          <a:r>
            <a:rPr lang="en-US" dirty="0">
              <a:solidFill>
                <a:schemeClr val="bg1"/>
              </a:solidFill>
            </a:rPr>
            <a:t>Note those that can be enhanced</a:t>
          </a:r>
        </a:p>
      </dgm:t>
    </dgm:pt>
    <dgm:pt modelId="{CBC5E32E-BDDA-41AB-A7F3-D397D8600D47}" type="parTrans" cxnId="{7A18CC01-E1D1-4B52-A87A-22906BDCF067}">
      <dgm:prSet/>
      <dgm:spPr/>
      <dgm:t>
        <a:bodyPr/>
        <a:lstStyle/>
        <a:p>
          <a:endParaRPr lang="en-US">
            <a:solidFill>
              <a:schemeClr val="bg1"/>
            </a:solidFill>
          </a:endParaRPr>
        </a:p>
      </dgm:t>
    </dgm:pt>
    <dgm:pt modelId="{9401B159-E822-4DFC-A97A-FD858D15B3C9}" type="sibTrans" cxnId="{7A18CC01-E1D1-4B52-A87A-22906BDCF067}">
      <dgm:prSet/>
      <dgm:spPr/>
      <dgm:t>
        <a:bodyPr/>
        <a:lstStyle/>
        <a:p>
          <a:endParaRPr lang="en-US">
            <a:solidFill>
              <a:schemeClr val="bg1"/>
            </a:solidFill>
          </a:endParaRPr>
        </a:p>
      </dgm:t>
    </dgm:pt>
    <dgm:pt modelId="{82FE4735-B996-47DF-A078-769D66D574F4}">
      <dgm:prSet phldrT="[Text]"/>
      <dgm:spPr/>
      <dgm:t>
        <a:bodyPr/>
        <a:lstStyle/>
        <a:p>
          <a:r>
            <a:rPr lang="en-US" dirty="0">
              <a:solidFill>
                <a:schemeClr val="bg1"/>
              </a:solidFill>
            </a:rPr>
            <a:t>3 - Conduct Suicide Inquiry</a:t>
          </a:r>
        </a:p>
      </dgm:t>
    </dgm:pt>
    <dgm:pt modelId="{2A6C5370-D730-4767-9EBB-FE890D78FC63}" type="parTrans" cxnId="{2A14787C-41D6-4518-8A00-AF889BE7C647}">
      <dgm:prSet/>
      <dgm:spPr/>
      <dgm:t>
        <a:bodyPr/>
        <a:lstStyle/>
        <a:p>
          <a:endParaRPr lang="en-US">
            <a:solidFill>
              <a:schemeClr val="bg1"/>
            </a:solidFill>
          </a:endParaRPr>
        </a:p>
      </dgm:t>
    </dgm:pt>
    <dgm:pt modelId="{24375F40-F022-4932-B37E-45F24A8E1F49}" type="sibTrans" cxnId="{2A14787C-41D6-4518-8A00-AF889BE7C647}">
      <dgm:prSet/>
      <dgm:spPr/>
      <dgm:t>
        <a:bodyPr/>
        <a:lstStyle/>
        <a:p>
          <a:endParaRPr lang="en-US">
            <a:solidFill>
              <a:schemeClr val="bg1"/>
            </a:solidFill>
          </a:endParaRPr>
        </a:p>
      </dgm:t>
    </dgm:pt>
    <dgm:pt modelId="{DE76521D-83B8-421B-87A8-A559DBBBFA95}">
      <dgm:prSet phldrT="[Text]"/>
      <dgm:spPr/>
      <dgm:t>
        <a:bodyPr/>
        <a:lstStyle/>
        <a:p>
          <a:r>
            <a:rPr lang="en-US" dirty="0">
              <a:solidFill>
                <a:schemeClr val="bg1"/>
              </a:solidFill>
            </a:rPr>
            <a:t>Suicidal thoughts, plans, behaviors, and intent</a:t>
          </a:r>
        </a:p>
      </dgm:t>
    </dgm:pt>
    <dgm:pt modelId="{4D20EA33-856A-47B3-B52B-2D1F59AE74F5}" type="parTrans" cxnId="{CBA004BD-8CAE-4E85-A925-2E5CB33F5542}">
      <dgm:prSet/>
      <dgm:spPr/>
      <dgm:t>
        <a:bodyPr/>
        <a:lstStyle/>
        <a:p>
          <a:endParaRPr lang="en-US">
            <a:solidFill>
              <a:schemeClr val="bg1"/>
            </a:solidFill>
          </a:endParaRPr>
        </a:p>
      </dgm:t>
    </dgm:pt>
    <dgm:pt modelId="{47F56089-8239-495D-877B-57FF02272495}" type="sibTrans" cxnId="{CBA004BD-8CAE-4E85-A925-2E5CB33F5542}">
      <dgm:prSet/>
      <dgm:spPr/>
      <dgm:t>
        <a:bodyPr/>
        <a:lstStyle/>
        <a:p>
          <a:endParaRPr lang="en-US">
            <a:solidFill>
              <a:schemeClr val="bg1"/>
            </a:solidFill>
          </a:endParaRPr>
        </a:p>
      </dgm:t>
    </dgm:pt>
    <dgm:pt modelId="{AEA5B383-FB2A-41DB-A63B-C6DF50943522}">
      <dgm:prSet phldrT="[Text]"/>
      <dgm:spPr/>
      <dgm:t>
        <a:bodyPr/>
        <a:lstStyle/>
        <a:p>
          <a:r>
            <a:rPr lang="en-US" dirty="0">
              <a:solidFill>
                <a:schemeClr val="bg1"/>
              </a:solidFill>
            </a:rPr>
            <a:t>4 - Determine Risk Level / Intervention</a:t>
          </a:r>
        </a:p>
      </dgm:t>
    </dgm:pt>
    <dgm:pt modelId="{6C6E562E-4203-4D27-8BEA-24D02DC34513}" type="parTrans" cxnId="{511DC65A-7E0E-4A55-AFDC-2DDCB3C8A3E2}">
      <dgm:prSet/>
      <dgm:spPr/>
      <dgm:t>
        <a:bodyPr/>
        <a:lstStyle/>
        <a:p>
          <a:endParaRPr lang="en-US">
            <a:solidFill>
              <a:schemeClr val="bg1"/>
            </a:solidFill>
          </a:endParaRPr>
        </a:p>
      </dgm:t>
    </dgm:pt>
    <dgm:pt modelId="{8DD9ADC7-BF88-4B29-B791-3BAAA316B38C}" type="sibTrans" cxnId="{511DC65A-7E0E-4A55-AFDC-2DDCB3C8A3E2}">
      <dgm:prSet/>
      <dgm:spPr/>
      <dgm:t>
        <a:bodyPr/>
        <a:lstStyle/>
        <a:p>
          <a:endParaRPr lang="en-US">
            <a:solidFill>
              <a:schemeClr val="bg1"/>
            </a:solidFill>
          </a:endParaRPr>
        </a:p>
      </dgm:t>
    </dgm:pt>
    <dgm:pt modelId="{A36B5C3F-B4ED-4404-B7D7-807F43455A53}">
      <dgm:prSet phldrT="[Text]"/>
      <dgm:spPr/>
      <dgm:t>
        <a:bodyPr/>
        <a:lstStyle/>
        <a:p>
          <a:pPr algn="ctr"/>
          <a:r>
            <a:rPr lang="en-US" dirty="0">
              <a:solidFill>
                <a:schemeClr val="bg1"/>
              </a:solidFill>
            </a:rPr>
            <a:t>Determine risk. Chose appropriate Intervention to                         address and reduce risk</a:t>
          </a:r>
        </a:p>
      </dgm:t>
    </dgm:pt>
    <dgm:pt modelId="{7C4370E0-CD4D-4F78-87E9-406ED32C892F}" type="parTrans" cxnId="{90DD37FA-9B8E-46CF-9BEA-A8505309088A}">
      <dgm:prSet/>
      <dgm:spPr/>
      <dgm:t>
        <a:bodyPr/>
        <a:lstStyle/>
        <a:p>
          <a:endParaRPr lang="en-US">
            <a:solidFill>
              <a:schemeClr val="bg1"/>
            </a:solidFill>
          </a:endParaRPr>
        </a:p>
      </dgm:t>
    </dgm:pt>
    <dgm:pt modelId="{B44D2BD8-2A5B-49B2-A295-630FD4D1DB88}" type="sibTrans" cxnId="{90DD37FA-9B8E-46CF-9BEA-A8505309088A}">
      <dgm:prSet/>
      <dgm:spPr/>
      <dgm:t>
        <a:bodyPr/>
        <a:lstStyle/>
        <a:p>
          <a:endParaRPr lang="en-US">
            <a:solidFill>
              <a:schemeClr val="bg1"/>
            </a:solidFill>
          </a:endParaRPr>
        </a:p>
      </dgm:t>
    </dgm:pt>
    <dgm:pt modelId="{5C73364E-ED60-48EE-B4DC-F5F881888A65}">
      <dgm:prSet phldrT="[Text]"/>
      <dgm:spPr/>
      <dgm:t>
        <a:bodyPr/>
        <a:lstStyle/>
        <a:p>
          <a:r>
            <a:rPr lang="en-US" dirty="0">
              <a:solidFill>
                <a:schemeClr val="bg1"/>
              </a:solidFill>
            </a:rPr>
            <a:t>5 - Document</a:t>
          </a:r>
        </a:p>
      </dgm:t>
    </dgm:pt>
    <dgm:pt modelId="{1990E315-5F20-4B14-92D7-429E2FAC16E4}" type="parTrans" cxnId="{AAC3D529-9E59-4F78-95AB-BF84B5664CEB}">
      <dgm:prSet/>
      <dgm:spPr/>
      <dgm:t>
        <a:bodyPr/>
        <a:lstStyle/>
        <a:p>
          <a:endParaRPr lang="en-US">
            <a:solidFill>
              <a:schemeClr val="bg1"/>
            </a:solidFill>
          </a:endParaRPr>
        </a:p>
      </dgm:t>
    </dgm:pt>
    <dgm:pt modelId="{15AAB079-7730-46CE-B0E7-49FF3C9C9935}" type="sibTrans" cxnId="{AAC3D529-9E59-4F78-95AB-BF84B5664CEB}">
      <dgm:prSet/>
      <dgm:spPr/>
      <dgm:t>
        <a:bodyPr/>
        <a:lstStyle/>
        <a:p>
          <a:endParaRPr lang="en-US">
            <a:solidFill>
              <a:schemeClr val="bg1"/>
            </a:solidFill>
          </a:endParaRPr>
        </a:p>
      </dgm:t>
    </dgm:pt>
    <dgm:pt modelId="{69F3F063-5226-4E70-A420-3221CEB857DD}">
      <dgm:prSet phldrT="[Text]" custT="1"/>
      <dgm:spPr/>
      <dgm:t>
        <a:bodyPr/>
        <a:lstStyle/>
        <a:p>
          <a:pPr algn="ctr"/>
          <a:r>
            <a:rPr lang="en-US" sz="1200" dirty="0">
              <a:solidFill>
                <a:schemeClr val="bg1"/>
              </a:solidFill>
            </a:rPr>
            <a:t>Assessment of risk, rationale, intervention,  and follow-up</a:t>
          </a:r>
        </a:p>
      </dgm:t>
    </dgm:pt>
    <dgm:pt modelId="{0A8D5015-6316-49BF-BF9E-A834B05BDEC4}" type="parTrans" cxnId="{21330569-314A-441C-AD5E-505784AA9133}">
      <dgm:prSet/>
      <dgm:spPr/>
      <dgm:t>
        <a:bodyPr/>
        <a:lstStyle/>
        <a:p>
          <a:endParaRPr lang="en-US">
            <a:solidFill>
              <a:schemeClr val="bg1"/>
            </a:solidFill>
          </a:endParaRPr>
        </a:p>
      </dgm:t>
    </dgm:pt>
    <dgm:pt modelId="{41961F15-50B5-437E-BB15-971E83462AAD}" type="sibTrans" cxnId="{21330569-314A-441C-AD5E-505784AA9133}">
      <dgm:prSet/>
      <dgm:spPr/>
      <dgm:t>
        <a:bodyPr/>
        <a:lstStyle/>
        <a:p>
          <a:endParaRPr lang="en-US">
            <a:solidFill>
              <a:schemeClr val="bg1"/>
            </a:solidFill>
          </a:endParaRPr>
        </a:p>
      </dgm:t>
    </dgm:pt>
    <dgm:pt modelId="{44B41EDF-8CA7-4225-B580-512F49F448D3}">
      <dgm:prSet phldrT="[Text]"/>
      <dgm:spPr/>
      <dgm:t>
        <a:bodyPr/>
        <a:lstStyle/>
        <a:p>
          <a:endParaRPr lang="en-US" dirty="0">
            <a:solidFill>
              <a:schemeClr val="bg1"/>
            </a:solidFill>
          </a:endParaRPr>
        </a:p>
      </dgm:t>
    </dgm:pt>
    <dgm:pt modelId="{8342B58B-D2E7-4CCF-A3DF-6DBA1DC4B651}" type="parTrans" cxnId="{4D74BF2B-1407-4D40-A780-80BFB3BE9CC4}">
      <dgm:prSet/>
      <dgm:spPr/>
      <dgm:t>
        <a:bodyPr/>
        <a:lstStyle/>
        <a:p>
          <a:endParaRPr lang="en-US">
            <a:solidFill>
              <a:schemeClr val="bg1"/>
            </a:solidFill>
          </a:endParaRPr>
        </a:p>
      </dgm:t>
    </dgm:pt>
    <dgm:pt modelId="{6A9832D1-6771-4335-8A3A-4CD0D9A87350}" type="sibTrans" cxnId="{4D74BF2B-1407-4D40-A780-80BFB3BE9CC4}">
      <dgm:prSet/>
      <dgm:spPr/>
      <dgm:t>
        <a:bodyPr/>
        <a:lstStyle/>
        <a:p>
          <a:endParaRPr lang="en-US">
            <a:solidFill>
              <a:schemeClr val="bg1"/>
            </a:solidFill>
          </a:endParaRPr>
        </a:p>
      </dgm:t>
    </dgm:pt>
    <dgm:pt modelId="{3D25FAC0-1328-4461-ACA1-0D0F360CC062}">
      <dgm:prSet phldrT="[Text]"/>
      <dgm:spPr/>
      <dgm:t>
        <a:bodyPr/>
        <a:lstStyle/>
        <a:p>
          <a:endParaRPr lang="en-US" dirty="0">
            <a:solidFill>
              <a:schemeClr val="bg1"/>
            </a:solidFill>
          </a:endParaRPr>
        </a:p>
      </dgm:t>
    </dgm:pt>
    <dgm:pt modelId="{B6561569-0151-415D-85B5-91A3A1D3EB86}" type="parTrans" cxnId="{761F6A7A-5E47-480C-8165-3937BF02FAC8}">
      <dgm:prSet/>
      <dgm:spPr/>
      <dgm:t>
        <a:bodyPr/>
        <a:lstStyle/>
        <a:p>
          <a:endParaRPr lang="en-US">
            <a:solidFill>
              <a:schemeClr val="bg1"/>
            </a:solidFill>
          </a:endParaRPr>
        </a:p>
      </dgm:t>
    </dgm:pt>
    <dgm:pt modelId="{BA3E150C-7E8E-4473-99D1-B72A64272274}" type="sibTrans" cxnId="{761F6A7A-5E47-480C-8165-3937BF02FAC8}">
      <dgm:prSet/>
      <dgm:spPr/>
      <dgm:t>
        <a:bodyPr/>
        <a:lstStyle/>
        <a:p>
          <a:endParaRPr lang="en-US">
            <a:solidFill>
              <a:schemeClr val="bg1"/>
            </a:solidFill>
          </a:endParaRPr>
        </a:p>
      </dgm:t>
    </dgm:pt>
    <dgm:pt modelId="{ABC29004-F7A1-424E-BD39-20FA6D0E08D3}">
      <dgm:prSet phldrT="[Text]"/>
      <dgm:spPr/>
      <dgm:t>
        <a:bodyPr/>
        <a:lstStyle/>
        <a:p>
          <a:endParaRPr lang="en-US" dirty="0">
            <a:solidFill>
              <a:schemeClr val="bg1"/>
            </a:solidFill>
          </a:endParaRPr>
        </a:p>
      </dgm:t>
    </dgm:pt>
    <dgm:pt modelId="{0234DF99-C52D-4998-85E8-0DBE59635D17}" type="parTrans" cxnId="{312B1E79-7FD6-43D1-991B-266FF4CFB0DC}">
      <dgm:prSet/>
      <dgm:spPr/>
      <dgm:t>
        <a:bodyPr/>
        <a:lstStyle/>
        <a:p>
          <a:endParaRPr lang="en-US">
            <a:solidFill>
              <a:schemeClr val="bg1"/>
            </a:solidFill>
          </a:endParaRPr>
        </a:p>
      </dgm:t>
    </dgm:pt>
    <dgm:pt modelId="{F069A6E8-1431-4AA5-AB20-D2753EDDB418}" type="sibTrans" cxnId="{312B1E79-7FD6-43D1-991B-266FF4CFB0DC}">
      <dgm:prSet/>
      <dgm:spPr/>
      <dgm:t>
        <a:bodyPr/>
        <a:lstStyle/>
        <a:p>
          <a:endParaRPr lang="en-US">
            <a:solidFill>
              <a:schemeClr val="bg1"/>
            </a:solidFill>
          </a:endParaRPr>
        </a:p>
      </dgm:t>
    </dgm:pt>
    <dgm:pt modelId="{299A325E-17A9-4272-812E-2F2688D2B2F7}" type="pres">
      <dgm:prSet presAssocID="{A74ABEFA-64CC-40F4-AC6C-3259EEE3E8DE}" presName="linear" presStyleCnt="0">
        <dgm:presLayoutVars>
          <dgm:animLvl val="lvl"/>
          <dgm:resizeHandles val="exact"/>
        </dgm:presLayoutVars>
      </dgm:prSet>
      <dgm:spPr/>
    </dgm:pt>
    <dgm:pt modelId="{5284380C-181F-42B0-A6FD-649AB8CFC554}" type="pres">
      <dgm:prSet presAssocID="{93723106-8FC6-4480-9672-E903F34D31B4}" presName="parentText" presStyleLbl="node1" presStyleIdx="0" presStyleCnt="5">
        <dgm:presLayoutVars>
          <dgm:chMax val="0"/>
          <dgm:bulletEnabled val="1"/>
        </dgm:presLayoutVars>
      </dgm:prSet>
      <dgm:spPr/>
    </dgm:pt>
    <dgm:pt modelId="{774E7365-C6DE-4B67-9257-98AEB1696246}" type="pres">
      <dgm:prSet presAssocID="{93723106-8FC6-4480-9672-E903F34D31B4}" presName="childText" presStyleLbl="revTx" presStyleIdx="0" presStyleCnt="5">
        <dgm:presLayoutVars>
          <dgm:bulletEnabled val="1"/>
        </dgm:presLayoutVars>
      </dgm:prSet>
      <dgm:spPr/>
    </dgm:pt>
    <dgm:pt modelId="{EEC82A86-73D6-49CD-A937-453068EBE2A0}" type="pres">
      <dgm:prSet presAssocID="{9A8662D8-252D-43F3-A741-20A839492416}" presName="parentText" presStyleLbl="node1" presStyleIdx="1" presStyleCnt="5">
        <dgm:presLayoutVars>
          <dgm:chMax val="0"/>
          <dgm:bulletEnabled val="1"/>
        </dgm:presLayoutVars>
      </dgm:prSet>
      <dgm:spPr/>
    </dgm:pt>
    <dgm:pt modelId="{6FBC38D4-AC71-4DAB-99C2-39B48EABA77B}" type="pres">
      <dgm:prSet presAssocID="{9A8662D8-252D-43F3-A741-20A839492416}" presName="childText" presStyleLbl="revTx" presStyleIdx="1" presStyleCnt="5">
        <dgm:presLayoutVars>
          <dgm:bulletEnabled val="1"/>
        </dgm:presLayoutVars>
      </dgm:prSet>
      <dgm:spPr/>
    </dgm:pt>
    <dgm:pt modelId="{2115287B-996A-4415-B0B4-2B4E9DD5C7FA}" type="pres">
      <dgm:prSet presAssocID="{82FE4735-B996-47DF-A078-769D66D574F4}" presName="parentText" presStyleLbl="node1" presStyleIdx="2" presStyleCnt="5">
        <dgm:presLayoutVars>
          <dgm:chMax val="0"/>
          <dgm:bulletEnabled val="1"/>
        </dgm:presLayoutVars>
      </dgm:prSet>
      <dgm:spPr/>
    </dgm:pt>
    <dgm:pt modelId="{79CC4962-5D66-4BEA-A2A9-D0095EF51FEC}" type="pres">
      <dgm:prSet presAssocID="{82FE4735-B996-47DF-A078-769D66D574F4}" presName="childText" presStyleLbl="revTx" presStyleIdx="2" presStyleCnt="5">
        <dgm:presLayoutVars>
          <dgm:bulletEnabled val="1"/>
        </dgm:presLayoutVars>
      </dgm:prSet>
      <dgm:spPr/>
    </dgm:pt>
    <dgm:pt modelId="{D46916AC-126C-43BE-9A6C-365FA597F365}" type="pres">
      <dgm:prSet presAssocID="{AEA5B383-FB2A-41DB-A63B-C6DF50943522}" presName="parentText" presStyleLbl="node1" presStyleIdx="3" presStyleCnt="5">
        <dgm:presLayoutVars>
          <dgm:chMax val="0"/>
          <dgm:bulletEnabled val="1"/>
        </dgm:presLayoutVars>
      </dgm:prSet>
      <dgm:spPr/>
    </dgm:pt>
    <dgm:pt modelId="{7DCBD7A1-2AA2-472E-9651-6BCCB8B48EC6}" type="pres">
      <dgm:prSet presAssocID="{AEA5B383-FB2A-41DB-A63B-C6DF50943522}" presName="childText" presStyleLbl="revTx" presStyleIdx="3" presStyleCnt="5">
        <dgm:presLayoutVars>
          <dgm:bulletEnabled val="1"/>
        </dgm:presLayoutVars>
      </dgm:prSet>
      <dgm:spPr/>
    </dgm:pt>
    <dgm:pt modelId="{53A32EE5-42A5-4650-948C-F76916608AC8}" type="pres">
      <dgm:prSet presAssocID="{5C73364E-ED60-48EE-B4DC-F5F881888A65}" presName="parentText" presStyleLbl="node1" presStyleIdx="4" presStyleCnt="5">
        <dgm:presLayoutVars>
          <dgm:chMax val="0"/>
          <dgm:bulletEnabled val="1"/>
        </dgm:presLayoutVars>
      </dgm:prSet>
      <dgm:spPr/>
    </dgm:pt>
    <dgm:pt modelId="{496414FB-DC01-48FB-8D75-3A77DBE3A184}" type="pres">
      <dgm:prSet presAssocID="{5C73364E-ED60-48EE-B4DC-F5F881888A65}" presName="childText" presStyleLbl="revTx" presStyleIdx="4" presStyleCnt="5">
        <dgm:presLayoutVars>
          <dgm:bulletEnabled val="1"/>
        </dgm:presLayoutVars>
      </dgm:prSet>
      <dgm:spPr/>
    </dgm:pt>
  </dgm:ptLst>
  <dgm:cxnLst>
    <dgm:cxn modelId="{7A18CC01-E1D1-4B52-A87A-22906BDCF067}" srcId="{9A8662D8-252D-43F3-A741-20A839492416}" destId="{C040798E-FFAB-4EA1-8F6C-C3B4514579FD}" srcOrd="0" destOrd="0" parTransId="{CBC5E32E-BDDA-41AB-A7F3-D397D8600D47}" sibTransId="{9401B159-E822-4DFC-A97A-FD858D15B3C9}"/>
    <dgm:cxn modelId="{1BB41609-9A18-4B98-9BF7-0224D722F44A}" type="presOf" srcId="{DE76521D-83B8-421B-87A8-A559DBBBFA95}" destId="{79CC4962-5D66-4BEA-A2A9-D0095EF51FEC}" srcOrd="0" destOrd="0" presId="urn:microsoft.com/office/officeart/2005/8/layout/vList2"/>
    <dgm:cxn modelId="{AAC3D529-9E59-4F78-95AB-BF84B5664CEB}" srcId="{A74ABEFA-64CC-40F4-AC6C-3259EEE3E8DE}" destId="{5C73364E-ED60-48EE-B4DC-F5F881888A65}" srcOrd="4" destOrd="0" parTransId="{1990E315-5F20-4B14-92D7-429E2FAC16E4}" sibTransId="{15AAB079-7730-46CE-B0E7-49FF3C9C9935}"/>
    <dgm:cxn modelId="{4D74BF2B-1407-4D40-A780-80BFB3BE9CC4}" srcId="{93723106-8FC6-4480-9672-E903F34D31B4}" destId="{44B41EDF-8CA7-4225-B580-512F49F448D3}" srcOrd="1" destOrd="0" parTransId="{8342B58B-D2E7-4CCF-A3DF-6DBA1DC4B651}" sibTransId="{6A9832D1-6771-4335-8A3A-4CD0D9A87350}"/>
    <dgm:cxn modelId="{1EAD472E-C2EE-4F47-9923-B398969C9E0A}" type="presOf" srcId="{5C73364E-ED60-48EE-B4DC-F5F881888A65}" destId="{53A32EE5-42A5-4650-948C-F76916608AC8}" srcOrd="0" destOrd="0" presId="urn:microsoft.com/office/officeart/2005/8/layout/vList2"/>
    <dgm:cxn modelId="{03E27739-6BCC-46E1-8594-CCE42E2D9763}" type="presOf" srcId="{AEA5B383-FB2A-41DB-A63B-C6DF50943522}" destId="{D46916AC-126C-43BE-9A6C-365FA597F365}" srcOrd="0" destOrd="0" presId="urn:microsoft.com/office/officeart/2005/8/layout/vList2"/>
    <dgm:cxn modelId="{31C7EF39-4ABF-47A2-BD94-11412E38ABE8}" type="presOf" srcId="{A36B5C3F-B4ED-4404-B7D7-807F43455A53}" destId="{7DCBD7A1-2AA2-472E-9651-6BCCB8B48EC6}" srcOrd="0" destOrd="0" presId="urn:microsoft.com/office/officeart/2005/8/layout/vList2"/>
    <dgm:cxn modelId="{F639DB45-A859-4715-B1D8-6DC5B0307331}" type="presOf" srcId="{C040798E-FFAB-4EA1-8F6C-C3B4514579FD}" destId="{6FBC38D4-AC71-4DAB-99C2-39B48EABA77B}" srcOrd="0" destOrd="0" presId="urn:microsoft.com/office/officeart/2005/8/layout/vList2"/>
    <dgm:cxn modelId="{21330569-314A-441C-AD5E-505784AA9133}" srcId="{5C73364E-ED60-48EE-B4DC-F5F881888A65}" destId="{69F3F063-5226-4E70-A420-3221CEB857DD}" srcOrd="0" destOrd="0" parTransId="{0A8D5015-6316-49BF-BF9E-A834B05BDEC4}" sibTransId="{41961F15-50B5-437E-BB15-971E83462AAD}"/>
    <dgm:cxn modelId="{9582AD76-29DD-4E12-81DF-AD40B09D327F}" type="presOf" srcId="{A74ABEFA-64CC-40F4-AC6C-3259EEE3E8DE}" destId="{299A325E-17A9-4272-812E-2F2688D2B2F7}" srcOrd="0" destOrd="0" presId="urn:microsoft.com/office/officeart/2005/8/layout/vList2"/>
    <dgm:cxn modelId="{A9D28D77-2BFF-409F-B32D-665D6B60F887}" srcId="{A74ABEFA-64CC-40F4-AC6C-3259EEE3E8DE}" destId="{9A8662D8-252D-43F3-A741-20A839492416}" srcOrd="1" destOrd="0" parTransId="{2483000B-EA1D-4BA4-92EB-75F9E0987670}" sibTransId="{F1262070-C766-46ED-94E6-46BF7AF5B187}"/>
    <dgm:cxn modelId="{312B1E79-7FD6-43D1-991B-266FF4CFB0DC}" srcId="{82FE4735-B996-47DF-A078-769D66D574F4}" destId="{ABC29004-F7A1-424E-BD39-20FA6D0E08D3}" srcOrd="1" destOrd="0" parTransId="{0234DF99-C52D-4998-85E8-0DBE59635D17}" sibTransId="{F069A6E8-1431-4AA5-AB20-D2753EDDB418}"/>
    <dgm:cxn modelId="{761F6A7A-5E47-480C-8165-3937BF02FAC8}" srcId="{9A8662D8-252D-43F3-A741-20A839492416}" destId="{3D25FAC0-1328-4461-ACA1-0D0F360CC062}" srcOrd="1" destOrd="0" parTransId="{B6561569-0151-415D-85B5-91A3A1D3EB86}" sibTransId="{BA3E150C-7E8E-4473-99D1-B72A64272274}"/>
    <dgm:cxn modelId="{511DC65A-7E0E-4A55-AFDC-2DDCB3C8A3E2}" srcId="{A74ABEFA-64CC-40F4-AC6C-3259EEE3E8DE}" destId="{AEA5B383-FB2A-41DB-A63B-C6DF50943522}" srcOrd="3" destOrd="0" parTransId="{6C6E562E-4203-4D27-8BEA-24D02DC34513}" sibTransId="{8DD9ADC7-BF88-4B29-B791-3BAAA316B38C}"/>
    <dgm:cxn modelId="{2A14787C-41D6-4518-8A00-AF889BE7C647}" srcId="{A74ABEFA-64CC-40F4-AC6C-3259EEE3E8DE}" destId="{82FE4735-B996-47DF-A078-769D66D574F4}" srcOrd="2" destOrd="0" parTransId="{2A6C5370-D730-4767-9EBB-FE890D78FC63}" sibTransId="{24375F40-F022-4932-B37E-45F24A8E1F49}"/>
    <dgm:cxn modelId="{2393FC87-8197-40FD-A418-544E22104963}" srcId="{A74ABEFA-64CC-40F4-AC6C-3259EEE3E8DE}" destId="{93723106-8FC6-4480-9672-E903F34D31B4}" srcOrd="0" destOrd="0" parTransId="{FD163089-C249-4743-9E37-4536B2350D35}" sibTransId="{284760AB-C96B-4037-9BBC-F20ADA84E9C7}"/>
    <dgm:cxn modelId="{0E8C038A-E87E-483A-8E61-56640312078F}" type="presOf" srcId="{82FE4735-B996-47DF-A078-769D66D574F4}" destId="{2115287B-996A-4415-B0B4-2B4E9DD5C7FA}" srcOrd="0" destOrd="0" presId="urn:microsoft.com/office/officeart/2005/8/layout/vList2"/>
    <dgm:cxn modelId="{30E488A5-04ED-41C3-875A-F823F45D03E7}" type="presOf" srcId="{93723106-8FC6-4480-9672-E903F34D31B4}" destId="{5284380C-181F-42B0-A6FD-649AB8CFC554}" srcOrd="0" destOrd="0" presId="urn:microsoft.com/office/officeart/2005/8/layout/vList2"/>
    <dgm:cxn modelId="{977601A6-DC25-4D28-BB06-6BAE8BD67005}" type="presOf" srcId="{9A8662D8-252D-43F3-A741-20A839492416}" destId="{EEC82A86-73D6-49CD-A937-453068EBE2A0}" srcOrd="0" destOrd="0" presId="urn:microsoft.com/office/officeart/2005/8/layout/vList2"/>
    <dgm:cxn modelId="{CBA004BD-8CAE-4E85-A925-2E5CB33F5542}" srcId="{82FE4735-B996-47DF-A078-769D66D574F4}" destId="{DE76521D-83B8-421B-87A8-A559DBBBFA95}" srcOrd="0" destOrd="0" parTransId="{4D20EA33-856A-47B3-B52B-2D1F59AE74F5}" sibTransId="{47F56089-8239-495D-877B-57FF02272495}"/>
    <dgm:cxn modelId="{09C5F1D2-D3EA-4F44-8540-E1DF205059F9}" type="presOf" srcId="{ABC29004-F7A1-424E-BD39-20FA6D0E08D3}" destId="{79CC4962-5D66-4BEA-A2A9-D0095EF51FEC}" srcOrd="0" destOrd="1" presId="urn:microsoft.com/office/officeart/2005/8/layout/vList2"/>
    <dgm:cxn modelId="{57CEF4E2-2B35-404F-A8AD-3C4E016751D0}" type="presOf" srcId="{44B41EDF-8CA7-4225-B580-512F49F448D3}" destId="{774E7365-C6DE-4B67-9257-98AEB1696246}" srcOrd="0" destOrd="1" presId="urn:microsoft.com/office/officeart/2005/8/layout/vList2"/>
    <dgm:cxn modelId="{438B71E3-7CF1-431C-9E36-849F32017BC5}" type="presOf" srcId="{69F3F063-5226-4E70-A420-3221CEB857DD}" destId="{496414FB-DC01-48FB-8D75-3A77DBE3A184}" srcOrd="0" destOrd="0" presId="urn:microsoft.com/office/officeart/2005/8/layout/vList2"/>
    <dgm:cxn modelId="{00324BE4-D897-48F4-B534-83D845F080D4}" type="presOf" srcId="{3D25FAC0-1328-4461-ACA1-0D0F360CC062}" destId="{6FBC38D4-AC71-4DAB-99C2-39B48EABA77B}" srcOrd="0" destOrd="1" presId="urn:microsoft.com/office/officeart/2005/8/layout/vList2"/>
    <dgm:cxn modelId="{4D8C9DEB-5658-4D29-903D-141319076D6E}" srcId="{93723106-8FC6-4480-9672-E903F34D31B4}" destId="{8CBEF010-2C44-43C1-A28C-B057F28C3CD4}" srcOrd="0" destOrd="0" parTransId="{D1887634-D24B-49FE-A56B-C0BC417171F4}" sibTransId="{C582878C-D2FA-4C6E-BEA0-DBAEE2CAA2D1}"/>
    <dgm:cxn modelId="{90DD37FA-9B8E-46CF-9BEA-A8505309088A}" srcId="{AEA5B383-FB2A-41DB-A63B-C6DF50943522}" destId="{A36B5C3F-B4ED-4404-B7D7-807F43455A53}" srcOrd="0" destOrd="0" parTransId="{7C4370E0-CD4D-4F78-87E9-406ED32C892F}" sibTransId="{B44D2BD8-2A5B-49B2-A295-630FD4D1DB88}"/>
    <dgm:cxn modelId="{28FE48FE-74C0-4D72-AF3B-AB19B7BBC024}" type="presOf" srcId="{8CBEF010-2C44-43C1-A28C-B057F28C3CD4}" destId="{774E7365-C6DE-4B67-9257-98AEB1696246}" srcOrd="0" destOrd="0" presId="urn:microsoft.com/office/officeart/2005/8/layout/vList2"/>
    <dgm:cxn modelId="{933943F8-1151-4082-A9F0-F20F36B07F29}" type="presParOf" srcId="{299A325E-17A9-4272-812E-2F2688D2B2F7}" destId="{5284380C-181F-42B0-A6FD-649AB8CFC554}" srcOrd="0" destOrd="0" presId="urn:microsoft.com/office/officeart/2005/8/layout/vList2"/>
    <dgm:cxn modelId="{FC238540-DA12-4ED8-A3A9-AAABB3518256}" type="presParOf" srcId="{299A325E-17A9-4272-812E-2F2688D2B2F7}" destId="{774E7365-C6DE-4B67-9257-98AEB1696246}" srcOrd="1" destOrd="0" presId="urn:microsoft.com/office/officeart/2005/8/layout/vList2"/>
    <dgm:cxn modelId="{8279B3F3-817D-4517-9107-C9E104F3389C}" type="presParOf" srcId="{299A325E-17A9-4272-812E-2F2688D2B2F7}" destId="{EEC82A86-73D6-49CD-A937-453068EBE2A0}" srcOrd="2" destOrd="0" presId="urn:microsoft.com/office/officeart/2005/8/layout/vList2"/>
    <dgm:cxn modelId="{47B532FC-F2A4-43AD-BFAB-AE5B5AC6479E}" type="presParOf" srcId="{299A325E-17A9-4272-812E-2F2688D2B2F7}" destId="{6FBC38D4-AC71-4DAB-99C2-39B48EABA77B}" srcOrd="3" destOrd="0" presId="urn:microsoft.com/office/officeart/2005/8/layout/vList2"/>
    <dgm:cxn modelId="{23EFEC23-6BF7-4BA7-95DB-D2662B74057A}" type="presParOf" srcId="{299A325E-17A9-4272-812E-2F2688D2B2F7}" destId="{2115287B-996A-4415-B0B4-2B4E9DD5C7FA}" srcOrd="4" destOrd="0" presId="urn:microsoft.com/office/officeart/2005/8/layout/vList2"/>
    <dgm:cxn modelId="{10D78D94-051B-4CBC-8DC3-8E49CFF1A449}" type="presParOf" srcId="{299A325E-17A9-4272-812E-2F2688D2B2F7}" destId="{79CC4962-5D66-4BEA-A2A9-D0095EF51FEC}" srcOrd="5" destOrd="0" presId="urn:microsoft.com/office/officeart/2005/8/layout/vList2"/>
    <dgm:cxn modelId="{AFD5532B-C0E7-4F7F-9CD2-4E0925CF7E32}" type="presParOf" srcId="{299A325E-17A9-4272-812E-2F2688D2B2F7}" destId="{D46916AC-126C-43BE-9A6C-365FA597F365}" srcOrd="6" destOrd="0" presId="urn:microsoft.com/office/officeart/2005/8/layout/vList2"/>
    <dgm:cxn modelId="{BA4E4CB6-44BA-4F1B-BBBF-E705ACE020F0}" type="presParOf" srcId="{299A325E-17A9-4272-812E-2F2688D2B2F7}" destId="{7DCBD7A1-2AA2-472E-9651-6BCCB8B48EC6}" srcOrd="7" destOrd="0" presId="urn:microsoft.com/office/officeart/2005/8/layout/vList2"/>
    <dgm:cxn modelId="{6F3B97D4-BEFE-423F-9AC3-F8003A1FC2F8}" type="presParOf" srcId="{299A325E-17A9-4272-812E-2F2688D2B2F7}" destId="{53A32EE5-42A5-4650-948C-F76916608AC8}" srcOrd="8" destOrd="0" presId="urn:microsoft.com/office/officeart/2005/8/layout/vList2"/>
    <dgm:cxn modelId="{4E554B09-0A8C-4510-ABB2-411B1E3F1357}" type="presParOf" srcId="{299A325E-17A9-4272-812E-2F2688D2B2F7}" destId="{496414FB-DC01-48FB-8D75-3A77DBE3A184}"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b="0" dirty="0">
              <a:latin typeface="Times New Roman" panose="02020603050405020304" pitchFamily="18" charset="0"/>
              <a:cs typeface="Times New Roman" panose="02020603050405020304" pitchFamily="18" charset="0"/>
            </a:rPr>
            <a:t>1. Typology Of Problem Gamblers</a:t>
          </a:r>
          <a:endParaRPr lang="en-US" b="0" dirty="0"/>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6A0FBC66-4700-4CC7-8AED-6350A6467B91}">
      <dgm:prSet phldrT="[Text]"/>
      <dgm:spPr/>
      <dgm:t>
        <a:bodyPr/>
        <a:lstStyle/>
        <a:p>
          <a:pPr algn="l"/>
          <a:r>
            <a:rPr lang="en-US" b="0" dirty="0"/>
            <a:t>2. Comorbidity &amp; Co-Occurring Disorders</a:t>
          </a:r>
        </a:p>
      </dgm:t>
    </dgm:pt>
    <dgm:pt modelId="{C912FFE5-11F6-40FA-8A37-DEE96F99210C}" type="parTrans" cxnId="{7596D30D-0917-46B6-B623-771F6FFF3473}">
      <dgm:prSet/>
      <dgm:spPr/>
      <dgm:t>
        <a:bodyPr/>
        <a:lstStyle/>
        <a:p>
          <a:endParaRPr lang="en-US"/>
        </a:p>
      </dgm:t>
    </dgm:pt>
    <dgm:pt modelId="{ACD7AE8F-3421-4AC8-A881-4E6F3378087E}" type="sibTrans" cxnId="{7596D30D-0917-46B6-B623-771F6FFF3473}">
      <dgm:prSet/>
      <dgm:spPr/>
      <dgm:t>
        <a:bodyPr/>
        <a:lstStyle/>
        <a:p>
          <a:endParaRPr lang="en-US"/>
        </a:p>
      </dgm:t>
    </dgm:pt>
    <dgm:pt modelId="{4B748AB9-FEB1-48E5-AACD-97851651E883}">
      <dgm:prSet phldrT="[Text]"/>
      <dgm:spPr/>
      <dgm:t>
        <a:bodyPr/>
        <a:lstStyle/>
        <a:p>
          <a:pPr algn="l"/>
          <a:r>
            <a:rPr lang="en-US" b="0" dirty="0"/>
            <a:t>3. Family Counseling</a:t>
          </a:r>
        </a:p>
      </dgm:t>
    </dgm:pt>
    <dgm:pt modelId="{E8704B14-4816-47EB-8674-058C43A54214}" type="parTrans" cxnId="{3320CBB4-B0AE-4B5B-B646-C662F9C79046}">
      <dgm:prSet/>
      <dgm:spPr/>
      <dgm:t>
        <a:bodyPr/>
        <a:lstStyle/>
        <a:p>
          <a:endParaRPr lang="en-US"/>
        </a:p>
      </dgm:t>
    </dgm:pt>
    <dgm:pt modelId="{350AF94E-CBC5-4FCF-8CF5-023DD7CE30CA}" type="sibTrans" cxnId="{3320CBB4-B0AE-4B5B-B646-C662F9C79046}">
      <dgm:prSet/>
      <dgm:spPr/>
      <dgm:t>
        <a:bodyPr/>
        <a:lstStyle/>
        <a:p>
          <a:endParaRPr lang="en-US"/>
        </a:p>
      </dgm:t>
    </dgm:pt>
    <dgm:pt modelId="{2C437276-3898-414F-B5FA-1280CAF9ABBA}">
      <dgm:prSet phldrT="[Text]"/>
      <dgm:spPr/>
      <dgm:t>
        <a:bodyPr/>
        <a:lstStyle/>
        <a:p>
          <a:pPr algn="l"/>
          <a:r>
            <a:rPr lang="en-US" b="0" dirty="0"/>
            <a:t>4. Crisis Intervention</a:t>
          </a:r>
        </a:p>
      </dgm:t>
    </dgm:pt>
    <dgm:pt modelId="{AF760351-5C4D-4794-855C-9E9173F541A6}" type="parTrans" cxnId="{69146778-FCC6-4A41-AE22-57AED034C9EC}">
      <dgm:prSet/>
      <dgm:spPr/>
      <dgm:t>
        <a:bodyPr/>
        <a:lstStyle/>
        <a:p>
          <a:endParaRPr lang="en-US"/>
        </a:p>
      </dgm:t>
    </dgm:pt>
    <dgm:pt modelId="{18ED454E-C60F-4CAF-9F95-F8851D1D97BF}" type="sibTrans" cxnId="{69146778-FCC6-4A41-AE22-57AED034C9EC}">
      <dgm:prSet/>
      <dgm:spPr/>
      <dgm:t>
        <a:bodyPr/>
        <a:lstStyle/>
        <a:p>
          <a:endParaRPr lang="en-US"/>
        </a:p>
      </dgm:t>
    </dgm:pt>
    <dgm:pt modelId="{E868D6E2-4EE9-4747-8E2D-6C13FB8C4055}" type="pres">
      <dgm:prSet presAssocID="{9B101865-D3E7-426A-875C-C1A2CA7D2829}" presName="linear" presStyleCnt="0">
        <dgm:presLayoutVars>
          <dgm:animLvl val="lvl"/>
          <dgm:resizeHandles val="exact"/>
        </dgm:presLayoutVars>
      </dgm:prSet>
      <dgm:spPr/>
    </dgm:pt>
    <dgm:pt modelId="{572E3BB7-78D4-449C-A3EF-C0BA87C2FE0E}" type="pres">
      <dgm:prSet presAssocID="{95619DD7-7690-4F61-B20C-538CB8FCB30D}" presName="parentText" presStyleLbl="node1" presStyleIdx="0" presStyleCnt="4">
        <dgm:presLayoutVars>
          <dgm:chMax val="0"/>
          <dgm:bulletEnabled val="1"/>
        </dgm:presLayoutVars>
      </dgm:prSet>
      <dgm:spPr/>
    </dgm:pt>
    <dgm:pt modelId="{FA84FE01-CDCE-40E9-B679-35364233E252}" type="pres">
      <dgm:prSet presAssocID="{1B26918B-9717-43F0-8522-24B19C5A5C6B}" presName="spacer" presStyleCnt="0"/>
      <dgm:spPr/>
    </dgm:pt>
    <dgm:pt modelId="{DD54D98E-9916-4E15-BFF3-2CB2C9D74ED4}" type="pres">
      <dgm:prSet presAssocID="{6A0FBC66-4700-4CC7-8AED-6350A6467B91}" presName="parentText" presStyleLbl="node1" presStyleIdx="1" presStyleCnt="4">
        <dgm:presLayoutVars>
          <dgm:chMax val="0"/>
          <dgm:bulletEnabled val="1"/>
        </dgm:presLayoutVars>
      </dgm:prSet>
      <dgm:spPr/>
    </dgm:pt>
    <dgm:pt modelId="{0068BA2F-706E-433B-B77F-0DECC4A5F22C}" type="pres">
      <dgm:prSet presAssocID="{ACD7AE8F-3421-4AC8-A881-4E6F3378087E}" presName="spacer" presStyleCnt="0"/>
      <dgm:spPr/>
    </dgm:pt>
    <dgm:pt modelId="{85ECBA73-E0AE-4C76-93EE-DEA6842471FD}" type="pres">
      <dgm:prSet presAssocID="{4B748AB9-FEB1-48E5-AACD-97851651E883}" presName="parentText" presStyleLbl="node1" presStyleIdx="2" presStyleCnt="4">
        <dgm:presLayoutVars>
          <dgm:chMax val="0"/>
          <dgm:bulletEnabled val="1"/>
        </dgm:presLayoutVars>
      </dgm:prSet>
      <dgm:spPr/>
    </dgm:pt>
    <dgm:pt modelId="{B68105A4-6AB9-4542-B16E-9A2D436301F6}" type="pres">
      <dgm:prSet presAssocID="{350AF94E-CBC5-4FCF-8CF5-023DD7CE30CA}" presName="spacer" presStyleCnt="0"/>
      <dgm:spPr/>
    </dgm:pt>
    <dgm:pt modelId="{5EB24F82-5742-4205-98C6-016843304D1C}" type="pres">
      <dgm:prSet presAssocID="{2C437276-3898-414F-B5FA-1280CAF9ABBA}" presName="parentText" presStyleLbl="node1" presStyleIdx="3" presStyleCnt="4">
        <dgm:presLayoutVars>
          <dgm:chMax val="0"/>
          <dgm:bulletEnabled val="1"/>
        </dgm:presLayoutVars>
      </dgm:prSet>
      <dgm:spPr/>
    </dgm:pt>
  </dgm:ptLst>
  <dgm:cxnLst>
    <dgm:cxn modelId="{B3C55606-30D8-485E-AD64-FBEF74CF5501}" srcId="{9B101865-D3E7-426A-875C-C1A2CA7D2829}" destId="{95619DD7-7690-4F61-B20C-538CB8FCB30D}" srcOrd="0" destOrd="0" parTransId="{02D33AD9-693B-4C89-A88C-7438A4084F18}" sibTransId="{1B26918B-9717-43F0-8522-24B19C5A5C6B}"/>
    <dgm:cxn modelId="{7596D30D-0917-46B6-B623-771F6FFF3473}" srcId="{9B101865-D3E7-426A-875C-C1A2CA7D2829}" destId="{6A0FBC66-4700-4CC7-8AED-6350A6467B91}" srcOrd="1" destOrd="0" parTransId="{C912FFE5-11F6-40FA-8A37-DEE96F99210C}" sibTransId="{ACD7AE8F-3421-4AC8-A881-4E6F3378087E}"/>
    <dgm:cxn modelId="{31D58F4A-F46C-40BB-8308-D5FB8FA9EB9C}" type="presOf" srcId="{6A0FBC66-4700-4CC7-8AED-6350A6467B91}" destId="{DD54D98E-9916-4E15-BFF3-2CB2C9D74ED4}" srcOrd="0" destOrd="0" presId="urn:microsoft.com/office/officeart/2005/8/layout/vList2"/>
    <dgm:cxn modelId="{99B3D04C-C5C0-4B09-ADE6-9C4A3C1BD4E9}" type="presOf" srcId="{9B101865-D3E7-426A-875C-C1A2CA7D2829}" destId="{E868D6E2-4EE9-4747-8E2D-6C13FB8C4055}" srcOrd="0" destOrd="0" presId="urn:microsoft.com/office/officeart/2005/8/layout/vList2"/>
    <dgm:cxn modelId="{69146778-FCC6-4A41-AE22-57AED034C9EC}" srcId="{9B101865-D3E7-426A-875C-C1A2CA7D2829}" destId="{2C437276-3898-414F-B5FA-1280CAF9ABBA}" srcOrd="3" destOrd="0" parTransId="{AF760351-5C4D-4794-855C-9E9173F541A6}" sibTransId="{18ED454E-C60F-4CAF-9F95-F8851D1D97BF}"/>
    <dgm:cxn modelId="{496DCE7F-9962-4956-BE35-B1BF6494BD47}" type="presOf" srcId="{4B748AB9-FEB1-48E5-AACD-97851651E883}" destId="{85ECBA73-E0AE-4C76-93EE-DEA6842471FD}" srcOrd="0" destOrd="0" presId="urn:microsoft.com/office/officeart/2005/8/layout/vList2"/>
    <dgm:cxn modelId="{3320CBB4-B0AE-4B5B-B646-C662F9C79046}" srcId="{9B101865-D3E7-426A-875C-C1A2CA7D2829}" destId="{4B748AB9-FEB1-48E5-AACD-97851651E883}" srcOrd="2" destOrd="0" parTransId="{E8704B14-4816-47EB-8674-058C43A54214}" sibTransId="{350AF94E-CBC5-4FCF-8CF5-023DD7CE30CA}"/>
    <dgm:cxn modelId="{D43177E2-1DBA-44C8-BF01-672A26FD8DC7}" type="presOf" srcId="{95619DD7-7690-4F61-B20C-538CB8FCB30D}" destId="{572E3BB7-78D4-449C-A3EF-C0BA87C2FE0E}" srcOrd="0" destOrd="0" presId="urn:microsoft.com/office/officeart/2005/8/layout/vList2"/>
    <dgm:cxn modelId="{B01801FC-A6AC-4659-A1FE-CCDF300BE949}" type="presOf" srcId="{2C437276-3898-414F-B5FA-1280CAF9ABBA}" destId="{5EB24F82-5742-4205-98C6-016843304D1C}" srcOrd="0" destOrd="0" presId="urn:microsoft.com/office/officeart/2005/8/layout/vList2"/>
    <dgm:cxn modelId="{34222583-B6E4-45B0-AA17-A3A1943AED52}" type="presParOf" srcId="{E868D6E2-4EE9-4747-8E2D-6C13FB8C4055}" destId="{572E3BB7-78D4-449C-A3EF-C0BA87C2FE0E}" srcOrd="0" destOrd="0" presId="urn:microsoft.com/office/officeart/2005/8/layout/vList2"/>
    <dgm:cxn modelId="{2AB5BA45-6E2B-46FB-AAEA-A68794C00546}" type="presParOf" srcId="{E868D6E2-4EE9-4747-8E2D-6C13FB8C4055}" destId="{FA84FE01-CDCE-40E9-B679-35364233E252}" srcOrd="1" destOrd="0" presId="urn:microsoft.com/office/officeart/2005/8/layout/vList2"/>
    <dgm:cxn modelId="{3ADD3C9D-F8F0-44FC-9A46-71C97C81F912}" type="presParOf" srcId="{E868D6E2-4EE9-4747-8E2D-6C13FB8C4055}" destId="{DD54D98E-9916-4E15-BFF3-2CB2C9D74ED4}" srcOrd="2" destOrd="0" presId="urn:microsoft.com/office/officeart/2005/8/layout/vList2"/>
    <dgm:cxn modelId="{E386C6EC-DA1C-46D3-AC65-1BBBAB70FF37}" type="presParOf" srcId="{E868D6E2-4EE9-4747-8E2D-6C13FB8C4055}" destId="{0068BA2F-706E-433B-B77F-0DECC4A5F22C}" srcOrd="3" destOrd="0" presId="urn:microsoft.com/office/officeart/2005/8/layout/vList2"/>
    <dgm:cxn modelId="{7D024CCF-17A1-4207-B243-493FCD9983A2}" type="presParOf" srcId="{E868D6E2-4EE9-4747-8E2D-6C13FB8C4055}" destId="{85ECBA73-E0AE-4C76-93EE-DEA6842471FD}" srcOrd="4" destOrd="0" presId="urn:microsoft.com/office/officeart/2005/8/layout/vList2"/>
    <dgm:cxn modelId="{7C7272E1-C295-4307-B512-125B2D2F8048}" type="presParOf" srcId="{E868D6E2-4EE9-4747-8E2D-6C13FB8C4055}" destId="{B68105A4-6AB9-4542-B16E-9A2D436301F6}" srcOrd="5" destOrd="0" presId="urn:microsoft.com/office/officeart/2005/8/layout/vList2"/>
    <dgm:cxn modelId="{84A7B957-2795-47E6-806A-F36168824807}" type="presParOf" srcId="{E868D6E2-4EE9-4747-8E2D-6C13FB8C4055}" destId="{5EB24F82-5742-4205-98C6-016843304D1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b="0" dirty="0">
              <a:latin typeface="Times New Roman" panose="02020603050405020304" pitchFamily="18" charset="0"/>
              <a:cs typeface="Times New Roman" panose="02020603050405020304" pitchFamily="18" charset="0"/>
            </a:rPr>
            <a:t>1. Typology Of Problem Gamblers</a:t>
          </a:r>
          <a:endParaRPr lang="en-US" b="0" dirty="0"/>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6A0FBC66-4700-4CC7-8AED-6350A6467B91}">
      <dgm:prSet phldrT="[Text]"/>
      <dgm:spPr/>
      <dgm:t>
        <a:bodyPr/>
        <a:lstStyle/>
        <a:p>
          <a:pPr algn="l"/>
          <a:r>
            <a:rPr lang="en-US" b="0" dirty="0"/>
            <a:t>2. Comorbidity &amp; Co-Occurring Disorders</a:t>
          </a:r>
        </a:p>
      </dgm:t>
    </dgm:pt>
    <dgm:pt modelId="{C912FFE5-11F6-40FA-8A37-DEE96F99210C}" type="parTrans" cxnId="{7596D30D-0917-46B6-B623-771F6FFF3473}">
      <dgm:prSet/>
      <dgm:spPr/>
      <dgm:t>
        <a:bodyPr/>
        <a:lstStyle/>
        <a:p>
          <a:endParaRPr lang="en-US"/>
        </a:p>
      </dgm:t>
    </dgm:pt>
    <dgm:pt modelId="{ACD7AE8F-3421-4AC8-A881-4E6F3378087E}" type="sibTrans" cxnId="{7596D30D-0917-46B6-B623-771F6FFF3473}">
      <dgm:prSet/>
      <dgm:spPr/>
      <dgm:t>
        <a:bodyPr/>
        <a:lstStyle/>
        <a:p>
          <a:endParaRPr lang="en-US"/>
        </a:p>
      </dgm:t>
    </dgm:pt>
    <dgm:pt modelId="{4B748AB9-FEB1-48E5-AACD-97851651E883}">
      <dgm:prSet phldrT="[Text]"/>
      <dgm:spPr/>
      <dgm:t>
        <a:bodyPr/>
        <a:lstStyle/>
        <a:p>
          <a:pPr algn="l"/>
          <a:r>
            <a:rPr lang="en-US" b="0" dirty="0"/>
            <a:t>3. Family Counseling</a:t>
          </a:r>
        </a:p>
      </dgm:t>
    </dgm:pt>
    <dgm:pt modelId="{E8704B14-4816-47EB-8674-058C43A54214}" type="parTrans" cxnId="{3320CBB4-B0AE-4B5B-B646-C662F9C79046}">
      <dgm:prSet/>
      <dgm:spPr/>
      <dgm:t>
        <a:bodyPr/>
        <a:lstStyle/>
        <a:p>
          <a:endParaRPr lang="en-US"/>
        </a:p>
      </dgm:t>
    </dgm:pt>
    <dgm:pt modelId="{350AF94E-CBC5-4FCF-8CF5-023DD7CE30CA}" type="sibTrans" cxnId="{3320CBB4-B0AE-4B5B-B646-C662F9C79046}">
      <dgm:prSet/>
      <dgm:spPr/>
      <dgm:t>
        <a:bodyPr/>
        <a:lstStyle/>
        <a:p>
          <a:endParaRPr lang="en-US"/>
        </a:p>
      </dgm:t>
    </dgm:pt>
    <dgm:pt modelId="{2C437276-3898-414F-B5FA-1280CAF9ABBA}">
      <dgm:prSet phldrT="[Text]"/>
      <dgm:spPr/>
      <dgm:t>
        <a:bodyPr/>
        <a:lstStyle/>
        <a:p>
          <a:pPr algn="l"/>
          <a:r>
            <a:rPr lang="en-US" b="0" dirty="0"/>
            <a:t>4. Crisis Intervention</a:t>
          </a:r>
        </a:p>
      </dgm:t>
    </dgm:pt>
    <dgm:pt modelId="{18ED454E-C60F-4CAF-9F95-F8851D1D97BF}" type="sibTrans" cxnId="{69146778-FCC6-4A41-AE22-57AED034C9EC}">
      <dgm:prSet/>
      <dgm:spPr/>
      <dgm:t>
        <a:bodyPr/>
        <a:lstStyle/>
        <a:p>
          <a:endParaRPr lang="en-US"/>
        </a:p>
      </dgm:t>
    </dgm:pt>
    <dgm:pt modelId="{AF760351-5C4D-4794-855C-9E9173F541A6}" type="parTrans" cxnId="{69146778-FCC6-4A41-AE22-57AED034C9EC}">
      <dgm:prSet/>
      <dgm:spPr/>
      <dgm:t>
        <a:bodyPr/>
        <a:lstStyle/>
        <a:p>
          <a:endParaRPr lang="en-US"/>
        </a:p>
      </dgm:t>
    </dgm:pt>
    <dgm:pt modelId="{E868D6E2-4EE9-4747-8E2D-6C13FB8C4055}" type="pres">
      <dgm:prSet presAssocID="{9B101865-D3E7-426A-875C-C1A2CA7D2829}" presName="linear" presStyleCnt="0">
        <dgm:presLayoutVars>
          <dgm:animLvl val="lvl"/>
          <dgm:resizeHandles val="exact"/>
        </dgm:presLayoutVars>
      </dgm:prSet>
      <dgm:spPr/>
    </dgm:pt>
    <dgm:pt modelId="{572E3BB7-78D4-449C-A3EF-C0BA87C2FE0E}" type="pres">
      <dgm:prSet presAssocID="{95619DD7-7690-4F61-B20C-538CB8FCB30D}" presName="parentText" presStyleLbl="node1" presStyleIdx="0" presStyleCnt="4">
        <dgm:presLayoutVars>
          <dgm:chMax val="0"/>
          <dgm:bulletEnabled val="1"/>
        </dgm:presLayoutVars>
      </dgm:prSet>
      <dgm:spPr/>
    </dgm:pt>
    <dgm:pt modelId="{FA84FE01-CDCE-40E9-B679-35364233E252}" type="pres">
      <dgm:prSet presAssocID="{1B26918B-9717-43F0-8522-24B19C5A5C6B}" presName="spacer" presStyleCnt="0"/>
      <dgm:spPr/>
    </dgm:pt>
    <dgm:pt modelId="{DD54D98E-9916-4E15-BFF3-2CB2C9D74ED4}" type="pres">
      <dgm:prSet presAssocID="{6A0FBC66-4700-4CC7-8AED-6350A6467B91}" presName="parentText" presStyleLbl="node1" presStyleIdx="1" presStyleCnt="4">
        <dgm:presLayoutVars>
          <dgm:chMax val="0"/>
          <dgm:bulletEnabled val="1"/>
        </dgm:presLayoutVars>
      </dgm:prSet>
      <dgm:spPr/>
    </dgm:pt>
    <dgm:pt modelId="{0068BA2F-706E-433B-B77F-0DECC4A5F22C}" type="pres">
      <dgm:prSet presAssocID="{ACD7AE8F-3421-4AC8-A881-4E6F3378087E}" presName="spacer" presStyleCnt="0"/>
      <dgm:spPr/>
    </dgm:pt>
    <dgm:pt modelId="{85ECBA73-E0AE-4C76-93EE-DEA6842471FD}" type="pres">
      <dgm:prSet presAssocID="{4B748AB9-FEB1-48E5-AACD-97851651E883}" presName="parentText" presStyleLbl="node1" presStyleIdx="2" presStyleCnt="4">
        <dgm:presLayoutVars>
          <dgm:chMax val="0"/>
          <dgm:bulletEnabled val="1"/>
        </dgm:presLayoutVars>
      </dgm:prSet>
      <dgm:spPr/>
    </dgm:pt>
    <dgm:pt modelId="{B68105A4-6AB9-4542-B16E-9A2D436301F6}" type="pres">
      <dgm:prSet presAssocID="{350AF94E-CBC5-4FCF-8CF5-023DD7CE30CA}" presName="spacer" presStyleCnt="0"/>
      <dgm:spPr/>
    </dgm:pt>
    <dgm:pt modelId="{5EB24F82-5742-4205-98C6-016843304D1C}" type="pres">
      <dgm:prSet presAssocID="{2C437276-3898-414F-B5FA-1280CAF9ABBA}" presName="parentText" presStyleLbl="node1" presStyleIdx="3" presStyleCnt="4" custLinFactNeighborY="-27441">
        <dgm:presLayoutVars>
          <dgm:chMax val="0"/>
          <dgm:bulletEnabled val="1"/>
        </dgm:presLayoutVars>
      </dgm:prSet>
      <dgm:spPr/>
    </dgm:pt>
  </dgm:ptLst>
  <dgm:cxnLst>
    <dgm:cxn modelId="{B3C55606-30D8-485E-AD64-FBEF74CF5501}" srcId="{9B101865-D3E7-426A-875C-C1A2CA7D2829}" destId="{95619DD7-7690-4F61-B20C-538CB8FCB30D}" srcOrd="0" destOrd="0" parTransId="{02D33AD9-693B-4C89-A88C-7438A4084F18}" sibTransId="{1B26918B-9717-43F0-8522-24B19C5A5C6B}"/>
    <dgm:cxn modelId="{7596D30D-0917-46B6-B623-771F6FFF3473}" srcId="{9B101865-D3E7-426A-875C-C1A2CA7D2829}" destId="{6A0FBC66-4700-4CC7-8AED-6350A6467B91}" srcOrd="1" destOrd="0" parTransId="{C912FFE5-11F6-40FA-8A37-DEE96F99210C}" sibTransId="{ACD7AE8F-3421-4AC8-A881-4E6F3378087E}"/>
    <dgm:cxn modelId="{31D58F4A-F46C-40BB-8308-D5FB8FA9EB9C}" type="presOf" srcId="{6A0FBC66-4700-4CC7-8AED-6350A6467B91}" destId="{DD54D98E-9916-4E15-BFF3-2CB2C9D74ED4}" srcOrd="0" destOrd="0" presId="urn:microsoft.com/office/officeart/2005/8/layout/vList2"/>
    <dgm:cxn modelId="{99B3D04C-C5C0-4B09-ADE6-9C4A3C1BD4E9}" type="presOf" srcId="{9B101865-D3E7-426A-875C-C1A2CA7D2829}" destId="{E868D6E2-4EE9-4747-8E2D-6C13FB8C4055}" srcOrd="0" destOrd="0" presId="urn:microsoft.com/office/officeart/2005/8/layout/vList2"/>
    <dgm:cxn modelId="{69146778-FCC6-4A41-AE22-57AED034C9EC}" srcId="{9B101865-D3E7-426A-875C-C1A2CA7D2829}" destId="{2C437276-3898-414F-B5FA-1280CAF9ABBA}" srcOrd="3" destOrd="0" parTransId="{AF760351-5C4D-4794-855C-9E9173F541A6}" sibTransId="{18ED454E-C60F-4CAF-9F95-F8851D1D97BF}"/>
    <dgm:cxn modelId="{496DCE7F-9962-4956-BE35-B1BF6494BD47}" type="presOf" srcId="{4B748AB9-FEB1-48E5-AACD-97851651E883}" destId="{85ECBA73-E0AE-4C76-93EE-DEA6842471FD}" srcOrd="0" destOrd="0" presId="urn:microsoft.com/office/officeart/2005/8/layout/vList2"/>
    <dgm:cxn modelId="{3320CBB4-B0AE-4B5B-B646-C662F9C79046}" srcId="{9B101865-D3E7-426A-875C-C1A2CA7D2829}" destId="{4B748AB9-FEB1-48E5-AACD-97851651E883}" srcOrd="2" destOrd="0" parTransId="{E8704B14-4816-47EB-8674-058C43A54214}" sibTransId="{350AF94E-CBC5-4FCF-8CF5-023DD7CE30CA}"/>
    <dgm:cxn modelId="{D43177E2-1DBA-44C8-BF01-672A26FD8DC7}" type="presOf" srcId="{95619DD7-7690-4F61-B20C-538CB8FCB30D}" destId="{572E3BB7-78D4-449C-A3EF-C0BA87C2FE0E}" srcOrd="0" destOrd="0" presId="urn:microsoft.com/office/officeart/2005/8/layout/vList2"/>
    <dgm:cxn modelId="{B01801FC-A6AC-4659-A1FE-CCDF300BE949}" type="presOf" srcId="{2C437276-3898-414F-B5FA-1280CAF9ABBA}" destId="{5EB24F82-5742-4205-98C6-016843304D1C}" srcOrd="0" destOrd="0" presId="urn:microsoft.com/office/officeart/2005/8/layout/vList2"/>
    <dgm:cxn modelId="{34222583-B6E4-45B0-AA17-A3A1943AED52}" type="presParOf" srcId="{E868D6E2-4EE9-4747-8E2D-6C13FB8C4055}" destId="{572E3BB7-78D4-449C-A3EF-C0BA87C2FE0E}" srcOrd="0" destOrd="0" presId="urn:microsoft.com/office/officeart/2005/8/layout/vList2"/>
    <dgm:cxn modelId="{2AB5BA45-6E2B-46FB-AAEA-A68794C00546}" type="presParOf" srcId="{E868D6E2-4EE9-4747-8E2D-6C13FB8C4055}" destId="{FA84FE01-CDCE-40E9-B679-35364233E252}" srcOrd="1" destOrd="0" presId="urn:microsoft.com/office/officeart/2005/8/layout/vList2"/>
    <dgm:cxn modelId="{3ADD3C9D-F8F0-44FC-9A46-71C97C81F912}" type="presParOf" srcId="{E868D6E2-4EE9-4747-8E2D-6C13FB8C4055}" destId="{DD54D98E-9916-4E15-BFF3-2CB2C9D74ED4}" srcOrd="2" destOrd="0" presId="urn:microsoft.com/office/officeart/2005/8/layout/vList2"/>
    <dgm:cxn modelId="{E386C6EC-DA1C-46D3-AC65-1BBBAB70FF37}" type="presParOf" srcId="{E868D6E2-4EE9-4747-8E2D-6C13FB8C4055}" destId="{0068BA2F-706E-433B-B77F-0DECC4A5F22C}" srcOrd="3" destOrd="0" presId="urn:microsoft.com/office/officeart/2005/8/layout/vList2"/>
    <dgm:cxn modelId="{7D024CCF-17A1-4207-B243-493FCD9983A2}" type="presParOf" srcId="{E868D6E2-4EE9-4747-8E2D-6C13FB8C4055}" destId="{85ECBA73-E0AE-4C76-93EE-DEA6842471FD}" srcOrd="4" destOrd="0" presId="urn:microsoft.com/office/officeart/2005/8/layout/vList2"/>
    <dgm:cxn modelId="{7C7272E1-C295-4307-B512-125B2D2F8048}" type="presParOf" srcId="{E868D6E2-4EE9-4747-8E2D-6C13FB8C4055}" destId="{B68105A4-6AB9-4542-B16E-9A2D436301F6}" srcOrd="5" destOrd="0" presId="urn:microsoft.com/office/officeart/2005/8/layout/vList2"/>
    <dgm:cxn modelId="{84A7B957-2795-47E6-806A-F36168824807}" type="presParOf" srcId="{E868D6E2-4EE9-4747-8E2D-6C13FB8C4055}" destId="{5EB24F82-5742-4205-98C6-016843304D1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A9D2DC-4A50-4586-95DD-A62367C7AD26}" type="doc">
      <dgm:prSet loTypeId="urn:microsoft.com/office/officeart/2005/8/layout/list1" loCatId="list" qsTypeId="urn:microsoft.com/office/officeart/2005/8/quickstyle/simple1" qsCatId="simple" csTypeId="urn:microsoft.com/office/officeart/2005/8/colors/accent1_4" csCatId="accent1" phldr="1"/>
      <dgm:spPr/>
      <dgm:t>
        <a:bodyPr/>
        <a:lstStyle/>
        <a:p>
          <a:endParaRPr lang="en-US"/>
        </a:p>
      </dgm:t>
    </dgm:pt>
    <dgm:pt modelId="{21D7535B-5A93-419E-83EB-CB5636554FC9}">
      <dgm:prSet phldrT="[Text]"/>
      <dgm:spPr/>
      <dgm:t>
        <a:bodyPr/>
        <a:lstStyle/>
        <a:p>
          <a:pPr>
            <a:buNone/>
          </a:pPr>
          <a:r>
            <a:rPr lang="en-US" dirty="0">
              <a:effectLst>
                <a:outerShdw blurRad="38100" dist="38100" dir="2700000" algn="tl">
                  <a:srgbClr val="000000"/>
                </a:outerShdw>
              </a:effectLst>
              <a:ea typeface="Trajan Pro Bold" charset="0"/>
              <a:cs typeface="Trajan Pro Bold" charset="0"/>
              <a:sym typeface="Trajan Pro Bold" charset="0"/>
            </a:rPr>
            <a:t>Denial</a:t>
          </a:r>
          <a:endParaRPr lang="en-US" dirty="0"/>
        </a:p>
      </dgm:t>
    </dgm:pt>
    <dgm:pt modelId="{9297B119-305D-4A6D-A72F-75C2B9E9D081}" type="parTrans" cxnId="{457DD5B8-6AF9-4671-B1B4-ECB47B22017A}">
      <dgm:prSet/>
      <dgm:spPr/>
      <dgm:t>
        <a:bodyPr/>
        <a:lstStyle/>
        <a:p>
          <a:endParaRPr lang="en-US"/>
        </a:p>
      </dgm:t>
    </dgm:pt>
    <dgm:pt modelId="{CA3FE595-E5CF-4104-9DBF-C6662F07D9AC}" type="sibTrans" cxnId="{457DD5B8-6AF9-4671-B1B4-ECB47B22017A}">
      <dgm:prSet/>
      <dgm:spPr/>
      <dgm:t>
        <a:bodyPr/>
        <a:lstStyle/>
        <a:p>
          <a:endParaRPr lang="en-US"/>
        </a:p>
      </dgm:t>
    </dgm:pt>
    <dgm:pt modelId="{98C1213F-9125-462D-8D28-29415EF9AED4}">
      <dgm:prSet/>
      <dgm:spPr/>
      <dgm:t>
        <a:bodyPr/>
        <a:lstStyle/>
        <a:p>
          <a:r>
            <a:rPr lang="en-US" dirty="0">
              <a:effectLst>
                <a:outerShdw blurRad="38100" dist="38100" dir="2700000" algn="tl">
                  <a:srgbClr val="000000"/>
                </a:outerShdw>
              </a:effectLst>
              <a:ea typeface="Trajan Pro Bold" charset="0"/>
              <a:cs typeface="Trajan Pro Bold" charset="0"/>
              <a:sym typeface="Trajan Pro Bold" charset="0"/>
            </a:rPr>
            <a:t>Stress</a:t>
          </a:r>
          <a:endParaRPr lang="en-US" dirty="0">
            <a:effectLst>
              <a:outerShdw blurRad="38100" dist="38100" dir="2700000" algn="tl">
                <a:srgbClr val="000000"/>
              </a:outerShdw>
            </a:effectLst>
            <a:ea typeface="ヒラギノ角ゴ ProN W6" charset="0"/>
            <a:cs typeface="ヒラギノ角ゴ ProN W6" charset="0"/>
            <a:sym typeface="Trajan Pro Bold" charset="0"/>
          </a:endParaRPr>
        </a:p>
      </dgm:t>
    </dgm:pt>
    <dgm:pt modelId="{92FE4BE7-E999-4A39-8968-582A321BF16F}" type="parTrans" cxnId="{9BE031AB-2F96-4592-8E0B-358805BE538B}">
      <dgm:prSet/>
      <dgm:spPr/>
      <dgm:t>
        <a:bodyPr/>
        <a:lstStyle/>
        <a:p>
          <a:endParaRPr lang="en-US"/>
        </a:p>
      </dgm:t>
    </dgm:pt>
    <dgm:pt modelId="{C5C865A1-F355-4107-BA85-6E9A6026AEE1}" type="sibTrans" cxnId="{9BE031AB-2F96-4592-8E0B-358805BE538B}">
      <dgm:prSet/>
      <dgm:spPr/>
      <dgm:t>
        <a:bodyPr/>
        <a:lstStyle/>
        <a:p>
          <a:endParaRPr lang="en-US"/>
        </a:p>
      </dgm:t>
    </dgm:pt>
    <dgm:pt modelId="{07F1B363-A0AB-47F8-8B94-C9C9E847F57B}">
      <dgm:prSet/>
      <dgm:spPr>
        <a:solidFill>
          <a:schemeClr val="accent1"/>
        </a:solidFill>
      </dgm:spPr>
      <dgm:t>
        <a:bodyPr/>
        <a:lstStyle/>
        <a:p>
          <a:r>
            <a:rPr lang="en-US" dirty="0">
              <a:effectLst>
                <a:outerShdw blurRad="38100" dist="38100" dir="2700000" algn="tl">
                  <a:srgbClr val="000000"/>
                </a:outerShdw>
              </a:effectLst>
              <a:ea typeface="Trajan Pro Bold" charset="0"/>
              <a:cs typeface="Trajan Pro Bold" charset="0"/>
              <a:sym typeface="Trajan Pro Bold" charset="0"/>
            </a:rPr>
            <a:t>Exhaustion</a:t>
          </a:r>
          <a:endParaRPr lang="en-US" dirty="0">
            <a:effectLst>
              <a:outerShdw blurRad="38100" dist="38100" dir="2700000" algn="tl">
                <a:srgbClr val="000000"/>
              </a:outerShdw>
            </a:effectLst>
            <a:ea typeface="ヒラギノ角ゴ ProN W6" charset="0"/>
            <a:cs typeface="ヒラギノ角ゴ ProN W6" charset="0"/>
            <a:sym typeface="Trajan Pro Bold" charset="0"/>
          </a:endParaRPr>
        </a:p>
      </dgm:t>
    </dgm:pt>
    <dgm:pt modelId="{0B202318-7862-4727-97B2-A16BD0D655F1}" type="parTrans" cxnId="{56CA9757-86F6-41DA-BF44-4252D15D7B0D}">
      <dgm:prSet/>
      <dgm:spPr/>
      <dgm:t>
        <a:bodyPr/>
        <a:lstStyle/>
        <a:p>
          <a:endParaRPr lang="en-US"/>
        </a:p>
      </dgm:t>
    </dgm:pt>
    <dgm:pt modelId="{CD4953AB-85CA-4C5C-834F-AC10AFC73018}" type="sibTrans" cxnId="{56CA9757-86F6-41DA-BF44-4252D15D7B0D}">
      <dgm:prSet/>
      <dgm:spPr/>
      <dgm:t>
        <a:bodyPr/>
        <a:lstStyle/>
        <a:p>
          <a:endParaRPr lang="en-US"/>
        </a:p>
      </dgm:t>
    </dgm:pt>
    <dgm:pt modelId="{F8D0ADA8-A1F9-4FB0-81FE-15CD273A3457}">
      <dgm:prSet/>
      <dgm:spPr/>
      <dgm:t>
        <a:bodyPr/>
        <a:lstStyle/>
        <a:p>
          <a:r>
            <a:rPr lang="en-US" dirty="0">
              <a:effectLst>
                <a:outerShdw blurRad="38100" dist="38100" dir="2700000" algn="tl">
                  <a:srgbClr val="000000"/>
                </a:outerShdw>
              </a:effectLst>
              <a:ea typeface="Trajan Pro Bold" charset="0"/>
              <a:cs typeface="Trajan Pro Bold" charset="0"/>
              <a:sym typeface="Trajan Pro Bold" charset="0"/>
            </a:rPr>
            <a:t>Hopelessness</a:t>
          </a:r>
          <a:endParaRPr lang="en-US" dirty="0">
            <a:effectLst>
              <a:outerShdw blurRad="38100" dist="38100" dir="2700000" algn="tl">
                <a:srgbClr val="000000"/>
              </a:outerShdw>
            </a:effectLst>
            <a:ea typeface="ヒラギノ角ゴ ProN W6" charset="0"/>
            <a:cs typeface="ヒラギノ角ゴ ProN W6" charset="0"/>
            <a:sym typeface="Trajan Pro Bold" charset="0"/>
          </a:endParaRPr>
        </a:p>
      </dgm:t>
    </dgm:pt>
    <dgm:pt modelId="{0690462F-1E7F-427B-ACAD-73BE6B13A015}" type="parTrans" cxnId="{C70B3425-A601-4DB2-BBA4-86BD9C2C216A}">
      <dgm:prSet/>
      <dgm:spPr/>
      <dgm:t>
        <a:bodyPr/>
        <a:lstStyle/>
        <a:p>
          <a:endParaRPr lang="en-US"/>
        </a:p>
      </dgm:t>
    </dgm:pt>
    <dgm:pt modelId="{1261CAC9-29A3-42CD-AE8B-A122C542D299}" type="sibTrans" cxnId="{C70B3425-A601-4DB2-BBA4-86BD9C2C216A}">
      <dgm:prSet/>
      <dgm:spPr/>
      <dgm:t>
        <a:bodyPr/>
        <a:lstStyle/>
        <a:p>
          <a:endParaRPr lang="en-US"/>
        </a:p>
      </dgm:t>
    </dgm:pt>
    <dgm:pt modelId="{AFDC2085-8C0D-43DC-8B37-8A3EBD933477}">
      <dgm:prSet phldrT="[Text]"/>
      <dgm:spPr/>
      <dgm:t>
        <a:bodyPr/>
        <a:lstStyle/>
        <a:p>
          <a:pPr>
            <a:buNone/>
          </a:pPr>
          <a:r>
            <a:rPr lang="en-US" dirty="0">
              <a:effectLst/>
              <a:ea typeface="Trajan Pro Bold" charset="0"/>
              <a:cs typeface="Trajan Pro Bold" charset="0"/>
              <a:sym typeface="Trajan Pro Bold" charset="0"/>
            </a:rPr>
            <a:t>Occasional worries, keeps concerns to self, makes excuses, considers gambling temporary, easily reassured, questions unpaid bills, accepts remorse of gambler, unexplained financial crisis</a:t>
          </a:r>
          <a:endParaRPr lang="en-US" dirty="0">
            <a:effectLst/>
          </a:endParaRPr>
        </a:p>
      </dgm:t>
    </dgm:pt>
    <dgm:pt modelId="{CF0EFC06-61AF-4047-92E2-D76A661A8ADE}" type="parTrans" cxnId="{E2C84699-BBAA-45C7-A8E1-251898B90931}">
      <dgm:prSet/>
      <dgm:spPr/>
      <dgm:t>
        <a:bodyPr/>
        <a:lstStyle/>
        <a:p>
          <a:endParaRPr lang="en-US"/>
        </a:p>
      </dgm:t>
    </dgm:pt>
    <dgm:pt modelId="{37BB57A1-717C-4334-BFF8-7E20C3364769}" type="sibTrans" cxnId="{E2C84699-BBAA-45C7-A8E1-251898B90931}">
      <dgm:prSet/>
      <dgm:spPr/>
      <dgm:t>
        <a:bodyPr/>
        <a:lstStyle/>
        <a:p>
          <a:endParaRPr lang="en-US"/>
        </a:p>
      </dgm:t>
    </dgm:pt>
    <dgm:pt modelId="{537CB795-5C3B-473F-9176-6EEB747CDFFD}">
      <dgm:prSet/>
      <dgm:spPr/>
      <dgm:t>
        <a:bodyPr/>
        <a:lstStyle/>
        <a:p>
          <a:r>
            <a:rPr lang="en-US" dirty="0">
              <a:effectLst/>
              <a:ea typeface="Trajan Pro Bold" charset="0"/>
              <a:cs typeface="Trajan Pro Bold" charset="0"/>
              <a:sym typeface="Trajan Pro Bold" charset="0"/>
            </a:rPr>
            <a:t>Spouse spends less time with family, arguments, spouse feels rejected, makes demands upon gambler, attempts to control gambling, provides bailouts, avoids children, family and friends, intense resentment, isolation</a:t>
          </a:r>
          <a:endParaRPr lang="en-US" dirty="0">
            <a:effectLst/>
            <a:ea typeface="ヒラギノ角ゴ ProN W6" charset="0"/>
            <a:cs typeface="ヒラギノ角ゴ ProN W6" charset="0"/>
            <a:sym typeface="Trajan Pro Bold" charset="0"/>
          </a:endParaRPr>
        </a:p>
      </dgm:t>
    </dgm:pt>
    <dgm:pt modelId="{B21B47CD-A587-41E9-B3D9-2426FBE549F6}" type="parTrans" cxnId="{2255823B-5755-4A0B-B7F2-43C931C5771C}">
      <dgm:prSet/>
      <dgm:spPr/>
      <dgm:t>
        <a:bodyPr/>
        <a:lstStyle/>
        <a:p>
          <a:endParaRPr lang="en-US"/>
        </a:p>
      </dgm:t>
    </dgm:pt>
    <dgm:pt modelId="{CA5F6BFB-5304-4EA4-AC38-9CFBCF23862B}" type="sibTrans" cxnId="{2255823B-5755-4A0B-B7F2-43C931C5771C}">
      <dgm:prSet/>
      <dgm:spPr/>
      <dgm:t>
        <a:bodyPr/>
        <a:lstStyle/>
        <a:p>
          <a:endParaRPr lang="en-US"/>
        </a:p>
      </dgm:t>
    </dgm:pt>
    <dgm:pt modelId="{A96C2A2A-55BD-426E-843A-6A93AEFB9D22}">
      <dgm:prSet/>
      <dgm:spPr/>
      <dgm:t>
        <a:bodyPr/>
        <a:lstStyle/>
        <a:p>
          <a:r>
            <a:rPr lang="en-US" dirty="0">
              <a:effectLst/>
              <a:ea typeface="Trajan Pro Bold" charset="0"/>
              <a:cs typeface="Trajan Pro Bold" charset="0"/>
              <a:sym typeface="Trajan Pro Bold" charset="0"/>
            </a:rPr>
            <a:t>Confusion, thinking impaired, physical symptoms, immobilization, rage, doubts sanity, anxiety-panic</a:t>
          </a:r>
          <a:endParaRPr lang="en-US" dirty="0">
            <a:effectLst/>
            <a:ea typeface="ヒラギノ角ゴ ProN W6" charset="0"/>
            <a:cs typeface="ヒラギノ角ゴ ProN W6" charset="0"/>
            <a:sym typeface="Trajan Pro Bold" charset="0"/>
          </a:endParaRPr>
        </a:p>
      </dgm:t>
    </dgm:pt>
    <dgm:pt modelId="{7D9B2E10-CA7A-409D-A5B1-7497CAB7037C}" type="parTrans" cxnId="{47635BAF-000D-4D5A-B36F-5967C2D1FD6E}">
      <dgm:prSet/>
      <dgm:spPr/>
      <dgm:t>
        <a:bodyPr/>
        <a:lstStyle/>
        <a:p>
          <a:endParaRPr lang="en-US"/>
        </a:p>
      </dgm:t>
    </dgm:pt>
    <dgm:pt modelId="{51CAB124-AC13-4B3B-AFFF-6B666DE316EE}" type="sibTrans" cxnId="{47635BAF-000D-4D5A-B36F-5967C2D1FD6E}">
      <dgm:prSet/>
      <dgm:spPr/>
      <dgm:t>
        <a:bodyPr/>
        <a:lstStyle/>
        <a:p>
          <a:endParaRPr lang="en-US"/>
        </a:p>
      </dgm:t>
    </dgm:pt>
    <dgm:pt modelId="{CFBB4D3E-7FEA-487B-85C1-2B070A61FB25}">
      <dgm:prSet/>
      <dgm:spPr/>
      <dgm:t>
        <a:bodyPr/>
        <a:lstStyle/>
        <a:p>
          <a:r>
            <a:rPr lang="en-US" dirty="0">
              <a:effectLst/>
              <a:ea typeface="Trajan Pro Bold" charset="0"/>
              <a:cs typeface="Trajan Pro Bold" charset="0"/>
              <a:sym typeface="Trajan Pro Bold" charset="0"/>
            </a:rPr>
            <a:t>Divorce, emotional breakdown, legal charges, suicidal ideation and attempts, substance abuse</a:t>
          </a:r>
          <a:endParaRPr lang="en-US" dirty="0">
            <a:effectLst/>
            <a:ea typeface="ヒラギノ角ゴ ProN W6" charset="0"/>
            <a:cs typeface="ヒラギノ角ゴ ProN W6" charset="0"/>
            <a:sym typeface="Trajan Pro Bold" charset="0"/>
          </a:endParaRPr>
        </a:p>
      </dgm:t>
    </dgm:pt>
    <dgm:pt modelId="{65A2E1A2-D128-416F-AE14-CB01058D6619}" type="parTrans" cxnId="{4DF13540-F584-4A63-854A-0CA366EA57D7}">
      <dgm:prSet/>
      <dgm:spPr/>
      <dgm:t>
        <a:bodyPr/>
        <a:lstStyle/>
        <a:p>
          <a:endParaRPr lang="en-US"/>
        </a:p>
      </dgm:t>
    </dgm:pt>
    <dgm:pt modelId="{23803A7D-986A-46C2-9158-F4DE5F70A338}" type="sibTrans" cxnId="{4DF13540-F584-4A63-854A-0CA366EA57D7}">
      <dgm:prSet/>
      <dgm:spPr/>
      <dgm:t>
        <a:bodyPr/>
        <a:lstStyle/>
        <a:p>
          <a:endParaRPr lang="en-US"/>
        </a:p>
      </dgm:t>
    </dgm:pt>
    <dgm:pt modelId="{13D45782-D2E7-4580-AE71-7D4A87B69A0B}" type="pres">
      <dgm:prSet presAssocID="{9BA9D2DC-4A50-4586-95DD-A62367C7AD26}" presName="linear" presStyleCnt="0">
        <dgm:presLayoutVars>
          <dgm:dir/>
          <dgm:animLvl val="lvl"/>
          <dgm:resizeHandles val="exact"/>
        </dgm:presLayoutVars>
      </dgm:prSet>
      <dgm:spPr/>
    </dgm:pt>
    <dgm:pt modelId="{81AE4C42-F85F-4FA0-B209-CE0792C14D30}" type="pres">
      <dgm:prSet presAssocID="{21D7535B-5A93-419E-83EB-CB5636554FC9}" presName="parentLin" presStyleCnt="0"/>
      <dgm:spPr/>
    </dgm:pt>
    <dgm:pt modelId="{C800EAEC-C1B7-4B00-9CA2-E49FD4DF80AA}" type="pres">
      <dgm:prSet presAssocID="{21D7535B-5A93-419E-83EB-CB5636554FC9}" presName="parentLeftMargin" presStyleLbl="node1" presStyleIdx="0" presStyleCnt="4"/>
      <dgm:spPr/>
    </dgm:pt>
    <dgm:pt modelId="{9C111F24-0853-4404-A323-7B6649D22FA4}" type="pres">
      <dgm:prSet presAssocID="{21D7535B-5A93-419E-83EB-CB5636554FC9}" presName="parentText" presStyleLbl="node1" presStyleIdx="0" presStyleCnt="4">
        <dgm:presLayoutVars>
          <dgm:chMax val="0"/>
          <dgm:bulletEnabled val="1"/>
        </dgm:presLayoutVars>
      </dgm:prSet>
      <dgm:spPr/>
    </dgm:pt>
    <dgm:pt modelId="{85468039-FF96-4993-9691-A7A8EC46A285}" type="pres">
      <dgm:prSet presAssocID="{21D7535B-5A93-419E-83EB-CB5636554FC9}" presName="negativeSpace" presStyleCnt="0"/>
      <dgm:spPr/>
    </dgm:pt>
    <dgm:pt modelId="{DDA3E799-11CD-4D16-86FE-0A948A82B6AD}" type="pres">
      <dgm:prSet presAssocID="{21D7535B-5A93-419E-83EB-CB5636554FC9}" presName="childText" presStyleLbl="conFgAcc1" presStyleIdx="0" presStyleCnt="4">
        <dgm:presLayoutVars>
          <dgm:bulletEnabled val="1"/>
        </dgm:presLayoutVars>
      </dgm:prSet>
      <dgm:spPr/>
    </dgm:pt>
    <dgm:pt modelId="{91FE72B1-A14A-4BE8-B3DA-A56B7A205674}" type="pres">
      <dgm:prSet presAssocID="{CA3FE595-E5CF-4104-9DBF-C6662F07D9AC}" presName="spaceBetweenRectangles" presStyleCnt="0"/>
      <dgm:spPr/>
    </dgm:pt>
    <dgm:pt modelId="{967BA5AE-D183-441B-8487-EEEDAF8ECC72}" type="pres">
      <dgm:prSet presAssocID="{98C1213F-9125-462D-8D28-29415EF9AED4}" presName="parentLin" presStyleCnt="0"/>
      <dgm:spPr/>
    </dgm:pt>
    <dgm:pt modelId="{80D7A14A-3D3C-4FCF-B8B6-C18AA58995A8}" type="pres">
      <dgm:prSet presAssocID="{98C1213F-9125-462D-8D28-29415EF9AED4}" presName="parentLeftMargin" presStyleLbl="node1" presStyleIdx="0" presStyleCnt="4"/>
      <dgm:spPr/>
    </dgm:pt>
    <dgm:pt modelId="{8446523A-0455-46A2-8086-0824DB6FF142}" type="pres">
      <dgm:prSet presAssocID="{98C1213F-9125-462D-8D28-29415EF9AED4}" presName="parentText" presStyleLbl="node1" presStyleIdx="1" presStyleCnt="4">
        <dgm:presLayoutVars>
          <dgm:chMax val="0"/>
          <dgm:bulletEnabled val="1"/>
        </dgm:presLayoutVars>
      </dgm:prSet>
      <dgm:spPr/>
    </dgm:pt>
    <dgm:pt modelId="{3DD0DE34-6C5B-4B86-B144-B097F76E0A82}" type="pres">
      <dgm:prSet presAssocID="{98C1213F-9125-462D-8D28-29415EF9AED4}" presName="negativeSpace" presStyleCnt="0"/>
      <dgm:spPr/>
    </dgm:pt>
    <dgm:pt modelId="{371121F8-302F-4B81-826C-9A6524046B01}" type="pres">
      <dgm:prSet presAssocID="{98C1213F-9125-462D-8D28-29415EF9AED4}" presName="childText" presStyleLbl="conFgAcc1" presStyleIdx="1" presStyleCnt="4">
        <dgm:presLayoutVars>
          <dgm:bulletEnabled val="1"/>
        </dgm:presLayoutVars>
      </dgm:prSet>
      <dgm:spPr/>
    </dgm:pt>
    <dgm:pt modelId="{8EC080CB-460B-44A9-884E-0732A47D21DD}" type="pres">
      <dgm:prSet presAssocID="{C5C865A1-F355-4107-BA85-6E9A6026AEE1}" presName="spaceBetweenRectangles" presStyleCnt="0"/>
      <dgm:spPr/>
    </dgm:pt>
    <dgm:pt modelId="{37BC3962-7FCA-4D4E-866B-8A1A301FF8D1}" type="pres">
      <dgm:prSet presAssocID="{07F1B363-A0AB-47F8-8B94-C9C9E847F57B}" presName="parentLin" presStyleCnt="0"/>
      <dgm:spPr/>
    </dgm:pt>
    <dgm:pt modelId="{8C74537A-67A8-48EE-B4F7-821737B2D50B}" type="pres">
      <dgm:prSet presAssocID="{07F1B363-A0AB-47F8-8B94-C9C9E847F57B}" presName="parentLeftMargin" presStyleLbl="node1" presStyleIdx="1" presStyleCnt="4"/>
      <dgm:spPr/>
    </dgm:pt>
    <dgm:pt modelId="{533CF7CC-1834-40F3-921D-F55FD9314EC4}" type="pres">
      <dgm:prSet presAssocID="{07F1B363-A0AB-47F8-8B94-C9C9E847F57B}" presName="parentText" presStyleLbl="node1" presStyleIdx="2" presStyleCnt="4">
        <dgm:presLayoutVars>
          <dgm:chMax val="0"/>
          <dgm:bulletEnabled val="1"/>
        </dgm:presLayoutVars>
      </dgm:prSet>
      <dgm:spPr/>
    </dgm:pt>
    <dgm:pt modelId="{ACC26B94-D161-4A72-96D0-1990FC818B24}" type="pres">
      <dgm:prSet presAssocID="{07F1B363-A0AB-47F8-8B94-C9C9E847F57B}" presName="negativeSpace" presStyleCnt="0"/>
      <dgm:spPr/>
    </dgm:pt>
    <dgm:pt modelId="{1D25A4DF-2285-4BB1-9690-CD67C548721A}" type="pres">
      <dgm:prSet presAssocID="{07F1B363-A0AB-47F8-8B94-C9C9E847F57B}" presName="childText" presStyleLbl="conFgAcc1" presStyleIdx="2" presStyleCnt="4">
        <dgm:presLayoutVars>
          <dgm:bulletEnabled val="1"/>
        </dgm:presLayoutVars>
      </dgm:prSet>
      <dgm:spPr/>
    </dgm:pt>
    <dgm:pt modelId="{01AC66E9-FE63-4D5C-9CE9-1334433FB7A5}" type="pres">
      <dgm:prSet presAssocID="{CD4953AB-85CA-4C5C-834F-AC10AFC73018}" presName="spaceBetweenRectangles" presStyleCnt="0"/>
      <dgm:spPr/>
    </dgm:pt>
    <dgm:pt modelId="{096CAEFA-E724-40D8-80D0-12FA097DC496}" type="pres">
      <dgm:prSet presAssocID="{F8D0ADA8-A1F9-4FB0-81FE-15CD273A3457}" presName="parentLin" presStyleCnt="0"/>
      <dgm:spPr/>
    </dgm:pt>
    <dgm:pt modelId="{46C2983A-A51B-45AE-B6FC-B950A4E3742D}" type="pres">
      <dgm:prSet presAssocID="{F8D0ADA8-A1F9-4FB0-81FE-15CD273A3457}" presName="parentLeftMargin" presStyleLbl="node1" presStyleIdx="2" presStyleCnt="4"/>
      <dgm:spPr/>
    </dgm:pt>
    <dgm:pt modelId="{A6AA7001-981F-49F9-AFF3-138A706B54B4}" type="pres">
      <dgm:prSet presAssocID="{F8D0ADA8-A1F9-4FB0-81FE-15CD273A3457}" presName="parentText" presStyleLbl="node1" presStyleIdx="3" presStyleCnt="4">
        <dgm:presLayoutVars>
          <dgm:chMax val="0"/>
          <dgm:bulletEnabled val="1"/>
        </dgm:presLayoutVars>
      </dgm:prSet>
      <dgm:spPr/>
    </dgm:pt>
    <dgm:pt modelId="{3ECC3168-AF91-4618-909A-58472C744588}" type="pres">
      <dgm:prSet presAssocID="{F8D0ADA8-A1F9-4FB0-81FE-15CD273A3457}" presName="negativeSpace" presStyleCnt="0"/>
      <dgm:spPr/>
    </dgm:pt>
    <dgm:pt modelId="{F60F8121-B8B8-4571-AFBE-548164EBC292}" type="pres">
      <dgm:prSet presAssocID="{F8D0ADA8-A1F9-4FB0-81FE-15CD273A3457}" presName="childText" presStyleLbl="conFgAcc1" presStyleIdx="3" presStyleCnt="4">
        <dgm:presLayoutVars>
          <dgm:bulletEnabled val="1"/>
        </dgm:presLayoutVars>
      </dgm:prSet>
      <dgm:spPr/>
    </dgm:pt>
  </dgm:ptLst>
  <dgm:cxnLst>
    <dgm:cxn modelId="{EF5BED09-3767-49FB-962F-B8AA9D90752F}" type="presOf" srcId="{A96C2A2A-55BD-426E-843A-6A93AEFB9D22}" destId="{1D25A4DF-2285-4BB1-9690-CD67C548721A}" srcOrd="0" destOrd="0" presId="urn:microsoft.com/office/officeart/2005/8/layout/list1"/>
    <dgm:cxn modelId="{05F46D1B-505C-4104-A0EF-2B6505FF98DD}" type="presOf" srcId="{21D7535B-5A93-419E-83EB-CB5636554FC9}" destId="{9C111F24-0853-4404-A323-7B6649D22FA4}" srcOrd="1" destOrd="0" presId="urn:microsoft.com/office/officeart/2005/8/layout/list1"/>
    <dgm:cxn modelId="{C70B3425-A601-4DB2-BBA4-86BD9C2C216A}" srcId="{9BA9D2DC-4A50-4586-95DD-A62367C7AD26}" destId="{F8D0ADA8-A1F9-4FB0-81FE-15CD273A3457}" srcOrd="3" destOrd="0" parTransId="{0690462F-1E7F-427B-ACAD-73BE6B13A015}" sibTransId="{1261CAC9-29A3-42CD-AE8B-A122C542D299}"/>
    <dgm:cxn modelId="{2255823B-5755-4A0B-B7F2-43C931C5771C}" srcId="{98C1213F-9125-462D-8D28-29415EF9AED4}" destId="{537CB795-5C3B-473F-9176-6EEB747CDFFD}" srcOrd="0" destOrd="0" parTransId="{B21B47CD-A587-41E9-B3D9-2426FBE549F6}" sibTransId="{CA5F6BFB-5304-4EA4-AC38-9CFBCF23862B}"/>
    <dgm:cxn modelId="{4DF13540-F584-4A63-854A-0CA366EA57D7}" srcId="{F8D0ADA8-A1F9-4FB0-81FE-15CD273A3457}" destId="{CFBB4D3E-7FEA-487B-85C1-2B070A61FB25}" srcOrd="0" destOrd="0" parTransId="{65A2E1A2-D128-416F-AE14-CB01058D6619}" sibTransId="{23803A7D-986A-46C2-9158-F4DE5F70A338}"/>
    <dgm:cxn modelId="{F9022045-4B9A-444A-9C00-C18DDDEBCF93}" type="presOf" srcId="{07F1B363-A0AB-47F8-8B94-C9C9E847F57B}" destId="{8C74537A-67A8-48EE-B4F7-821737B2D50B}" srcOrd="0" destOrd="0" presId="urn:microsoft.com/office/officeart/2005/8/layout/list1"/>
    <dgm:cxn modelId="{A80B6F4A-A4DC-442F-A6DE-C0334DD36284}" type="presOf" srcId="{98C1213F-9125-462D-8D28-29415EF9AED4}" destId="{8446523A-0455-46A2-8086-0824DB6FF142}" srcOrd="1" destOrd="0" presId="urn:microsoft.com/office/officeart/2005/8/layout/list1"/>
    <dgm:cxn modelId="{08331673-6504-4F8B-B9E5-F83D79ED36FD}" type="presOf" srcId="{F8D0ADA8-A1F9-4FB0-81FE-15CD273A3457}" destId="{46C2983A-A51B-45AE-B6FC-B950A4E3742D}" srcOrd="0" destOrd="0" presId="urn:microsoft.com/office/officeart/2005/8/layout/list1"/>
    <dgm:cxn modelId="{56CA9757-86F6-41DA-BF44-4252D15D7B0D}" srcId="{9BA9D2DC-4A50-4586-95DD-A62367C7AD26}" destId="{07F1B363-A0AB-47F8-8B94-C9C9E847F57B}" srcOrd="2" destOrd="0" parTransId="{0B202318-7862-4727-97B2-A16BD0D655F1}" sibTransId="{CD4953AB-85CA-4C5C-834F-AC10AFC73018}"/>
    <dgm:cxn modelId="{D0A78659-A2F4-4BC0-B965-C141205ED3F4}" type="presOf" srcId="{CFBB4D3E-7FEA-487B-85C1-2B070A61FB25}" destId="{F60F8121-B8B8-4571-AFBE-548164EBC292}" srcOrd="0" destOrd="0" presId="urn:microsoft.com/office/officeart/2005/8/layout/list1"/>
    <dgm:cxn modelId="{E2EED08C-8619-4166-B519-ECB8B5297599}" type="presOf" srcId="{537CB795-5C3B-473F-9176-6EEB747CDFFD}" destId="{371121F8-302F-4B81-826C-9A6524046B01}" srcOrd="0" destOrd="0" presId="urn:microsoft.com/office/officeart/2005/8/layout/list1"/>
    <dgm:cxn modelId="{E2C84699-BBAA-45C7-A8E1-251898B90931}" srcId="{21D7535B-5A93-419E-83EB-CB5636554FC9}" destId="{AFDC2085-8C0D-43DC-8B37-8A3EBD933477}" srcOrd="0" destOrd="0" parTransId="{CF0EFC06-61AF-4047-92E2-D76A661A8ADE}" sibTransId="{37BB57A1-717C-4334-BFF8-7E20C3364769}"/>
    <dgm:cxn modelId="{9BE031AB-2F96-4592-8E0B-358805BE538B}" srcId="{9BA9D2DC-4A50-4586-95DD-A62367C7AD26}" destId="{98C1213F-9125-462D-8D28-29415EF9AED4}" srcOrd="1" destOrd="0" parTransId="{92FE4BE7-E999-4A39-8968-582A321BF16F}" sibTransId="{C5C865A1-F355-4107-BA85-6E9A6026AEE1}"/>
    <dgm:cxn modelId="{47635BAF-000D-4D5A-B36F-5967C2D1FD6E}" srcId="{07F1B363-A0AB-47F8-8B94-C9C9E847F57B}" destId="{A96C2A2A-55BD-426E-843A-6A93AEFB9D22}" srcOrd="0" destOrd="0" parTransId="{7D9B2E10-CA7A-409D-A5B1-7497CAB7037C}" sibTransId="{51CAB124-AC13-4B3B-AFFF-6B666DE316EE}"/>
    <dgm:cxn modelId="{457DD5B8-6AF9-4671-B1B4-ECB47B22017A}" srcId="{9BA9D2DC-4A50-4586-95DD-A62367C7AD26}" destId="{21D7535B-5A93-419E-83EB-CB5636554FC9}" srcOrd="0" destOrd="0" parTransId="{9297B119-305D-4A6D-A72F-75C2B9E9D081}" sibTransId="{CA3FE595-E5CF-4104-9DBF-C6662F07D9AC}"/>
    <dgm:cxn modelId="{499848B9-7DC6-4663-8526-3C6C0C8ED6D1}" type="presOf" srcId="{07F1B363-A0AB-47F8-8B94-C9C9E847F57B}" destId="{533CF7CC-1834-40F3-921D-F55FD9314EC4}" srcOrd="1" destOrd="0" presId="urn:microsoft.com/office/officeart/2005/8/layout/list1"/>
    <dgm:cxn modelId="{2000BAC7-75B6-4ECC-ACA1-C5109BC9E957}" type="presOf" srcId="{9BA9D2DC-4A50-4586-95DD-A62367C7AD26}" destId="{13D45782-D2E7-4580-AE71-7D4A87B69A0B}" srcOrd="0" destOrd="0" presId="urn:microsoft.com/office/officeart/2005/8/layout/list1"/>
    <dgm:cxn modelId="{1453C0DA-BCD3-4E30-848C-5323E4F1C254}" type="presOf" srcId="{21D7535B-5A93-419E-83EB-CB5636554FC9}" destId="{C800EAEC-C1B7-4B00-9CA2-E49FD4DF80AA}" srcOrd="0" destOrd="0" presId="urn:microsoft.com/office/officeart/2005/8/layout/list1"/>
    <dgm:cxn modelId="{8E5A86DF-5C97-426A-AECF-5FBFE8649A3D}" type="presOf" srcId="{F8D0ADA8-A1F9-4FB0-81FE-15CD273A3457}" destId="{A6AA7001-981F-49F9-AFF3-138A706B54B4}" srcOrd="1" destOrd="0" presId="urn:microsoft.com/office/officeart/2005/8/layout/list1"/>
    <dgm:cxn modelId="{8DB7A4FC-C835-4BB4-A15D-76DF916A2921}" type="presOf" srcId="{98C1213F-9125-462D-8D28-29415EF9AED4}" destId="{80D7A14A-3D3C-4FCF-B8B6-C18AA58995A8}" srcOrd="0" destOrd="0" presId="urn:microsoft.com/office/officeart/2005/8/layout/list1"/>
    <dgm:cxn modelId="{063875FD-928E-43FE-BAE8-29DFCCE21D31}" type="presOf" srcId="{AFDC2085-8C0D-43DC-8B37-8A3EBD933477}" destId="{DDA3E799-11CD-4D16-86FE-0A948A82B6AD}" srcOrd="0" destOrd="0" presId="urn:microsoft.com/office/officeart/2005/8/layout/list1"/>
    <dgm:cxn modelId="{EFB1493F-BEAB-4C34-9C5F-2A03B7089765}" type="presParOf" srcId="{13D45782-D2E7-4580-AE71-7D4A87B69A0B}" destId="{81AE4C42-F85F-4FA0-B209-CE0792C14D30}" srcOrd="0" destOrd="0" presId="urn:microsoft.com/office/officeart/2005/8/layout/list1"/>
    <dgm:cxn modelId="{EE12CCDD-FB9C-4763-97A6-6D27E77577EE}" type="presParOf" srcId="{81AE4C42-F85F-4FA0-B209-CE0792C14D30}" destId="{C800EAEC-C1B7-4B00-9CA2-E49FD4DF80AA}" srcOrd="0" destOrd="0" presId="urn:microsoft.com/office/officeart/2005/8/layout/list1"/>
    <dgm:cxn modelId="{CE892950-A3D1-48D9-944D-65A9AFFDAB6B}" type="presParOf" srcId="{81AE4C42-F85F-4FA0-B209-CE0792C14D30}" destId="{9C111F24-0853-4404-A323-7B6649D22FA4}" srcOrd="1" destOrd="0" presId="urn:microsoft.com/office/officeart/2005/8/layout/list1"/>
    <dgm:cxn modelId="{79A57ECE-917B-4A30-A693-18092B659363}" type="presParOf" srcId="{13D45782-D2E7-4580-AE71-7D4A87B69A0B}" destId="{85468039-FF96-4993-9691-A7A8EC46A285}" srcOrd="1" destOrd="0" presId="urn:microsoft.com/office/officeart/2005/8/layout/list1"/>
    <dgm:cxn modelId="{DDF878B8-F23E-4D34-AEE9-DB4795B7084F}" type="presParOf" srcId="{13D45782-D2E7-4580-AE71-7D4A87B69A0B}" destId="{DDA3E799-11CD-4D16-86FE-0A948A82B6AD}" srcOrd="2" destOrd="0" presId="urn:microsoft.com/office/officeart/2005/8/layout/list1"/>
    <dgm:cxn modelId="{9C4586FA-21B8-4BB7-9F88-BCAE738DA774}" type="presParOf" srcId="{13D45782-D2E7-4580-AE71-7D4A87B69A0B}" destId="{91FE72B1-A14A-4BE8-B3DA-A56B7A205674}" srcOrd="3" destOrd="0" presId="urn:microsoft.com/office/officeart/2005/8/layout/list1"/>
    <dgm:cxn modelId="{B1262215-C67D-4640-91AD-B30C67507D63}" type="presParOf" srcId="{13D45782-D2E7-4580-AE71-7D4A87B69A0B}" destId="{967BA5AE-D183-441B-8487-EEEDAF8ECC72}" srcOrd="4" destOrd="0" presId="urn:microsoft.com/office/officeart/2005/8/layout/list1"/>
    <dgm:cxn modelId="{4B1A9779-CBE8-48B5-9035-3237E8D2F020}" type="presParOf" srcId="{967BA5AE-D183-441B-8487-EEEDAF8ECC72}" destId="{80D7A14A-3D3C-4FCF-B8B6-C18AA58995A8}" srcOrd="0" destOrd="0" presId="urn:microsoft.com/office/officeart/2005/8/layout/list1"/>
    <dgm:cxn modelId="{D9DEDFCB-C8FD-4198-871E-4107646BF9F5}" type="presParOf" srcId="{967BA5AE-D183-441B-8487-EEEDAF8ECC72}" destId="{8446523A-0455-46A2-8086-0824DB6FF142}" srcOrd="1" destOrd="0" presId="urn:microsoft.com/office/officeart/2005/8/layout/list1"/>
    <dgm:cxn modelId="{7BB71AAE-EC8C-430D-9526-CAF566025B8F}" type="presParOf" srcId="{13D45782-D2E7-4580-AE71-7D4A87B69A0B}" destId="{3DD0DE34-6C5B-4B86-B144-B097F76E0A82}" srcOrd="5" destOrd="0" presId="urn:microsoft.com/office/officeart/2005/8/layout/list1"/>
    <dgm:cxn modelId="{261B5955-FA2C-4A37-96C8-601A25CD25A9}" type="presParOf" srcId="{13D45782-D2E7-4580-AE71-7D4A87B69A0B}" destId="{371121F8-302F-4B81-826C-9A6524046B01}" srcOrd="6" destOrd="0" presId="urn:microsoft.com/office/officeart/2005/8/layout/list1"/>
    <dgm:cxn modelId="{85C4DD2F-B1D6-48DE-BAD3-D99E2ACAFB57}" type="presParOf" srcId="{13D45782-D2E7-4580-AE71-7D4A87B69A0B}" destId="{8EC080CB-460B-44A9-884E-0732A47D21DD}" srcOrd="7" destOrd="0" presId="urn:microsoft.com/office/officeart/2005/8/layout/list1"/>
    <dgm:cxn modelId="{3858D247-DBFE-4066-94CB-EEB68ED131B7}" type="presParOf" srcId="{13D45782-D2E7-4580-AE71-7D4A87B69A0B}" destId="{37BC3962-7FCA-4D4E-866B-8A1A301FF8D1}" srcOrd="8" destOrd="0" presId="urn:microsoft.com/office/officeart/2005/8/layout/list1"/>
    <dgm:cxn modelId="{28FC83F5-4998-4CB8-9C8F-A37E2DCB871E}" type="presParOf" srcId="{37BC3962-7FCA-4D4E-866B-8A1A301FF8D1}" destId="{8C74537A-67A8-48EE-B4F7-821737B2D50B}" srcOrd="0" destOrd="0" presId="urn:microsoft.com/office/officeart/2005/8/layout/list1"/>
    <dgm:cxn modelId="{50EBC408-C1E4-4DA6-9507-070E97224B1D}" type="presParOf" srcId="{37BC3962-7FCA-4D4E-866B-8A1A301FF8D1}" destId="{533CF7CC-1834-40F3-921D-F55FD9314EC4}" srcOrd="1" destOrd="0" presId="urn:microsoft.com/office/officeart/2005/8/layout/list1"/>
    <dgm:cxn modelId="{790FC39E-45FE-4A5F-B3B4-6A65C40B5BF9}" type="presParOf" srcId="{13D45782-D2E7-4580-AE71-7D4A87B69A0B}" destId="{ACC26B94-D161-4A72-96D0-1990FC818B24}" srcOrd="9" destOrd="0" presId="urn:microsoft.com/office/officeart/2005/8/layout/list1"/>
    <dgm:cxn modelId="{39070CB8-45AA-4F21-81D2-DD6733725E56}" type="presParOf" srcId="{13D45782-D2E7-4580-AE71-7D4A87B69A0B}" destId="{1D25A4DF-2285-4BB1-9690-CD67C548721A}" srcOrd="10" destOrd="0" presId="urn:microsoft.com/office/officeart/2005/8/layout/list1"/>
    <dgm:cxn modelId="{29F18A57-FB95-4A70-9214-C03115519323}" type="presParOf" srcId="{13D45782-D2E7-4580-AE71-7D4A87B69A0B}" destId="{01AC66E9-FE63-4D5C-9CE9-1334433FB7A5}" srcOrd="11" destOrd="0" presId="urn:microsoft.com/office/officeart/2005/8/layout/list1"/>
    <dgm:cxn modelId="{993CC6A7-C734-4FF5-BEF5-5708436697C3}" type="presParOf" srcId="{13D45782-D2E7-4580-AE71-7D4A87B69A0B}" destId="{096CAEFA-E724-40D8-80D0-12FA097DC496}" srcOrd="12" destOrd="0" presId="urn:microsoft.com/office/officeart/2005/8/layout/list1"/>
    <dgm:cxn modelId="{FAA122CD-C18F-45AF-8813-E33D77DED728}" type="presParOf" srcId="{096CAEFA-E724-40D8-80D0-12FA097DC496}" destId="{46C2983A-A51B-45AE-B6FC-B950A4E3742D}" srcOrd="0" destOrd="0" presId="urn:microsoft.com/office/officeart/2005/8/layout/list1"/>
    <dgm:cxn modelId="{57DDE782-D9A2-4C7B-B537-A98DD6C98876}" type="presParOf" srcId="{096CAEFA-E724-40D8-80D0-12FA097DC496}" destId="{A6AA7001-981F-49F9-AFF3-138A706B54B4}" srcOrd="1" destOrd="0" presId="urn:microsoft.com/office/officeart/2005/8/layout/list1"/>
    <dgm:cxn modelId="{AC353ACA-B359-4029-B9E0-D7FFF021666C}" type="presParOf" srcId="{13D45782-D2E7-4580-AE71-7D4A87B69A0B}" destId="{3ECC3168-AF91-4618-909A-58472C744588}" srcOrd="13" destOrd="0" presId="urn:microsoft.com/office/officeart/2005/8/layout/list1"/>
    <dgm:cxn modelId="{9927ACD7-BC90-4A42-A3DC-452DF9B9D41F}" type="presParOf" srcId="{13D45782-D2E7-4580-AE71-7D4A87B69A0B}" destId="{F60F8121-B8B8-4571-AFBE-548164EBC29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A9D2DC-4A50-4586-95DD-A62367C7AD26}" type="doc">
      <dgm:prSet loTypeId="urn:microsoft.com/office/officeart/2005/8/layout/list1" loCatId="list" qsTypeId="urn:microsoft.com/office/officeart/2005/8/quickstyle/simple1" qsCatId="simple" csTypeId="urn:microsoft.com/office/officeart/2005/8/colors/accent1_4" csCatId="accent1" phldr="1"/>
      <dgm:spPr/>
      <dgm:t>
        <a:bodyPr/>
        <a:lstStyle/>
        <a:p>
          <a:endParaRPr lang="en-US"/>
        </a:p>
      </dgm:t>
    </dgm:pt>
    <dgm:pt modelId="{998BD1C2-F212-4F94-BAC1-3C8560163CF2}">
      <dgm:prSet/>
      <dgm:spPr/>
      <dgm:t>
        <a:bodyPr/>
        <a:lstStyle/>
        <a:p>
          <a:r>
            <a:rPr lang="en-US" dirty="0">
              <a:effectLst/>
              <a:ea typeface="Trajan Pro Bold" charset="0"/>
              <a:cs typeface="Trajan Pro Bold" charset="0"/>
              <a:sym typeface="Trajan Pro Bold" charset="0"/>
            </a:rPr>
            <a:t>Critical</a:t>
          </a:r>
          <a:endParaRPr lang="en-US" dirty="0">
            <a:effectLst/>
            <a:ea typeface="ヒラギノ角ゴ ProN W6" charset="0"/>
            <a:cs typeface="ヒラギノ角ゴ ProN W6" charset="0"/>
            <a:sym typeface="Trajan Pro Bold" charset="0"/>
          </a:endParaRPr>
        </a:p>
      </dgm:t>
    </dgm:pt>
    <dgm:pt modelId="{AF1857F7-2AAD-46ED-8EE3-5C582A9AD1FD}" type="parTrans" cxnId="{690C5B8D-3E78-4602-844B-E0C31A0FDC78}">
      <dgm:prSet/>
      <dgm:spPr/>
      <dgm:t>
        <a:bodyPr/>
        <a:lstStyle/>
        <a:p>
          <a:endParaRPr lang="en-US"/>
        </a:p>
      </dgm:t>
    </dgm:pt>
    <dgm:pt modelId="{FD3C3AA6-2410-498D-B633-B274DBCA173E}" type="sibTrans" cxnId="{690C5B8D-3E78-4602-844B-E0C31A0FDC78}">
      <dgm:prSet/>
      <dgm:spPr/>
      <dgm:t>
        <a:bodyPr/>
        <a:lstStyle/>
        <a:p>
          <a:endParaRPr lang="en-US"/>
        </a:p>
      </dgm:t>
    </dgm:pt>
    <dgm:pt modelId="{ACDEF485-50FB-4660-899F-BCBF958EC07E}">
      <dgm:prSet/>
      <dgm:spPr/>
      <dgm:t>
        <a:bodyPr/>
        <a:lstStyle/>
        <a:p>
          <a:r>
            <a:rPr lang="en-US" dirty="0">
              <a:effectLst/>
              <a:ea typeface="Trajan Pro Bold" charset="0"/>
              <a:cs typeface="Trajan Pro Bold" charset="0"/>
              <a:sym typeface="Trajan Pro Bold" charset="0"/>
            </a:rPr>
            <a:t>Rebuilding</a:t>
          </a:r>
          <a:endParaRPr lang="en-US" dirty="0">
            <a:effectLst/>
            <a:ea typeface="ヒラギノ角ゴ ProN W6" charset="0"/>
            <a:cs typeface="ヒラギノ角ゴ ProN W6" charset="0"/>
            <a:sym typeface="Trajan Pro Bold" charset="0"/>
          </a:endParaRPr>
        </a:p>
      </dgm:t>
    </dgm:pt>
    <dgm:pt modelId="{EC4471AC-7C6B-4C9D-B415-E50F7364B1A0}" type="parTrans" cxnId="{1851DC3A-5483-4D56-8842-7B96DD7C515F}">
      <dgm:prSet/>
      <dgm:spPr/>
      <dgm:t>
        <a:bodyPr/>
        <a:lstStyle/>
        <a:p>
          <a:endParaRPr lang="en-US"/>
        </a:p>
      </dgm:t>
    </dgm:pt>
    <dgm:pt modelId="{779D5172-60C4-4265-A305-4974B16D77EF}" type="sibTrans" cxnId="{1851DC3A-5483-4D56-8842-7B96DD7C515F}">
      <dgm:prSet/>
      <dgm:spPr/>
      <dgm:t>
        <a:bodyPr/>
        <a:lstStyle/>
        <a:p>
          <a:endParaRPr lang="en-US"/>
        </a:p>
      </dgm:t>
    </dgm:pt>
    <dgm:pt modelId="{A3C0DECA-4EDA-42FB-AF98-25AAF5110849}">
      <dgm:prSet/>
      <dgm:spPr/>
      <dgm:t>
        <a:bodyPr/>
        <a:lstStyle/>
        <a:p>
          <a:r>
            <a:rPr lang="en-US" dirty="0">
              <a:effectLst/>
              <a:ea typeface="Trajan Pro Bold" charset="0"/>
              <a:cs typeface="Trajan Pro Bold" charset="0"/>
              <a:sym typeface="Trajan Pro Bold" charset="0"/>
            </a:rPr>
            <a:t>Growing</a:t>
          </a:r>
          <a:endParaRPr lang="en-US" dirty="0">
            <a:effectLst/>
            <a:ea typeface="ヒラギノ角ゴ ProN W6" charset="0"/>
            <a:cs typeface="ヒラギノ角ゴ ProN W6" charset="0"/>
            <a:sym typeface="Trajan Pro Bold" charset="0"/>
          </a:endParaRPr>
        </a:p>
      </dgm:t>
    </dgm:pt>
    <dgm:pt modelId="{7BBC876A-BF24-4291-9715-B79B12868EBA}" type="parTrans" cxnId="{C0BC08CC-D7F5-4B8D-8613-179AFE8A87EB}">
      <dgm:prSet/>
      <dgm:spPr/>
      <dgm:t>
        <a:bodyPr/>
        <a:lstStyle/>
        <a:p>
          <a:endParaRPr lang="en-US"/>
        </a:p>
      </dgm:t>
    </dgm:pt>
    <dgm:pt modelId="{6C6FC897-508A-4E0A-A622-BD802E2560C2}" type="sibTrans" cxnId="{C0BC08CC-D7F5-4B8D-8613-179AFE8A87EB}">
      <dgm:prSet/>
      <dgm:spPr/>
      <dgm:t>
        <a:bodyPr/>
        <a:lstStyle/>
        <a:p>
          <a:endParaRPr lang="en-US"/>
        </a:p>
      </dgm:t>
    </dgm:pt>
    <dgm:pt modelId="{860972B8-AD50-4F6A-91AB-7E7AD21EAE22}">
      <dgm:prSet/>
      <dgm:spPr/>
      <dgm:t>
        <a:bodyPr/>
        <a:lstStyle/>
        <a:p>
          <a:r>
            <a:rPr lang="en-US" dirty="0">
              <a:effectLst/>
              <a:ea typeface="Trajan Pro Bold" charset="0"/>
              <a:cs typeface="Trajan Pro Bold" charset="0"/>
              <a:sym typeface="Trajan Pro Bold" charset="0"/>
            </a:rPr>
            <a:t>Sharing, more affectionate and trusting, sacrificing for others, relaxed, sense of achievement</a:t>
          </a:r>
          <a:endParaRPr lang="en-US" dirty="0">
            <a:effectLst/>
            <a:ea typeface="ヒラギノ角ゴ ProN W6" charset="0"/>
            <a:cs typeface="ヒラギノ角ゴ ProN W6" charset="0"/>
            <a:sym typeface="Trajan Pro Bold" charset="0"/>
          </a:endParaRPr>
        </a:p>
      </dgm:t>
    </dgm:pt>
    <dgm:pt modelId="{14158C49-1521-49F3-8977-A6FC3E3EDC5A}" type="parTrans" cxnId="{74B6B58D-F474-49A2-883D-8D64816D0CCB}">
      <dgm:prSet/>
      <dgm:spPr/>
      <dgm:t>
        <a:bodyPr/>
        <a:lstStyle/>
        <a:p>
          <a:endParaRPr lang="en-US"/>
        </a:p>
      </dgm:t>
    </dgm:pt>
    <dgm:pt modelId="{935A7C14-0B9B-4741-97CC-69731E62B64F}" type="sibTrans" cxnId="{74B6B58D-F474-49A2-883D-8D64816D0CCB}">
      <dgm:prSet/>
      <dgm:spPr/>
      <dgm:t>
        <a:bodyPr/>
        <a:lstStyle/>
        <a:p>
          <a:endParaRPr lang="en-US"/>
        </a:p>
      </dgm:t>
    </dgm:pt>
    <dgm:pt modelId="{2D0720E5-EDD8-44C8-9240-D43FF6511995}">
      <dgm:prSet/>
      <dgm:spPr/>
      <dgm:t>
        <a:bodyPr/>
        <a:lstStyle/>
        <a:p>
          <a:r>
            <a:rPr lang="en-US" dirty="0">
              <a:effectLst/>
              <a:ea typeface="Trajan Pro Bold" charset="0"/>
              <a:cs typeface="Trajan Pro Bold" charset="0"/>
              <a:sym typeface="Trajan Pro Bold" charset="0"/>
            </a:rPr>
            <a:t>Increased self-esteem, self-confidence returns, realistic planning, closeness within family, problem solving, making decisions, communications improved, recognizes self needs, helping others, understanding others, meets own needs</a:t>
          </a:r>
          <a:endParaRPr lang="en-US" dirty="0">
            <a:effectLst/>
            <a:ea typeface="ヒラギノ角ゴ ProN W6" charset="0"/>
            <a:cs typeface="ヒラギノ角ゴ ProN W6" charset="0"/>
            <a:sym typeface="Trajan Pro Bold" charset="0"/>
          </a:endParaRPr>
        </a:p>
      </dgm:t>
    </dgm:pt>
    <dgm:pt modelId="{94BCB27A-C8A5-4140-96ED-43C83DDCE79B}" type="parTrans" cxnId="{9716968C-0BE7-4AA7-AB33-CF52AEEEC64D}">
      <dgm:prSet/>
      <dgm:spPr/>
      <dgm:t>
        <a:bodyPr/>
        <a:lstStyle/>
        <a:p>
          <a:endParaRPr lang="en-US"/>
        </a:p>
      </dgm:t>
    </dgm:pt>
    <dgm:pt modelId="{C18667D0-E0A7-4FBD-ABAF-78E31A3AA76A}" type="sibTrans" cxnId="{9716968C-0BE7-4AA7-AB33-CF52AEEEC64D}">
      <dgm:prSet/>
      <dgm:spPr/>
      <dgm:t>
        <a:bodyPr/>
        <a:lstStyle/>
        <a:p>
          <a:endParaRPr lang="en-US"/>
        </a:p>
      </dgm:t>
    </dgm:pt>
    <dgm:pt modelId="{BA514302-CBD5-4938-A5D8-12DA1B4A7F75}">
      <dgm:prSet/>
      <dgm:spPr/>
      <dgm:t>
        <a:bodyPr/>
        <a:lstStyle/>
        <a:p>
          <a:r>
            <a:rPr lang="en-US" dirty="0">
              <a:effectLst/>
              <a:ea typeface="Trajan Pro Bold" charset="0"/>
              <a:cs typeface="Trajan Pro Bold" charset="0"/>
              <a:sym typeface="Trajan Pro Bold" charset="0"/>
            </a:rPr>
            <a:t>Hope, honest desire to help, accepts compulsive gambling as illness, accepts friends again, realistic personal inventory, stops giving bailouts, deals with resentment, guilt diminishes</a:t>
          </a:r>
          <a:endParaRPr lang="en-US" dirty="0">
            <a:effectLst/>
            <a:ea typeface="ヒラギノ角ゴ ProN W6" charset="0"/>
            <a:cs typeface="ヒラギノ角ゴ ProN W6" charset="0"/>
            <a:sym typeface="Trajan Pro Bold" charset="0"/>
          </a:endParaRPr>
        </a:p>
      </dgm:t>
    </dgm:pt>
    <dgm:pt modelId="{17EBF6E2-05EE-47F8-9986-C97AE1877E98}" type="parTrans" cxnId="{CFB5BE6C-06D2-4AB3-BE9C-E291609F0268}">
      <dgm:prSet/>
      <dgm:spPr/>
      <dgm:t>
        <a:bodyPr/>
        <a:lstStyle/>
        <a:p>
          <a:endParaRPr lang="en-US"/>
        </a:p>
      </dgm:t>
    </dgm:pt>
    <dgm:pt modelId="{FF68323C-0BB0-4B2E-9BBF-A871E58D571C}" type="sibTrans" cxnId="{CFB5BE6C-06D2-4AB3-BE9C-E291609F0268}">
      <dgm:prSet/>
      <dgm:spPr/>
      <dgm:t>
        <a:bodyPr/>
        <a:lstStyle/>
        <a:p>
          <a:endParaRPr lang="en-US"/>
        </a:p>
      </dgm:t>
    </dgm:pt>
    <dgm:pt modelId="{13D45782-D2E7-4580-AE71-7D4A87B69A0B}" type="pres">
      <dgm:prSet presAssocID="{9BA9D2DC-4A50-4586-95DD-A62367C7AD26}" presName="linear" presStyleCnt="0">
        <dgm:presLayoutVars>
          <dgm:dir/>
          <dgm:animLvl val="lvl"/>
          <dgm:resizeHandles val="exact"/>
        </dgm:presLayoutVars>
      </dgm:prSet>
      <dgm:spPr/>
    </dgm:pt>
    <dgm:pt modelId="{9C433B55-D34E-4B83-85AB-B22DE4EC16B4}" type="pres">
      <dgm:prSet presAssocID="{998BD1C2-F212-4F94-BAC1-3C8560163CF2}" presName="parentLin" presStyleCnt="0"/>
      <dgm:spPr/>
    </dgm:pt>
    <dgm:pt modelId="{820D32A8-2463-48EC-B6F4-B6D87B582230}" type="pres">
      <dgm:prSet presAssocID="{998BD1C2-F212-4F94-BAC1-3C8560163CF2}" presName="parentLeftMargin" presStyleLbl="node1" presStyleIdx="0" presStyleCnt="3"/>
      <dgm:spPr/>
    </dgm:pt>
    <dgm:pt modelId="{C2126D88-AAC7-44F1-A8CF-96C1F4A35A70}" type="pres">
      <dgm:prSet presAssocID="{998BD1C2-F212-4F94-BAC1-3C8560163CF2}" presName="parentText" presStyleLbl="node1" presStyleIdx="0" presStyleCnt="3">
        <dgm:presLayoutVars>
          <dgm:chMax val="0"/>
          <dgm:bulletEnabled val="1"/>
        </dgm:presLayoutVars>
      </dgm:prSet>
      <dgm:spPr/>
    </dgm:pt>
    <dgm:pt modelId="{A77D3D80-39C6-4014-AD91-817B5EEF09E3}" type="pres">
      <dgm:prSet presAssocID="{998BD1C2-F212-4F94-BAC1-3C8560163CF2}" presName="negativeSpace" presStyleCnt="0"/>
      <dgm:spPr/>
    </dgm:pt>
    <dgm:pt modelId="{457BAA3F-B07C-4568-98D0-CB520BA1EE02}" type="pres">
      <dgm:prSet presAssocID="{998BD1C2-F212-4F94-BAC1-3C8560163CF2}" presName="childText" presStyleLbl="conFgAcc1" presStyleIdx="0" presStyleCnt="3">
        <dgm:presLayoutVars>
          <dgm:bulletEnabled val="1"/>
        </dgm:presLayoutVars>
      </dgm:prSet>
      <dgm:spPr/>
    </dgm:pt>
    <dgm:pt modelId="{7539CD6D-DDF1-407F-97AB-319EA0183878}" type="pres">
      <dgm:prSet presAssocID="{FD3C3AA6-2410-498D-B633-B274DBCA173E}" presName="spaceBetweenRectangles" presStyleCnt="0"/>
      <dgm:spPr/>
    </dgm:pt>
    <dgm:pt modelId="{40CB5A90-078E-4F6E-AF15-4B23CC81BDFC}" type="pres">
      <dgm:prSet presAssocID="{ACDEF485-50FB-4660-899F-BCBF958EC07E}" presName="parentLin" presStyleCnt="0"/>
      <dgm:spPr/>
    </dgm:pt>
    <dgm:pt modelId="{BDD5161A-63BD-4D33-9AED-13837FAA5C8A}" type="pres">
      <dgm:prSet presAssocID="{ACDEF485-50FB-4660-899F-BCBF958EC07E}" presName="parentLeftMargin" presStyleLbl="node1" presStyleIdx="0" presStyleCnt="3"/>
      <dgm:spPr/>
    </dgm:pt>
    <dgm:pt modelId="{4A0B34C2-7A5D-47E4-9163-524723772D6C}" type="pres">
      <dgm:prSet presAssocID="{ACDEF485-50FB-4660-899F-BCBF958EC07E}" presName="parentText" presStyleLbl="node1" presStyleIdx="1" presStyleCnt="3">
        <dgm:presLayoutVars>
          <dgm:chMax val="0"/>
          <dgm:bulletEnabled val="1"/>
        </dgm:presLayoutVars>
      </dgm:prSet>
      <dgm:spPr/>
    </dgm:pt>
    <dgm:pt modelId="{AF4C40A2-AE3D-4E6A-8E60-E62763011811}" type="pres">
      <dgm:prSet presAssocID="{ACDEF485-50FB-4660-899F-BCBF958EC07E}" presName="negativeSpace" presStyleCnt="0"/>
      <dgm:spPr/>
    </dgm:pt>
    <dgm:pt modelId="{1BBC3390-23F8-44F8-83DC-C1FEA06FEECA}" type="pres">
      <dgm:prSet presAssocID="{ACDEF485-50FB-4660-899F-BCBF958EC07E}" presName="childText" presStyleLbl="conFgAcc1" presStyleIdx="1" presStyleCnt="3">
        <dgm:presLayoutVars>
          <dgm:bulletEnabled val="1"/>
        </dgm:presLayoutVars>
      </dgm:prSet>
      <dgm:spPr/>
    </dgm:pt>
    <dgm:pt modelId="{A60F2E1A-E9FE-4354-84C5-230D57E599EA}" type="pres">
      <dgm:prSet presAssocID="{779D5172-60C4-4265-A305-4974B16D77EF}" presName="spaceBetweenRectangles" presStyleCnt="0"/>
      <dgm:spPr/>
    </dgm:pt>
    <dgm:pt modelId="{FF441A95-EDC7-4243-95B8-97BFE67450FB}" type="pres">
      <dgm:prSet presAssocID="{A3C0DECA-4EDA-42FB-AF98-25AAF5110849}" presName="parentLin" presStyleCnt="0"/>
      <dgm:spPr/>
    </dgm:pt>
    <dgm:pt modelId="{B3CE6074-353B-4774-9277-FF1FF941EAF0}" type="pres">
      <dgm:prSet presAssocID="{A3C0DECA-4EDA-42FB-AF98-25AAF5110849}" presName="parentLeftMargin" presStyleLbl="node1" presStyleIdx="1" presStyleCnt="3"/>
      <dgm:spPr/>
    </dgm:pt>
    <dgm:pt modelId="{2A27D1AD-2FA2-4DD1-8793-5911BE3335A8}" type="pres">
      <dgm:prSet presAssocID="{A3C0DECA-4EDA-42FB-AF98-25AAF5110849}" presName="parentText" presStyleLbl="node1" presStyleIdx="2" presStyleCnt="3">
        <dgm:presLayoutVars>
          <dgm:chMax val="0"/>
          <dgm:bulletEnabled val="1"/>
        </dgm:presLayoutVars>
      </dgm:prSet>
      <dgm:spPr/>
    </dgm:pt>
    <dgm:pt modelId="{214010D3-B472-4BCD-BC6E-ACEABE3976B8}" type="pres">
      <dgm:prSet presAssocID="{A3C0DECA-4EDA-42FB-AF98-25AAF5110849}" presName="negativeSpace" presStyleCnt="0"/>
      <dgm:spPr/>
    </dgm:pt>
    <dgm:pt modelId="{F120659E-77EB-459C-BD88-68FC79C934D2}" type="pres">
      <dgm:prSet presAssocID="{A3C0DECA-4EDA-42FB-AF98-25AAF5110849}" presName="childText" presStyleLbl="conFgAcc1" presStyleIdx="2" presStyleCnt="3">
        <dgm:presLayoutVars>
          <dgm:bulletEnabled val="1"/>
        </dgm:presLayoutVars>
      </dgm:prSet>
      <dgm:spPr/>
    </dgm:pt>
  </dgm:ptLst>
  <dgm:cxnLst>
    <dgm:cxn modelId="{DCBDE210-4A1D-45EE-94F3-90091DA25BB1}" type="presOf" srcId="{A3C0DECA-4EDA-42FB-AF98-25AAF5110849}" destId="{2A27D1AD-2FA2-4DD1-8793-5911BE3335A8}" srcOrd="1" destOrd="0" presId="urn:microsoft.com/office/officeart/2005/8/layout/list1"/>
    <dgm:cxn modelId="{B9B33825-6EB6-4CA5-B656-E5CEA825F5B5}" type="presOf" srcId="{998BD1C2-F212-4F94-BAC1-3C8560163CF2}" destId="{C2126D88-AAC7-44F1-A8CF-96C1F4A35A70}" srcOrd="1" destOrd="0" presId="urn:microsoft.com/office/officeart/2005/8/layout/list1"/>
    <dgm:cxn modelId="{5275F72E-AC6C-4537-9BF1-351BBBD022C6}" type="presOf" srcId="{2D0720E5-EDD8-44C8-9240-D43FF6511995}" destId="{1BBC3390-23F8-44F8-83DC-C1FEA06FEECA}" srcOrd="0" destOrd="0" presId="urn:microsoft.com/office/officeart/2005/8/layout/list1"/>
    <dgm:cxn modelId="{1851DC3A-5483-4D56-8842-7B96DD7C515F}" srcId="{9BA9D2DC-4A50-4586-95DD-A62367C7AD26}" destId="{ACDEF485-50FB-4660-899F-BCBF958EC07E}" srcOrd="1" destOrd="0" parTransId="{EC4471AC-7C6B-4C9D-B415-E50F7364B1A0}" sibTransId="{779D5172-60C4-4265-A305-4974B16D77EF}"/>
    <dgm:cxn modelId="{A86E9E40-1C33-4908-A79F-0C96DC706ECD}" type="presOf" srcId="{BA514302-CBD5-4938-A5D8-12DA1B4A7F75}" destId="{457BAA3F-B07C-4568-98D0-CB520BA1EE02}" srcOrd="0" destOrd="0" presId="urn:microsoft.com/office/officeart/2005/8/layout/list1"/>
    <dgm:cxn modelId="{E5D8784C-5121-4200-A82B-F639918AB9C8}" type="presOf" srcId="{A3C0DECA-4EDA-42FB-AF98-25AAF5110849}" destId="{B3CE6074-353B-4774-9277-FF1FF941EAF0}" srcOrd="0" destOrd="0" presId="urn:microsoft.com/office/officeart/2005/8/layout/list1"/>
    <dgm:cxn modelId="{CFB5BE6C-06D2-4AB3-BE9C-E291609F0268}" srcId="{998BD1C2-F212-4F94-BAC1-3C8560163CF2}" destId="{BA514302-CBD5-4938-A5D8-12DA1B4A7F75}" srcOrd="0" destOrd="0" parTransId="{17EBF6E2-05EE-47F8-9986-C97AE1877E98}" sibTransId="{FF68323C-0BB0-4B2E-9BBF-A871E58D571C}"/>
    <dgm:cxn modelId="{9716968C-0BE7-4AA7-AB33-CF52AEEEC64D}" srcId="{ACDEF485-50FB-4660-899F-BCBF958EC07E}" destId="{2D0720E5-EDD8-44C8-9240-D43FF6511995}" srcOrd="0" destOrd="0" parTransId="{94BCB27A-C8A5-4140-96ED-43C83DDCE79B}" sibTransId="{C18667D0-E0A7-4FBD-ABAF-78E31A3AA76A}"/>
    <dgm:cxn modelId="{690C5B8D-3E78-4602-844B-E0C31A0FDC78}" srcId="{9BA9D2DC-4A50-4586-95DD-A62367C7AD26}" destId="{998BD1C2-F212-4F94-BAC1-3C8560163CF2}" srcOrd="0" destOrd="0" parTransId="{AF1857F7-2AAD-46ED-8EE3-5C582A9AD1FD}" sibTransId="{FD3C3AA6-2410-498D-B633-B274DBCA173E}"/>
    <dgm:cxn modelId="{74B6B58D-F474-49A2-883D-8D64816D0CCB}" srcId="{A3C0DECA-4EDA-42FB-AF98-25AAF5110849}" destId="{860972B8-AD50-4F6A-91AB-7E7AD21EAE22}" srcOrd="0" destOrd="0" parTransId="{14158C49-1521-49F3-8977-A6FC3E3EDC5A}" sibTransId="{935A7C14-0B9B-4741-97CC-69731E62B64F}"/>
    <dgm:cxn modelId="{215E90B6-7869-4625-838B-68BC34D44204}" type="presOf" srcId="{998BD1C2-F212-4F94-BAC1-3C8560163CF2}" destId="{820D32A8-2463-48EC-B6F4-B6D87B582230}" srcOrd="0" destOrd="0" presId="urn:microsoft.com/office/officeart/2005/8/layout/list1"/>
    <dgm:cxn modelId="{D2551DC2-7905-46F3-A080-750066C34ADC}" type="presOf" srcId="{ACDEF485-50FB-4660-899F-BCBF958EC07E}" destId="{BDD5161A-63BD-4D33-9AED-13837FAA5C8A}" srcOrd="0" destOrd="0" presId="urn:microsoft.com/office/officeart/2005/8/layout/list1"/>
    <dgm:cxn modelId="{2000BAC7-75B6-4ECC-ACA1-C5109BC9E957}" type="presOf" srcId="{9BA9D2DC-4A50-4586-95DD-A62367C7AD26}" destId="{13D45782-D2E7-4580-AE71-7D4A87B69A0B}" srcOrd="0" destOrd="0" presId="urn:microsoft.com/office/officeart/2005/8/layout/list1"/>
    <dgm:cxn modelId="{C0BC08CC-D7F5-4B8D-8613-179AFE8A87EB}" srcId="{9BA9D2DC-4A50-4586-95DD-A62367C7AD26}" destId="{A3C0DECA-4EDA-42FB-AF98-25AAF5110849}" srcOrd="2" destOrd="0" parTransId="{7BBC876A-BF24-4291-9715-B79B12868EBA}" sibTransId="{6C6FC897-508A-4E0A-A622-BD802E2560C2}"/>
    <dgm:cxn modelId="{DE25DFDE-9C59-4709-BE78-6B981E1CA7B4}" type="presOf" srcId="{860972B8-AD50-4F6A-91AB-7E7AD21EAE22}" destId="{F120659E-77EB-459C-BD88-68FC79C934D2}" srcOrd="0" destOrd="0" presId="urn:microsoft.com/office/officeart/2005/8/layout/list1"/>
    <dgm:cxn modelId="{87D140E7-6DD7-43E3-80FB-FB73FF9541BB}" type="presOf" srcId="{ACDEF485-50FB-4660-899F-BCBF958EC07E}" destId="{4A0B34C2-7A5D-47E4-9163-524723772D6C}" srcOrd="1" destOrd="0" presId="urn:microsoft.com/office/officeart/2005/8/layout/list1"/>
    <dgm:cxn modelId="{6EE26878-40C3-4574-9F6A-8FAECB63755C}" type="presParOf" srcId="{13D45782-D2E7-4580-AE71-7D4A87B69A0B}" destId="{9C433B55-D34E-4B83-85AB-B22DE4EC16B4}" srcOrd="0" destOrd="0" presId="urn:microsoft.com/office/officeart/2005/8/layout/list1"/>
    <dgm:cxn modelId="{70705679-2B35-4930-B6E4-B90009926C0B}" type="presParOf" srcId="{9C433B55-D34E-4B83-85AB-B22DE4EC16B4}" destId="{820D32A8-2463-48EC-B6F4-B6D87B582230}" srcOrd="0" destOrd="0" presId="urn:microsoft.com/office/officeart/2005/8/layout/list1"/>
    <dgm:cxn modelId="{C2BD8E4A-09D2-4F65-A71B-3D97589A674B}" type="presParOf" srcId="{9C433B55-D34E-4B83-85AB-B22DE4EC16B4}" destId="{C2126D88-AAC7-44F1-A8CF-96C1F4A35A70}" srcOrd="1" destOrd="0" presId="urn:microsoft.com/office/officeart/2005/8/layout/list1"/>
    <dgm:cxn modelId="{E32D66B8-729F-4A4F-97D9-4DB686C0B452}" type="presParOf" srcId="{13D45782-D2E7-4580-AE71-7D4A87B69A0B}" destId="{A77D3D80-39C6-4014-AD91-817B5EEF09E3}" srcOrd="1" destOrd="0" presId="urn:microsoft.com/office/officeart/2005/8/layout/list1"/>
    <dgm:cxn modelId="{070DB28C-5ED0-49A4-BD56-9A8B1D074CFB}" type="presParOf" srcId="{13D45782-D2E7-4580-AE71-7D4A87B69A0B}" destId="{457BAA3F-B07C-4568-98D0-CB520BA1EE02}" srcOrd="2" destOrd="0" presId="urn:microsoft.com/office/officeart/2005/8/layout/list1"/>
    <dgm:cxn modelId="{F1DBD28B-2EFD-48CC-A08E-5275CA7D27DF}" type="presParOf" srcId="{13D45782-D2E7-4580-AE71-7D4A87B69A0B}" destId="{7539CD6D-DDF1-407F-97AB-319EA0183878}" srcOrd="3" destOrd="0" presId="urn:microsoft.com/office/officeart/2005/8/layout/list1"/>
    <dgm:cxn modelId="{842F3256-DD9F-4D97-B7BB-E1714EE10E31}" type="presParOf" srcId="{13D45782-D2E7-4580-AE71-7D4A87B69A0B}" destId="{40CB5A90-078E-4F6E-AF15-4B23CC81BDFC}" srcOrd="4" destOrd="0" presId="urn:microsoft.com/office/officeart/2005/8/layout/list1"/>
    <dgm:cxn modelId="{10F7923D-09B1-4504-86D1-B242C0C820F6}" type="presParOf" srcId="{40CB5A90-078E-4F6E-AF15-4B23CC81BDFC}" destId="{BDD5161A-63BD-4D33-9AED-13837FAA5C8A}" srcOrd="0" destOrd="0" presId="urn:microsoft.com/office/officeart/2005/8/layout/list1"/>
    <dgm:cxn modelId="{F08053AA-2F9E-4524-BB17-27E9BD25FCEB}" type="presParOf" srcId="{40CB5A90-078E-4F6E-AF15-4B23CC81BDFC}" destId="{4A0B34C2-7A5D-47E4-9163-524723772D6C}" srcOrd="1" destOrd="0" presId="urn:microsoft.com/office/officeart/2005/8/layout/list1"/>
    <dgm:cxn modelId="{0EA73EF2-48C9-4970-ABD2-204B6ECB656A}" type="presParOf" srcId="{13D45782-D2E7-4580-AE71-7D4A87B69A0B}" destId="{AF4C40A2-AE3D-4E6A-8E60-E62763011811}" srcOrd="5" destOrd="0" presId="urn:microsoft.com/office/officeart/2005/8/layout/list1"/>
    <dgm:cxn modelId="{1E9BBBC3-409E-4441-8F93-B028EF1F8E09}" type="presParOf" srcId="{13D45782-D2E7-4580-AE71-7D4A87B69A0B}" destId="{1BBC3390-23F8-44F8-83DC-C1FEA06FEECA}" srcOrd="6" destOrd="0" presId="urn:microsoft.com/office/officeart/2005/8/layout/list1"/>
    <dgm:cxn modelId="{81633757-E39F-49B9-823D-1DCD2E78BB7D}" type="presParOf" srcId="{13D45782-D2E7-4580-AE71-7D4A87B69A0B}" destId="{A60F2E1A-E9FE-4354-84C5-230D57E599EA}" srcOrd="7" destOrd="0" presId="urn:microsoft.com/office/officeart/2005/8/layout/list1"/>
    <dgm:cxn modelId="{860EAAF9-9720-4129-9FC2-D702B1B1061C}" type="presParOf" srcId="{13D45782-D2E7-4580-AE71-7D4A87B69A0B}" destId="{FF441A95-EDC7-4243-95B8-97BFE67450FB}" srcOrd="8" destOrd="0" presId="urn:microsoft.com/office/officeart/2005/8/layout/list1"/>
    <dgm:cxn modelId="{58C89EB9-93DF-472C-BDD8-7987EF4F9DDC}" type="presParOf" srcId="{FF441A95-EDC7-4243-95B8-97BFE67450FB}" destId="{B3CE6074-353B-4774-9277-FF1FF941EAF0}" srcOrd="0" destOrd="0" presId="urn:microsoft.com/office/officeart/2005/8/layout/list1"/>
    <dgm:cxn modelId="{2D4E2E24-8B0C-4FB5-814B-2E4D4D81B7AA}" type="presParOf" srcId="{FF441A95-EDC7-4243-95B8-97BFE67450FB}" destId="{2A27D1AD-2FA2-4DD1-8793-5911BE3335A8}" srcOrd="1" destOrd="0" presId="urn:microsoft.com/office/officeart/2005/8/layout/list1"/>
    <dgm:cxn modelId="{E7EC2F4E-C23E-441A-B184-354B645E7854}" type="presParOf" srcId="{13D45782-D2E7-4580-AE71-7D4A87B69A0B}" destId="{214010D3-B472-4BCD-BC6E-ACEABE3976B8}" srcOrd="9" destOrd="0" presId="urn:microsoft.com/office/officeart/2005/8/layout/list1"/>
    <dgm:cxn modelId="{48151130-DB66-4BDF-8876-40E00CF3E39E}" type="presParOf" srcId="{13D45782-D2E7-4580-AE71-7D4A87B69A0B}" destId="{F120659E-77EB-459C-BD88-68FC79C934D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0CD556-DBFA-4899-827B-F95B7A7C5E7E}" type="doc">
      <dgm:prSet loTypeId="urn:microsoft.com/office/officeart/2005/8/layout/radial1" loCatId="cycle" qsTypeId="urn:microsoft.com/office/officeart/2005/8/quickstyle/simple5" qsCatId="simple" csTypeId="urn:microsoft.com/office/officeart/2005/8/colors/colorful3" csCatId="colorful" phldr="1"/>
      <dgm:spPr/>
      <dgm:t>
        <a:bodyPr/>
        <a:lstStyle/>
        <a:p>
          <a:endParaRPr lang="en-US"/>
        </a:p>
      </dgm:t>
    </dgm:pt>
    <dgm:pt modelId="{FEEAEC14-4BBB-43B5-A957-8543BFF65E09}">
      <dgm:prSet phldrT="[Text]"/>
      <dgm:spPr/>
      <dgm:t>
        <a:bodyPr/>
        <a:lstStyle/>
        <a:p>
          <a:r>
            <a:rPr lang="en-US" dirty="0"/>
            <a:t>Couples Work</a:t>
          </a:r>
        </a:p>
      </dgm:t>
    </dgm:pt>
    <dgm:pt modelId="{F37059AC-6ACB-4B90-99B6-6DB0DE4923C5}" type="parTrans" cxnId="{09D377B7-1B4B-49B5-AE1E-CA473F2B8C8D}">
      <dgm:prSet/>
      <dgm:spPr/>
      <dgm:t>
        <a:bodyPr/>
        <a:lstStyle/>
        <a:p>
          <a:endParaRPr lang="en-US"/>
        </a:p>
      </dgm:t>
    </dgm:pt>
    <dgm:pt modelId="{C1B3FBBE-0F7A-4F2C-AB71-80E893E6DFB6}" type="sibTrans" cxnId="{09D377B7-1B4B-49B5-AE1E-CA473F2B8C8D}">
      <dgm:prSet/>
      <dgm:spPr/>
      <dgm:t>
        <a:bodyPr/>
        <a:lstStyle/>
        <a:p>
          <a:endParaRPr lang="en-US"/>
        </a:p>
      </dgm:t>
    </dgm:pt>
    <dgm:pt modelId="{0D2D192C-1772-40A9-B16C-37C0D7CD5D57}">
      <dgm:prSet phldrT="[Text]"/>
      <dgm:spPr/>
      <dgm:t>
        <a:bodyPr/>
        <a:lstStyle/>
        <a:p>
          <a:pPr>
            <a:buClr>
              <a:srgbClr val="FFFFFF"/>
            </a:buClr>
            <a:buSzPct val="125000"/>
            <a:buFont typeface="Arial" pitchFamily="34" charset="0"/>
            <a:buChar char="•"/>
          </a:pPr>
          <a:r>
            <a:rPr lang="en-US" dirty="0">
              <a:latin typeface="Trajan Pro" pitchFamily="18" charset="0"/>
              <a:ea typeface="Trajan Pro Bold" charset="0"/>
              <a:cs typeface="Trajan Pro Bold" charset="0"/>
              <a:sym typeface="Trajan Pro Bold" charset="0"/>
            </a:rPr>
            <a:t>Multiple addictions </a:t>
          </a:r>
          <a:endParaRPr lang="en-US" dirty="0"/>
        </a:p>
      </dgm:t>
    </dgm:pt>
    <dgm:pt modelId="{93009D08-E33E-4982-940B-9DDFF4355AA6}" type="parTrans" cxnId="{DBA289AC-3A36-4216-9E0D-E36241658665}">
      <dgm:prSet/>
      <dgm:spPr/>
      <dgm:t>
        <a:bodyPr/>
        <a:lstStyle/>
        <a:p>
          <a:endParaRPr lang="en-US" dirty="0"/>
        </a:p>
      </dgm:t>
    </dgm:pt>
    <dgm:pt modelId="{6C6F47F0-8DB3-42BB-9A11-EFD784FA8518}" type="sibTrans" cxnId="{DBA289AC-3A36-4216-9E0D-E36241658665}">
      <dgm:prSet/>
      <dgm:spPr/>
      <dgm:t>
        <a:bodyPr/>
        <a:lstStyle/>
        <a:p>
          <a:endParaRPr lang="en-US"/>
        </a:p>
      </dgm:t>
    </dgm:pt>
    <dgm:pt modelId="{C884D563-3DEB-4340-BAF9-4A69B5ED06CC}">
      <dgm:prSet/>
      <dgm:spPr/>
      <dgm:t>
        <a:bodyPr/>
        <a:lstStyle/>
        <a:p>
          <a:r>
            <a:rPr lang="en-US" dirty="0">
              <a:latin typeface="Trajan Pro" pitchFamily="18" charset="0"/>
              <a:ea typeface="Trajan Pro Bold" charset="0"/>
              <a:cs typeface="Trajan Pro Bold" charset="0"/>
              <a:sym typeface="Trajan Pro Bold" charset="0"/>
            </a:rPr>
            <a:t>Finances</a:t>
          </a:r>
        </a:p>
      </dgm:t>
    </dgm:pt>
    <dgm:pt modelId="{EBDD8DD5-96EC-43F9-B7D6-EE0AC56DAB9A}" type="parTrans" cxnId="{B62A7EAB-CA71-4AE3-9C2D-B65BA40DB5F5}">
      <dgm:prSet/>
      <dgm:spPr/>
      <dgm:t>
        <a:bodyPr/>
        <a:lstStyle/>
        <a:p>
          <a:endParaRPr lang="en-US" dirty="0"/>
        </a:p>
      </dgm:t>
    </dgm:pt>
    <dgm:pt modelId="{A6BCF56C-9F29-4A6F-8905-3E3A25EB7361}" type="sibTrans" cxnId="{B62A7EAB-CA71-4AE3-9C2D-B65BA40DB5F5}">
      <dgm:prSet/>
      <dgm:spPr/>
      <dgm:t>
        <a:bodyPr/>
        <a:lstStyle/>
        <a:p>
          <a:endParaRPr lang="en-US"/>
        </a:p>
      </dgm:t>
    </dgm:pt>
    <dgm:pt modelId="{FF5259AB-427F-4B02-9FE5-03F9C2D78B75}">
      <dgm:prSet/>
      <dgm:spPr/>
      <dgm:t>
        <a:bodyPr/>
        <a:lstStyle/>
        <a:p>
          <a:r>
            <a:rPr lang="en-US" dirty="0">
              <a:latin typeface="Trajan Pro" pitchFamily="18" charset="0"/>
              <a:ea typeface="Trajan Pro Bold" charset="0"/>
              <a:cs typeface="Trajan Pro Bold" charset="0"/>
              <a:sym typeface="Trajan Pro Bold" charset="0"/>
            </a:rPr>
            <a:t>Power and Control</a:t>
          </a:r>
        </a:p>
      </dgm:t>
    </dgm:pt>
    <dgm:pt modelId="{0B983EF3-E15F-4B63-8377-F273A42B4571}" type="parTrans" cxnId="{0DB7B96A-D5E6-4890-BF10-A4D3C0958AA6}">
      <dgm:prSet/>
      <dgm:spPr/>
      <dgm:t>
        <a:bodyPr/>
        <a:lstStyle/>
        <a:p>
          <a:endParaRPr lang="en-US" dirty="0"/>
        </a:p>
      </dgm:t>
    </dgm:pt>
    <dgm:pt modelId="{08E93957-61EA-4E74-BFA9-373B5A102A0B}" type="sibTrans" cxnId="{0DB7B96A-D5E6-4890-BF10-A4D3C0958AA6}">
      <dgm:prSet/>
      <dgm:spPr/>
      <dgm:t>
        <a:bodyPr/>
        <a:lstStyle/>
        <a:p>
          <a:endParaRPr lang="en-US"/>
        </a:p>
      </dgm:t>
    </dgm:pt>
    <dgm:pt modelId="{5CE40F71-FD36-4A9A-8E39-CC54B8429046}">
      <dgm:prSet/>
      <dgm:spPr/>
      <dgm:t>
        <a:bodyPr/>
        <a:lstStyle/>
        <a:p>
          <a:r>
            <a:rPr lang="en-US" dirty="0">
              <a:latin typeface="Trajan Pro" pitchFamily="18" charset="0"/>
              <a:ea typeface="Trajan Pro Bold" charset="0"/>
              <a:cs typeface="Trajan Pro Bold" charset="0"/>
              <a:sym typeface="Trajan Pro Bold" charset="0"/>
            </a:rPr>
            <a:t>Anger</a:t>
          </a:r>
        </a:p>
      </dgm:t>
    </dgm:pt>
    <dgm:pt modelId="{86D4E938-FB3B-418C-8249-25E10153B107}" type="parTrans" cxnId="{447745AB-59F6-47E3-834F-96A67F6038F9}">
      <dgm:prSet/>
      <dgm:spPr/>
      <dgm:t>
        <a:bodyPr/>
        <a:lstStyle/>
        <a:p>
          <a:endParaRPr lang="en-US" dirty="0"/>
        </a:p>
      </dgm:t>
    </dgm:pt>
    <dgm:pt modelId="{AC5A5D89-980C-4643-B874-2433F79A5DFF}" type="sibTrans" cxnId="{447745AB-59F6-47E3-834F-96A67F6038F9}">
      <dgm:prSet/>
      <dgm:spPr/>
      <dgm:t>
        <a:bodyPr/>
        <a:lstStyle/>
        <a:p>
          <a:endParaRPr lang="en-US"/>
        </a:p>
      </dgm:t>
    </dgm:pt>
    <dgm:pt modelId="{475B132A-8859-49E9-B2E3-BCD5AEE07D52}">
      <dgm:prSet/>
      <dgm:spPr/>
      <dgm:t>
        <a:bodyPr/>
        <a:lstStyle/>
        <a:p>
          <a:r>
            <a:rPr lang="en-US" dirty="0">
              <a:latin typeface="Trajan Pro" pitchFamily="18" charset="0"/>
              <a:ea typeface="Trajan Pro Bold" charset="0"/>
              <a:cs typeface="Trajan Pro Bold" charset="0"/>
              <a:sym typeface="Trajan Pro Bold" charset="0"/>
            </a:rPr>
            <a:t>Sexuality</a:t>
          </a:r>
        </a:p>
      </dgm:t>
    </dgm:pt>
    <dgm:pt modelId="{AC79F836-F75D-43CD-AA1D-25547A5BDC03}" type="parTrans" cxnId="{2AE62834-2F8B-4814-A07D-EEB00723C258}">
      <dgm:prSet/>
      <dgm:spPr/>
      <dgm:t>
        <a:bodyPr/>
        <a:lstStyle/>
        <a:p>
          <a:endParaRPr lang="en-US" dirty="0"/>
        </a:p>
      </dgm:t>
    </dgm:pt>
    <dgm:pt modelId="{A1A08FE2-B193-4D40-B098-A979BE881ED8}" type="sibTrans" cxnId="{2AE62834-2F8B-4814-A07D-EEB00723C258}">
      <dgm:prSet/>
      <dgm:spPr/>
      <dgm:t>
        <a:bodyPr/>
        <a:lstStyle/>
        <a:p>
          <a:endParaRPr lang="en-US"/>
        </a:p>
      </dgm:t>
    </dgm:pt>
    <dgm:pt modelId="{0C4B9673-195E-4E38-91AB-EE76584A6634}">
      <dgm:prSet/>
      <dgm:spPr/>
      <dgm:t>
        <a:bodyPr/>
        <a:lstStyle/>
        <a:p>
          <a:r>
            <a:rPr lang="en-US" dirty="0">
              <a:latin typeface="Trajan Pro" pitchFamily="18" charset="0"/>
              <a:ea typeface="Trajan Pro Bold" charset="0"/>
              <a:cs typeface="Trajan Pro Bold" charset="0"/>
              <a:sym typeface="Trajan Pro Bold" charset="0"/>
            </a:rPr>
            <a:t>Emotional Intimacy</a:t>
          </a:r>
        </a:p>
      </dgm:t>
    </dgm:pt>
    <dgm:pt modelId="{B7BD13D2-8141-438C-B2E8-E9F09A29D7A8}" type="parTrans" cxnId="{1D157845-DE3F-4748-AF01-A8445455F5BF}">
      <dgm:prSet/>
      <dgm:spPr/>
      <dgm:t>
        <a:bodyPr/>
        <a:lstStyle/>
        <a:p>
          <a:endParaRPr lang="en-US" dirty="0"/>
        </a:p>
      </dgm:t>
    </dgm:pt>
    <dgm:pt modelId="{BE657863-94D2-4E41-BBAB-29533D2C6D12}" type="sibTrans" cxnId="{1D157845-DE3F-4748-AF01-A8445455F5BF}">
      <dgm:prSet/>
      <dgm:spPr/>
      <dgm:t>
        <a:bodyPr/>
        <a:lstStyle/>
        <a:p>
          <a:endParaRPr lang="en-US"/>
        </a:p>
      </dgm:t>
    </dgm:pt>
    <dgm:pt modelId="{EAEE599D-FE10-472C-ABA5-0988FBBC2500}" type="pres">
      <dgm:prSet presAssocID="{E00CD556-DBFA-4899-827B-F95B7A7C5E7E}" presName="cycle" presStyleCnt="0">
        <dgm:presLayoutVars>
          <dgm:chMax val="1"/>
          <dgm:dir/>
          <dgm:animLvl val="ctr"/>
          <dgm:resizeHandles val="exact"/>
        </dgm:presLayoutVars>
      </dgm:prSet>
      <dgm:spPr/>
    </dgm:pt>
    <dgm:pt modelId="{D2A9F4BC-EE20-4B04-A7C3-1F72E30ECFC3}" type="pres">
      <dgm:prSet presAssocID="{FEEAEC14-4BBB-43B5-A957-8543BFF65E09}" presName="centerShape" presStyleLbl="node0" presStyleIdx="0" presStyleCnt="1"/>
      <dgm:spPr/>
    </dgm:pt>
    <dgm:pt modelId="{A0DAFA0C-53B7-4AA0-B047-DC53FDE06393}" type="pres">
      <dgm:prSet presAssocID="{93009D08-E33E-4982-940B-9DDFF4355AA6}" presName="Name9" presStyleLbl="parChTrans1D2" presStyleIdx="0" presStyleCnt="6"/>
      <dgm:spPr/>
    </dgm:pt>
    <dgm:pt modelId="{BA857698-435F-4A10-942B-F96B6F1D9608}" type="pres">
      <dgm:prSet presAssocID="{93009D08-E33E-4982-940B-9DDFF4355AA6}" presName="connTx" presStyleLbl="parChTrans1D2" presStyleIdx="0" presStyleCnt="6"/>
      <dgm:spPr/>
    </dgm:pt>
    <dgm:pt modelId="{2982D9BB-21BD-4678-9F62-C7C7142F65F7}" type="pres">
      <dgm:prSet presAssocID="{0D2D192C-1772-40A9-B16C-37C0D7CD5D57}" presName="node" presStyleLbl="node1" presStyleIdx="0" presStyleCnt="6">
        <dgm:presLayoutVars>
          <dgm:bulletEnabled val="1"/>
        </dgm:presLayoutVars>
      </dgm:prSet>
      <dgm:spPr/>
    </dgm:pt>
    <dgm:pt modelId="{7187A7C4-71F0-4CF1-91EE-8C3AC0B2436D}" type="pres">
      <dgm:prSet presAssocID="{EBDD8DD5-96EC-43F9-B7D6-EE0AC56DAB9A}" presName="Name9" presStyleLbl="parChTrans1D2" presStyleIdx="1" presStyleCnt="6"/>
      <dgm:spPr/>
    </dgm:pt>
    <dgm:pt modelId="{8F70A5BB-2DBC-4CFF-8605-76E0DD12A334}" type="pres">
      <dgm:prSet presAssocID="{EBDD8DD5-96EC-43F9-B7D6-EE0AC56DAB9A}" presName="connTx" presStyleLbl="parChTrans1D2" presStyleIdx="1" presStyleCnt="6"/>
      <dgm:spPr/>
    </dgm:pt>
    <dgm:pt modelId="{E4D9C2CB-B0C8-4DDD-A7F9-60737FBD4C04}" type="pres">
      <dgm:prSet presAssocID="{C884D563-3DEB-4340-BAF9-4A69B5ED06CC}" presName="node" presStyleLbl="node1" presStyleIdx="1" presStyleCnt="6">
        <dgm:presLayoutVars>
          <dgm:bulletEnabled val="1"/>
        </dgm:presLayoutVars>
      </dgm:prSet>
      <dgm:spPr/>
    </dgm:pt>
    <dgm:pt modelId="{F9D220EF-4904-4287-B57C-3F345F45052F}" type="pres">
      <dgm:prSet presAssocID="{0B983EF3-E15F-4B63-8377-F273A42B4571}" presName="Name9" presStyleLbl="parChTrans1D2" presStyleIdx="2" presStyleCnt="6"/>
      <dgm:spPr/>
    </dgm:pt>
    <dgm:pt modelId="{3CCEE597-BF61-4CDF-A145-1552E5371CEC}" type="pres">
      <dgm:prSet presAssocID="{0B983EF3-E15F-4B63-8377-F273A42B4571}" presName="connTx" presStyleLbl="parChTrans1D2" presStyleIdx="2" presStyleCnt="6"/>
      <dgm:spPr/>
    </dgm:pt>
    <dgm:pt modelId="{90765A11-BBDD-43E1-A9A4-331B123424D0}" type="pres">
      <dgm:prSet presAssocID="{FF5259AB-427F-4B02-9FE5-03F9C2D78B75}" presName="node" presStyleLbl="node1" presStyleIdx="2" presStyleCnt="6">
        <dgm:presLayoutVars>
          <dgm:bulletEnabled val="1"/>
        </dgm:presLayoutVars>
      </dgm:prSet>
      <dgm:spPr/>
    </dgm:pt>
    <dgm:pt modelId="{F6844A00-E49C-42D8-A205-84A637F7891D}" type="pres">
      <dgm:prSet presAssocID="{86D4E938-FB3B-418C-8249-25E10153B107}" presName="Name9" presStyleLbl="parChTrans1D2" presStyleIdx="3" presStyleCnt="6"/>
      <dgm:spPr/>
    </dgm:pt>
    <dgm:pt modelId="{5EC84758-7078-4537-AD53-BC8D288A8654}" type="pres">
      <dgm:prSet presAssocID="{86D4E938-FB3B-418C-8249-25E10153B107}" presName="connTx" presStyleLbl="parChTrans1D2" presStyleIdx="3" presStyleCnt="6"/>
      <dgm:spPr/>
    </dgm:pt>
    <dgm:pt modelId="{5229CA78-BFBF-48DC-AE61-DCB1D7C46CFD}" type="pres">
      <dgm:prSet presAssocID="{5CE40F71-FD36-4A9A-8E39-CC54B8429046}" presName="node" presStyleLbl="node1" presStyleIdx="3" presStyleCnt="6">
        <dgm:presLayoutVars>
          <dgm:bulletEnabled val="1"/>
        </dgm:presLayoutVars>
      </dgm:prSet>
      <dgm:spPr/>
    </dgm:pt>
    <dgm:pt modelId="{7A1BFC12-0977-4F2F-9FBD-145415A8AC6C}" type="pres">
      <dgm:prSet presAssocID="{AC79F836-F75D-43CD-AA1D-25547A5BDC03}" presName="Name9" presStyleLbl="parChTrans1D2" presStyleIdx="4" presStyleCnt="6"/>
      <dgm:spPr/>
    </dgm:pt>
    <dgm:pt modelId="{7EF6692E-F7D4-4419-9BE2-9A87965BE685}" type="pres">
      <dgm:prSet presAssocID="{AC79F836-F75D-43CD-AA1D-25547A5BDC03}" presName="connTx" presStyleLbl="parChTrans1D2" presStyleIdx="4" presStyleCnt="6"/>
      <dgm:spPr/>
    </dgm:pt>
    <dgm:pt modelId="{C7F72F11-AD17-4ED7-A09D-32FFEC43B8DC}" type="pres">
      <dgm:prSet presAssocID="{475B132A-8859-49E9-B2E3-BCD5AEE07D52}" presName="node" presStyleLbl="node1" presStyleIdx="4" presStyleCnt="6">
        <dgm:presLayoutVars>
          <dgm:bulletEnabled val="1"/>
        </dgm:presLayoutVars>
      </dgm:prSet>
      <dgm:spPr/>
    </dgm:pt>
    <dgm:pt modelId="{C35EF39B-F722-4B0D-BFD4-98CA85495C30}" type="pres">
      <dgm:prSet presAssocID="{B7BD13D2-8141-438C-B2E8-E9F09A29D7A8}" presName="Name9" presStyleLbl="parChTrans1D2" presStyleIdx="5" presStyleCnt="6"/>
      <dgm:spPr/>
    </dgm:pt>
    <dgm:pt modelId="{C6BB9F3E-280F-4756-A774-2ACAB4D626BA}" type="pres">
      <dgm:prSet presAssocID="{B7BD13D2-8141-438C-B2E8-E9F09A29D7A8}" presName="connTx" presStyleLbl="parChTrans1D2" presStyleIdx="5" presStyleCnt="6"/>
      <dgm:spPr/>
    </dgm:pt>
    <dgm:pt modelId="{2980CED8-CE47-4D8C-A289-D8EF386B98AC}" type="pres">
      <dgm:prSet presAssocID="{0C4B9673-195E-4E38-91AB-EE76584A6634}" presName="node" presStyleLbl="node1" presStyleIdx="5" presStyleCnt="6">
        <dgm:presLayoutVars>
          <dgm:bulletEnabled val="1"/>
        </dgm:presLayoutVars>
      </dgm:prSet>
      <dgm:spPr/>
    </dgm:pt>
  </dgm:ptLst>
  <dgm:cxnLst>
    <dgm:cxn modelId="{6199D900-DC3B-4940-A8EC-79E1F4213659}" type="presOf" srcId="{93009D08-E33E-4982-940B-9DDFF4355AA6}" destId="{A0DAFA0C-53B7-4AA0-B047-DC53FDE06393}" srcOrd="0" destOrd="0" presId="urn:microsoft.com/office/officeart/2005/8/layout/radial1"/>
    <dgm:cxn modelId="{41216C1E-AF52-4EF5-8F5B-C8916FA97FB0}" type="presOf" srcId="{86D4E938-FB3B-418C-8249-25E10153B107}" destId="{F6844A00-E49C-42D8-A205-84A637F7891D}" srcOrd="0" destOrd="0" presId="urn:microsoft.com/office/officeart/2005/8/layout/radial1"/>
    <dgm:cxn modelId="{ADE9841E-198D-42E4-BAEF-9496AABBD6CC}" type="presOf" srcId="{93009D08-E33E-4982-940B-9DDFF4355AA6}" destId="{BA857698-435F-4A10-942B-F96B6F1D9608}" srcOrd="1" destOrd="0" presId="urn:microsoft.com/office/officeart/2005/8/layout/radial1"/>
    <dgm:cxn modelId="{5B272A24-1C6A-405F-B3BC-099BDC119636}" type="presOf" srcId="{0D2D192C-1772-40A9-B16C-37C0D7CD5D57}" destId="{2982D9BB-21BD-4678-9F62-C7C7142F65F7}" srcOrd="0" destOrd="0" presId="urn:microsoft.com/office/officeart/2005/8/layout/radial1"/>
    <dgm:cxn modelId="{C8D84829-1C68-44DE-8E47-C3F808A5DAE2}" type="presOf" srcId="{B7BD13D2-8141-438C-B2E8-E9F09A29D7A8}" destId="{C6BB9F3E-280F-4756-A774-2ACAB4D626BA}" srcOrd="1" destOrd="0" presId="urn:microsoft.com/office/officeart/2005/8/layout/radial1"/>
    <dgm:cxn modelId="{8148372A-EF4B-45CE-9E8F-6BC100674CBF}" type="presOf" srcId="{B7BD13D2-8141-438C-B2E8-E9F09A29D7A8}" destId="{C35EF39B-F722-4B0D-BFD4-98CA85495C30}" srcOrd="0" destOrd="0" presId="urn:microsoft.com/office/officeart/2005/8/layout/radial1"/>
    <dgm:cxn modelId="{2AE62834-2F8B-4814-A07D-EEB00723C258}" srcId="{FEEAEC14-4BBB-43B5-A957-8543BFF65E09}" destId="{475B132A-8859-49E9-B2E3-BCD5AEE07D52}" srcOrd="4" destOrd="0" parTransId="{AC79F836-F75D-43CD-AA1D-25547A5BDC03}" sibTransId="{A1A08FE2-B193-4D40-B098-A979BE881ED8}"/>
    <dgm:cxn modelId="{6A901E43-782D-4842-8212-4CB07FC888B0}" type="presOf" srcId="{5CE40F71-FD36-4A9A-8E39-CC54B8429046}" destId="{5229CA78-BFBF-48DC-AE61-DCB1D7C46CFD}" srcOrd="0" destOrd="0" presId="urn:microsoft.com/office/officeart/2005/8/layout/radial1"/>
    <dgm:cxn modelId="{1D157845-DE3F-4748-AF01-A8445455F5BF}" srcId="{FEEAEC14-4BBB-43B5-A957-8543BFF65E09}" destId="{0C4B9673-195E-4E38-91AB-EE76584A6634}" srcOrd="5" destOrd="0" parTransId="{B7BD13D2-8141-438C-B2E8-E9F09A29D7A8}" sibTransId="{BE657863-94D2-4E41-BBAB-29533D2C6D12}"/>
    <dgm:cxn modelId="{0DB7B96A-D5E6-4890-BF10-A4D3C0958AA6}" srcId="{FEEAEC14-4BBB-43B5-A957-8543BFF65E09}" destId="{FF5259AB-427F-4B02-9FE5-03F9C2D78B75}" srcOrd="2" destOrd="0" parTransId="{0B983EF3-E15F-4B63-8377-F273A42B4571}" sibTransId="{08E93957-61EA-4E74-BFA9-373B5A102A0B}"/>
    <dgm:cxn modelId="{DFCAF370-9806-477E-B89A-55C3A4B95D74}" type="presOf" srcId="{FEEAEC14-4BBB-43B5-A957-8543BFF65E09}" destId="{D2A9F4BC-EE20-4B04-A7C3-1F72E30ECFC3}" srcOrd="0" destOrd="0" presId="urn:microsoft.com/office/officeart/2005/8/layout/radial1"/>
    <dgm:cxn modelId="{10DC5B72-499D-4003-8E5D-0A078A4B1968}" type="presOf" srcId="{86D4E938-FB3B-418C-8249-25E10153B107}" destId="{5EC84758-7078-4537-AD53-BC8D288A8654}" srcOrd="1" destOrd="0" presId="urn:microsoft.com/office/officeart/2005/8/layout/radial1"/>
    <dgm:cxn modelId="{D9FFF374-1F84-4B9F-A167-8AE2A56FED9A}" type="presOf" srcId="{EBDD8DD5-96EC-43F9-B7D6-EE0AC56DAB9A}" destId="{8F70A5BB-2DBC-4CFF-8605-76E0DD12A334}" srcOrd="1" destOrd="0" presId="urn:microsoft.com/office/officeart/2005/8/layout/radial1"/>
    <dgm:cxn modelId="{2CDCD456-FA10-441C-A894-F082C2083DA9}" type="presOf" srcId="{EBDD8DD5-96EC-43F9-B7D6-EE0AC56DAB9A}" destId="{7187A7C4-71F0-4CF1-91EE-8C3AC0B2436D}" srcOrd="0" destOrd="0" presId="urn:microsoft.com/office/officeart/2005/8/layout/radial1"/>
    <dgm:cxn modelId="{B968035A-1CD4-4725-B639-D124B09EB78C}" type="presOf" srcId="{0C4B9673-195E-4E38-91AB-EE76584A6634}" destId="{2980CED8-CE47-4D8C-A289-D8EF386B98AC}" srcOrd="0" destOrd="0" presId="urn:microsoft.com/office/officeart/2005/8/layout/radial1"/>
    <dgm:cxn modelId="{E514898D-4D8E-4357-B0E9-C466F04C1F43}" type="presOf" srcId="{0B983EF3-E15F-4B63-8377-F273A42B4571}" destId="{3CCEE597-BF61-4CDF-A145-1552E5371CEC}" srcOrd="1" destOrd="0" presId="urn:microsoft.com/office/officeart/2005/8/layout/radial1"/>
    <dgm:cxn modelId="{00FA9EA6-2FB8-4CD4-B461-B3F52B811E20}" type="presOf" srcId="{0B983EF3-E15F-4B63-8377-F273A42B4571}" destId="{F9D220EF-4904-4287-B57C-3F345F45052F}" srcOrd="0" destOrd="0" presId="urn:microsoft.com/office/officeart/2005/8/layout/radial1"/>
    <dgm:cxn modelId="{14FE45AA-C2E0-4481-BF6F-7007DFE7B138}" type="presOf" srcId="{AC79F836-F75D-43CD-AA1D-25547A5BDC03}" destId="{7EF6692E-F7D4-4419-9BE2-9A87965BE685}" srcOrd="1" destOrd="0" presId="urn:microsoft.com/office/officeart/2005/8/layout/radial1"/>
    <dgm:cxn modelId="{447745AB-59F6-47E3-834F-96A67F6038F9}" srcId="{FEEAEC14-4BBB-43B5-A957-8543BFF65E09}" destId="{5CE40F71-FD36-4A9A-8E39-CC54B8429046}" srcOrd="3" destOrd="0" parTransId="{86D4E938-FB3B-418C-8249-25E10153B107}" sibTransId="{AC5A5D89-980C-4643-B874-2433F79A5DFF}"/>
    <dgm:cxn modelId="{B62A7EAB-CA71-4AE3-9C2D-B65BA40DB5F5}" srcId="{FEEAEC14-4BBB-43B5-A957-8543BFF65E09}" destId="{C884D563-3DEB-4340-BAF9-4A69B5ED06CC}" srcOrd="1" destOrd="0" parTransId="{EBDD8DD5-96EC-43F9-B7D6-EE0AC56DAB9A}" sibTransId="{A6BCF56C-9F29-4A6F-8905-3E3A25EB7361}"/>
    <dgm:cxn modelId="{DBA289AC-3A36-4216-9E0D-E36241658665}" srcId="{FEEAEC14-4BBB-43B5-A957-8543BFF65E09}" destId="{0D2D192C-1772-40A9-B16C-37C0D7CD5D57}" srcOrd="0" destOrd="0" parTransId="{93009D08-E33E-4982-940B-9DDFF4355AA6}" sibTransId="{6C6F47F0-8DB3-42BB-9A11-EFD784FA8518}"/>
    <dgm:cxn modelId="{09D377B7-1B4B-49B5-AE1E-CA473F2B8C8D}" srcId="{E00CD556-DBFA-4899-827B-F95B7A7C5E7E}" destId="{FEEAEC14-4BBB-43B5-A957-8543BFF65E09}" srcOrd="0" destOrd="0" parTransId="{F37059AC-6ACB-4B90-99B6-6DB0DE4923C5}" sibTransId="{C1B3FBBE-0F7A-4F2C-AB71-80E893E6DFB6}"/>
    <dgm:cxn modelId="{8196D4BA-59EB-461B-97CF-66F051489819}" type="presOf" srcId="{E00CD556-DBFA-4899-827B-F95B7A7C5E7E}" destId="{EAEE599D-FE10-472C-ABA5-0988FBBC2500}" srcOrd="0" destOrd="0" presId="urn:microsoft.com/office/officeart/2005/8/layout/radial1"/>
    <dgm:cxn modelId="{3ED073C1-6262-4770-BA2E-3527F3921622}" type="presOf" srcId="{FF5259AB-427F-4B02-9FE5-03F9C2D78B75}" destId="{90765A11-BBDD-43E1-A9A4-331B123424D0}" srcOrd="0" destOrd="0" presId="urn:microsoft.com/office/officeart/2005/8/layout/radial1"/>
    <dgm:cxn modelId="{474F8BDD-69E7-46E7-B139-23A83717D4CA}" type="presOf" srcId="{475B132A-8859-49E9-B2E3-BCD5AEE07D52}" destId="{C7F72F11-AD17-4ED7-A09D-32FFEC43B8DC}" srcOrd="0" destOrd="0" presId="urn:microsoft.com/office/officeart/2005/8/layout/radial1"/>
    <dgm:cxn modelId="{20E4F6E8-FA0C-4BEA-81E0-CE9A6C6BA73A}" type="presOf" srcId="{AC79F836-F75D-43CD-AA1D-25547A5BDC03}" destId="{7A1BFC12-0977-4F2F-9FBD-145415A8AC6C}" srcOrd="0" destOrd="0" presId="urn:microsoft.com/office/officeart/2005/8/layout/radial1"/>
    <dgm:cxn modelId="{1DF404F0-BB42-4DED-84EA-7EEE5FDB2752}" type="presOf" srcId="{C884D563-3DEB-4340-BAF9-4A69B5ED06CC}" destId="{E4D9C2CB-B0C8-4DDD-A7F9-60737FBD4C04}" srcOrd="0" destOrd="0" presId="urn:microsoft.com/office/officeart/2005/8/layout/radial1"/>
    <dgm:cxn modelId="{C663D0E8-2085-4806-80EF-C924A69D82BE}" type="presParOf" srcId="{EAEE599D-FE10-472C-ABA5-0988FBBC2500}" destId="{D2A9F4BC-EE20-4B04-A7C3-1F72E30ECFC3}" srcOrd="0" destOrd="0" presId="urn:microsoft.com/office/officeart/2005/8/layout/radial1"/>
    <dgm:cxn modelId="{F9F772CC-24F3-4731-A615-ABCC70CFA8A2}" type="presParOf" srcId="{EAEE599D-FE10-472C-ABA5-0988FBBC2500}" destId="{A0DAFA0C-53B7-4AA0-B047-DC53FDE06393}" srcOrd="1" destOrd="0" presId="urn:microsoft.com/office/officeart/2005/8/layout/radial1"/>
    <dgm:cxn modelId="{AC142C14-409B-44A8-B88A-6C5736C33E21}" type="presParOf" srcId="{A0DAFA0C-53B7-4AA0-B047-DC53FDE06393}" destId="{BA857698-435F-4A10-942B-F96B6F1D9608}" srcOrd="0" destOrd="0" presId="urn:microsoft.com/office/officeart/2005/8/layout/radial1"/>
    <dgm:cxn modelId="{CCC75B66-715B-4A3F-94A0-AEEB582BCC33}" type="presParOf" srcId="{EAEE599D-FE10-472C-ABA5-0988FBBC2500}" destId="{2982D9BB-21BD-4678-9F62-C7C7142F65F7}" srcOrd="2" destOrd="0" presId="urn:microsoft.com/office/officeart/2005/8/layout/radial1"/>
    <dgm:cxn modelId="{AEFB133F-A9D1-4D67-B762-F91A0EA70B74}" type="presParOf" srcId="{EAEE599D-FE10-472C-ABA5-0988FBBC2500}" destId="{7187A7C4-71F0-4CF1-91EE-8C3AC0B2436D}" srcOrd="3" destOrd="0" presId="urn:microsoft.com/office/officeart/2005/8/layout/radial1"/>
    <dgm:cxn modelId="{E4DBEBC0-40E6-462B-9C08-A99E7D14D0E8}" type="presParOf" srcId="{7187A7C4-71F0-4CF1-91EE-8C3AC0B2436D}" destId="{8F70A5BB-2DBC-4CFF-8605-76E0DD12A334}" srcOrd="0" destOrd="0" presId="urn:microsoft.com/office/officeart/2005/8/layout/radial1"/>
    <dgm:cxn modelId="{3D26DB89-0434-49C1-AC41-B65A2FEE527A}" type="presParOf" srcId="{EAEE599D-FE10-472C-ABA5-0988FBBC2500}" destId="{E4D9C2CB-B0C8-4DDD-A7F9-60737FBD4C04}" srcOrd="4" destOrd="0" presId="urn:microsoft.com/office/officeart/2005/8/layout/radial1"/>
    <dgm:cxn modelId="{E5B21175-27C7-4C80-B86A-21739BF7E7AE}" type="presParOf" srcId="{EAEE599D-FE10-472C-ABA5-0988FBBC2500}" destId="{F9D220EF-4904-4287-B57C-3F345F45052F}" srcOrd="5" destOrd="0" presId="urn:microsoft.com/office/officeart/2005/8/layout/radial1"/>
    <dgm:cxn modelId="{9C035744-FF04-4CF8-B33C-5EFED86F0BDC}" type="presParOf" srcId="{F9D220EF-4904-4287-B57C-3F345F45052F}" destId="{3CCEE597-BF61-4CDF-A145-1552E5371CEC}" srcOrd="0" destOrd="0" presId="urn:microsoft.com/office/officeart/2005/8/layout/radial1"/>
    <dgm:cxn modelId="{F5987918-8413-41D1-88FA-C8F7C0B353BE}" type="presParOf" srcId="{EAEE599D-FE10-472C-ABA5-0988FBBC2500}" destId="{90765A11-BBDD-43E1-A9A4-331B123424D0}" srcOrd="6" destOrd="0" presId="urn:microsoft.com/office/officeart/2005/8/layout/radial1"/>
    <dgm:cxn modelId="{584E68F2-B462-4C7D-8203-E8F7080BA64C}" type="presParOf" srcId="{EAEE599D-FE10-472C-ABA5-0988FBBC2500}" destId="{F6844A00-E49C-42D8-A205-84A637F7891D}" srcOrd="7" destOrd="0" presId="urn:microsoft.com/office/officeart/2005/8/layout/radial1"/>
    <dgm:cxn modelId="{8709A1F1-3333-4466-B6E7-81500BECE6C4}" type="presParOf" srcId="{F6844A00-E49C-42D8-A205-84A637F7891D}" destId="{5EC84758-7078-4537-AD53-BC8D288A8654}" srcOrd="0" destOrd="0" presId="urn:microsoft.com/office/officeart/2005/8/layout/radial1"/>
    <dgm:cxn modelId="{8AC80600-2609-44CF-8D3D-A9290C3019DB}" type="presParOf" srcId="{EAEE599D-FE10-472C-ABA5-0988FBBC2500}" destId="{5229CA78-BFBF-48DC-AE61-DCB1D7C46CFD}" srcOrd="8" destOrd="0" presId="urn:microsoft.com/office/officeart/2005/8/layout/radial1"/>
    <dgm:cxn modelId="{BA1EC83C-F36E-4789-9676-DF74EB5B319E}" type="presParOf" srcId="{EAEE599D-FE10-472C-ABA5-0988FBBC2500}" destId="{7A1BFC12-0977-4F2F-9FBD-145415A8AC6C}" srcOrd="9" destOrd="0" presId="urn:microsoft.com/office/officeart/2005/8/layout/radial1"/>
    <dgm:cxn modelId="{B21F6A66-4CBF-49E5-BAEB-0C0D351E8802}" type="presParOf" srcId="{7A1BFC12-0977-4F2F-9FBD-145415A8AC6C}" destId="{7EF6692E-F7D4-4419-9BE2-9A87965BE685}" srcOrd="0" destOrd="0" presId="urn:microsoft.com/office/officeart/2005/8/layout/radial1"/>
    <dgm:cxn modelId="{321DA415-9637-4623-BCA8-B4C9EBEC635F}" type="presParOf" srcId="{EAEE599D-FE10-472C-ABA5-0988FBBC2500}" destId="{C7F72F11-AD17-4ED7-A09D-32FFEC43B8DC}" srcOrd="10" destOrd="0" presId="urn:microsoft.com/office/officeart/2005/8/layout/radial1"/>
    <dgm:cxn modelId="{E63D7BA8-9DBD-420D-A694-DCEDC3C38D99}" type="presParOf" srcId="{EAEE599D-FE10-472C-ABA5-0988FBBC2500}" destId="{C35EF39B-F722-4B0D-BFD4-98CA85495C30}" srcOrd="11" destOrd="0" presId="urn:microsoft.com/office/officeart/2005/8/layout/radial1"/>
    <dgm:cxn modelId="{D2526CF5-60D9-4016-ABC0-5988CDAB8136}" type="presParOf" srcId="{C35EF39B-F722-4B0D-BFD4-98CA85495C30}" destId="{C6BB9F3E-280F-4756-A774-2ACAB4D626BA}" srcOrd="0" destOrd="0" presId="urn:microsoft.com/office/officeart/2005/8/layout/radial1"/>
    <dgm:cxn modelId="{5BBD1BFE-5A50-40FA-A8C9-DF8F19A8E2D6}" type="presParOf" srcId="{EAEE599D-FE10-472C-ABA5-0988FBBC2500}" destId="{2980CED8-CE47-4D8C-A289-D8EF386B98AC}"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EA6933-4181-46C7-BAC8-E2884355B0EB}" type="doc">
      <dgm:prSet loTypeId="urn:microsoft.com/office/officeart/2005/8/layout/cycle1" loCatId="cycle" qsTypeId="urn:microsoft.com/office/officeart/2005/8/quickstyle/3d2" qsCatId="3D" csTypeId="urn:microsoft.com/office/officeart/2005/8/colors/accent1_3" csCatId="accent1" phldr="1"/>
      <dgm:spPr/>
      <dgm:t>
        <a:bodyPr/>
        <a:lstStyle/>
        <a:p>
          <a:endParaRPr lang="en-US"/>
        </a:p>
      </dgm:t>
    </dgm:pt>
    <dgm:pt modelId="{C2323765-F780-4D73-A1A5-4C351998F637}">
      <dgm:prSet phldrT="[Text]"/>
      <dgm:spPr/>
      <dgm:t>
        <a:bodyPr/>
        <a:lstStyle/>
        <a:p>
          <a:r>
            <a:rPr lang="en-US" dirty="0">
              <a:solidFill>
                <a:schemeClr val="bg1"/>
              </a:solidFill>
            </a:rPr>
            <a:t>Gamble &amp; Lose</a:t>
          </a:r>
        </a:p>
      </dgm:t>
    </dgm:pt>
    <dgm:pt modelId="{891FEA0F-5597-48AD-90B3-F7B07184EBDE}" type="parTrans" cxnId="{8E0299B4-B30B-402B-8D63-8CF86052EE02}">
      <dgm:prSet/>
      <dgm:spPr/>
      <dgm:t>
        <a:bodyPr/>
        <a:lstStyle/>
        <a:p>
          <a:endParaRPr lang="en-US"/>
        </a:p>
      </dgm:t>
    </dgm:pt>
    <dgm:pt modelId="{E1A1F61F-109F-4A25-BA82-EC9821BBB282}" type="sibTrans" cxnId="{8E0299B4-B30B-402B-8D63-8CF86052EE02}">
      <dgm:prSet/>
      <dgm:spPr/>
      <dgm:t>
        <a:bodyPr/>
        <a:lstStyle/>
        <a:p>
          <a:endParaRPr lang="en-US"/>
        </a:p>
      </dgm:t>
    </dgm:pt>
    <dgm:pt modelId="{1935B90A-2EFE-48AD-95FA-87287ABAAB9F}">
      <dgm:prSet phldrT="[Text]"/>
      <dgm:spPr/>
      <dgm:t>
        <a:bodyPr/>
        <a:lstStyle/>
        <a:p>
          <a:r>
            <a:rPr lang="en-US" dirty="0">
              <a:solidFill>
                <a:schemeClr val="bg1"/>
              </a:solidFill>
            </a:rPr>
            <a:t>Still Low on Funds</a:t>
          </a:r>
        </a:p>
      </dgm:t>
    </dgm:pt>
    <dgm:pt modelId="{8227D848-F717-4526-9B8F-A69EC4EFA462}" type="parTrans" cxnId="{7A160B71-901F-4BD8-B27B-915368D84F9A}">
      <dgm:prSet/>
      <dgm:spPr/>
      <dgm:t>
        <a:bodyPr/>
        <a:lstStyle/>
        <a:p>
          <a:endParaRPr lang="en-US"/>
        </a:p>
      </dgm:t>
    </dgm:pt>
    <dgm:pt modelId="{DD27597A-67F2-4CB7-8933-ABF195CC2582}" type="sibTrans" cxnId="{7A160B71-901F-4BD8-B27B-915368D84F9A}">
      <dgm:prSet/>
      <dgm:spPr/>
      <dgm:t>
        <a:bodyPr/>
        <a:lstStyle/>
        <a:p>
          <a:endParaRPr lang="en-US"/>
        </a:p>
      </dgm:t>
    </dgm:pt>
    <dgm:pt modelId="{E2536D8A-5C1E-4888-962C-AE84CADE8889}">
      <dgm:prSet phldrT="[Text]"/>
      <dgm:spPr/>
      <dgm:t>
        <a:bodyPr/>
        <a:lstStyle/>
        <a:p>
          <a:r>
            <a:rPr lang="en-US" dirty="0">
              <a:solidFill>
                <a:schemeClr val="bg1"/>
              </a:solidFill>
            </a:rPr>
            <a:t>Win (Maybe) then Lose</a:t>
          </a:r>
        </a:p>
      </dgm:t>
    </dgm:pt>
    <dgm:pt modelId="{2F457C4E-5A32-478D-99A4-A9EE82F35545}" type="parTrans" cxnId="{B887163C-4A4C-4309-901A-8B5E31ABF24C}">
      <dgm:prSet/>
      <dgm:spPr/>
      <dgm:t>
        <a:bodyPr/>
        <a:lstStyle/>
        <a:p>
          <a:endParaRPr lang="en-US"/>
        </a:p>
      </dgm:t>
    </dgm:pt>
    <dgm:pt modelId="{81585859-AAFA-444C-92E9-C810A9A2B1E4}" type="sibTrans" cxnId="{B887163C-4A4C-4309-901A-8B5E31ABF24C}">
      <dgm:prSet/>
      <dgm:spPr/>
      <dgm:t>
        <a:bodyPr/>
        <a:lstStyle/>
        <a:p>
          <a:endParaRPr lang="en-US"/>
        </a:p>
      </dgm:t>
    </dgm:pt>
    <dgm:pt modelId="{041242B7-6054-4C4A-BAAC-151053D2B250}">
      <dgm:prSet phldrT="[Text]"/>
      <dgm:spPr/>
      <dgm:t>
        <a:bodyPr/>
        <a:lstStyle/>
        <a:p>
          <a:r>
            <a:rPr lang="en-US" dirty="0">
              <a:solidFill>
                <a:schemeClr val="bg1"/>
              </a:solidFill>
            </a:rPr>
            <a:t>Repeat</a:t>
          </a:r>
        </a:p>
      </dgm:t>
    </dgm:pt>
    <dgm:pt modelId="{8B60BE81-BF67-4A13-BF1C-838E7E9A89B8}" type="parTrans" cxnId="{816B5E58-31C3-4076-8DAD-B91E63AF1DE6}">
      <dgm:prSet/>
      <dgm:spPr/>
      <dgm:t>
        <a:bodyPr/>
        <a:lstStyle/>
        <a:p>
          <a:endParaRPr lang="en-US"/>
        </a:p>
      </dgm:t>
    </dgm:pt>
    <dgm:pt modelId="{F760EC93-C713-42EC-B6C2-519D6E769612}" type="sibTrans" cxnId="{816B5E58-31C3-4076-8DAD-B91E63AF1DE6}">
      <dgm:prSet/>
      <dgm:spPr/>
      <dgm:t>
        <a:bodyPr/>
        <a:lstStyle/>
        <a:p>
          <a:endParaRPr lang="en-US"/>
        </a:p>
      </dgm:t>
    </dgm:pt>
    <dgm:pt modelId="{D89D9AEF-6536-40AD-BC1E-D04010347968}">
      <dgm:prSet phldrT="[Text]"/>
      <dgm:spPr/>
      <dgm:t>
        <a:bodyPr/>
        <a:lstStyle/>
        <a:p>
          <a:r>
            <a:rPr lang="en-US" dirty="0">
              <a:solidFill>
                <a:schemeClr val="bg1"/>
              </a:solidFill>
            </a:rPr>
            <a:t>Low Funds</a:t>
          </a:r>
        </a:p>
      </dgm:t>
    </dgm:pt>
    <dgm:pt modelId="{DCEB334A-DD6B-4938-BB1C-90E0AAABB533}" type="parTrans" cxnId="{16204CD9-E799-43B5-8814-F8B6FB84C69C}">
      <dgm:prSet/>
      <dgm:spPr/>
      <dgm:t>
        <a:bodyPr/>
        <a:lstStyle/>
        <a:p>
          <a:endParaRPr lang="en-US"/>
        </a:p>
      </dgm:t>
    </dgm:pt>
    <dgm:pt modelId="{D5C5E0A4-DF54-4119-9D8D-E9FE4B37E2D5}" type="sibTrans" cxnId="{16204CD9-E799-43B5-8814-F8B6FB84C69C}">
      <dgm:prSet/>
      <dgm:spPr/>
      <dgm:t>
        <a:bodyPr/>
        <a:lstStyle/>
        <a:p>
          <a:endParaRPr lang="en-US"/>
        </a:p>
      </dgm:t>
    </dgm:pt>
    <dgm:pt modelId="{A5101535-38AC-4010-9312-AA360DCFA44F}" type="pres">
      <dgm:prSet presAssocID="{45EA6933-4181-46C7-BAC8-E2884355B0EB}" presName="cycle" presStyleCnt="0">
        <dgm:presLayoutVars>
          <dgm:dir/>
          <dgm:resizeHandles val="exact"/>
        </dgm:presLayoutVars>
      </dgm:prSet>
      <dgm:spPr/>
    </dgm:pt>
    <dgm:pt modelId="{62C42906-CA31-48F5-BEA3-0B768123E3BB}" type="pres">
      <dgm:prSet presAssocID="{C2323765-F780-4D73-A1A5-4C351998F637}" presName="dummy" presStyleCnt="0"/>
      <dgm:spPr/>
    </dgm:pt>
    <dgm:pt modelId="{745CCA47-F572-4DE0-812C-00F48F137CD0}" type="pres">
      <dgm:prSet presAssocID="{C2323765-F780-4D73-A1A5-4C351998F637}" presName="node" presStyleLbl="revTx" presStyleIdx="0" presStyleCnt="5">
        <dgm:presLayoutVars>
          <dgm:bulletEnabled val="1"/>
        </dgm:presLayoutVars>
      </dgm:prSet>
      <dgm:spPr/>
    </dgm:pt>
    <dgm:pt modelId="{F2EFB5B6-1156-42E6-828E-567D5F87CD38}" type="pres">
      <dgm:prSet presAssocID="{E1A1F61F-109F-4A25-BA82-EC9821BBB282}" presName="sibTrans" presStyleLbl="node1" presStyleIdx="0" presStyleCnt="5"/>
      <dgm:spPr/>
    </dgm:pt>
    <dgm:pt modelId="{5BD99487-67FB-423D-8C2E-4653F0513EEC}" type="pres">
      <dgm:prSet presAssocID="{1935B90A-2EFE-48AD-95FA-87287ABAAB9F}" presName="dummy" presStyleCnt="0"/>
      <dgm:spPr/>
    </dgm:pt>
    <dgm:pt modelId="{021F527A-7ECE-45F3-A3A2-9B3D6557B02A}" type="pres">
      <dgm:prSet presAssocID="{1935B90A-2EFE-48AD-95FA-87287ABAAB9F}" presName="node" presStyleLbl="revTx" presStyleIdx="1" presStyleCnt="5">
        <dgm:presLayoutVars>
          <dgm:bulletEnabled val="1"/>
        </dgm:presLayoutVars>
      </dgm:prSet>
      <dgm:spPr/>
    </dgm:pt>
    <dgm:pt modelId="{0DDA87CC-D0EC-4531-B5B4-589F1189765F}" type="pres">
      <dgm:prSet presAssocID="{DD27597A-67F2-4CB7-8933-ABF195CC2582}" presName="sibTrans" presStyleLbl="node1" presStyleIdx="1" presStyleCnt="5"/>
      <dgm:spPr/>
    </dgm:pt>
    <dgm:pt modelId="{A68C76CE-AA74-4385-B212-8D957E5CEE4C}" type="pres">
      <dgm:prSet presAssocID="{E2536D8A-5C1E-4888-962C-AE84CADE8889}" presName="dummy" presStyleCnt="0"/>
      <dgm:spPr/>
    </dgm:pt>
    <dgm:pt modelId="{6C5449A4-10B3-4F6D-998D-04F9EB8E78A0}" type="pres">
      <dgm:prSet presAssocID="{E2536D8A-5C1E-4888-962C-AE84CADE8889}" presName="node" presStyleLbl="revTx" presStyleIdx="2" presStyleCnt="5">
        <dgm:presLayoutVars>
          <dgm:bulletEnabled val="1"/>
        </dgm:presLayoutVars>
      </dgm:prSet>
      <dgm:spPr/>
    </dgm:pt>
    <dgm:pt modelId="{25FCBA37-8C12-4B99-97AC-4379D459D208}" type="pres">
      <dgm:prSet presAssocID="{81585859-AAFA-444C-92E9-C810A9A2B1E4}" presName="sibTrans" presStyleLbl="node1" presStyleIdx="2" presStyleCnt="5"/>
      <dgm:spPr/>
    </dgm:pt>
    <dgm:pt modelId="{5E6D4B12-6184-4541-8D00-6AE01E64B952}" type="pres">
      <dgm:prSet presAssocID="{041242B7-6054-4C4A-BAAC-151053D2B250}" presName="dummy" presStyleCnt="0"/>
      <dgm:spPr/>
    </dgm:pt>
    <dgm:pt modelId="{2E13F290-B480-4B75-A3B9-A9D597DB807B}" type="pres">
      <dgm:prSet presAssocID="{041242B7-6054-4C4A-BAAC-151053D2B250}" presName="node" presStyleLbl="revTx" presStyleIdx="3" presStyleCnt="5">
        <dgm:presLayoutVars>
          <dgm:bulletEnabled val="1"/>
        </dgm:presLayoutVars>
      </dgm:prSet>
      <dgm:spPr/>
    </dgm:pt>
    <dgm:pt modelId="{52014A09-99EC-4EC9-BADA-6B2ADAEEA56B}" type="pres">
      <dgm:prSet presAssocID="{F760EC93-C713-42EC-B6C2-519D6E769612}" presName="sibTrans" presStyleLbl="node1" presStyleIdx="3" presStyleCnt="5"/>
      <dgm:spPr/>
    </dgm:pt>
    <dgm:pt modelId="{197D3F53-ABFE-472D-957A-0FB501FDF3A4}" type="pres">
      <dgm:prSet presAssocID="{D89D9AEF-6536-40AD-BC1E-D04010347968}" presName="dummy" presStyleCnt="0"/>
      <dgm:spPr/>
    </dgm:pt>
    <dgm:pt modelId="{A2E397F8-6733-4412-BBEE-E7338F20D7B7}" type="pres">
      <dgm:prSet presAssocID="{D89D9AEF-6536-40AD-BC1E-D04010347968}" presName="node" presStyleLbl="revTx" presStyleIdx="4" presStyleCnt="5">
        <dgm:presLayoutVars>
          <dgm:bulletEnabled val="1"/>
        </dgm:presLayoutVars>
      </dgm:prSet>
      <dgm:spPr/>
    </dgm:pt>
    <dgm:pt modelId="{C5F49A48-9B8B-4759-9225-C84A0DC0F74E}" type="pres">
      <dgm:prSet presAssocID="{D5C5E0A4-DF54-4119-9D8D-E9FE4B37E2D5}" presName="sibTrans" presStyleLbl="node1" presStyleIdx="4" presStyleCnt="5"/>
      <dgm:spPr/>
    </dgm:pt>
  </dgm:ptLst>
  <dgm:cxnLst>
    <dgm:cxn modelId="{A0827914-BE29-4809-B6A1-40893C6526A0}" type="presOf" srcId="{81585859-AAFA-444C-92E9-C810A9A2B1E4}" destId="{25FCBA37-8C12-4B99-97AC-4379D459D208}" srcOrd="0" destOrd="0" presId="urn:microsoft.com/office/officeart/2005/8/layout/cycle1"/>
    <dgm:cxn modelId="{B146DC29-F5F9-4337-85A1-BDE37E8D8C2E}" type="presOf" srcId="{1935B90A-2EFE-48AD-95FA-87287ABAAB9F}" destId="{021F527A-7ECE-45F3-A3A2-9B3D6557B02A}" srcOrd="0" destOrd="0" presId="urn:microsoft.com/office/officeart/2005/8/layout/cycle1"/>
    <dgm:cxn modelId="{47AE3F39-0E6C-42C0-B9EA-43E1E717140C}" type="presOf" srcId="{E2536D8A-5C1E-4888-962C-AE84CADE8889}" destId="{6C5449A4-10B3-4F6D-998D-04F9EB8E78A0}" srcOrd="0" destOrd="0" presId="urn:microsoft.com/office/officeart/2005/8/layout/cycle1"/>
    <dgm:cxn modelId="{B887163C-4A4C-4309-901A-8B5E31ABF24C}" srcId="{45EA6933-4181-46C7-BAC8-E2884355B0EB}" destId="{E2536D8A-5C1E-4888-962C-AE84CADE8889}" srcOrd="2" destOrd="0" parTransId="{2F457C4E-5A32-478D-99A4-A9EE82F35545}" sibTransId="{81585859-AAFA-444C-92E9-C810A9A2B1E4}"/>
    <dgm:cxn modelId="{A19E3C43-ABC2-4DCE-B5DD-52D6A55E196D}" type="presOf" srcId="{041242B7-6054-4C4A-BAAC-151053D2B250}" destId="{2E13F290-B480-4B75-A3B9-A9D597DB807B}" srcOrd="0" destOrd="0" presId="urn:microsoft.com/office/officeart/2005/8/layout/cycle1"/>
    <dgm:cxn modelId="{7A160B71-901F-4BD8-B27B-915368D84F9A}" srcId="{45EA6933-4181-46C7-BAC8-E2884355B0EB}" destId="{1935B90A-2EFE-48AD-95FA-87287ABAAB9F}" srcOrd="1" destOrd="0" parTransId="{8227D848-F717-4526-9B8F-A69EC4EFA462}" sibTransId="{DD27597A-67F2-4CB7-8933-ABF195CC2582}"/>
    <dgm:cxn modelId="{B18BF077-802C-4554-A836-41B9744F434D}" type="presOf" srcId="{E1A1F61F-109F-4A25-BA82-EC9821BBB282}" destId="{F2EFB5B6-1156-42E6-828E-567D5F87CD38}" srcOrd="0" destOrd="0" presId="urn:microsoft.com/office/officeart/2005/8/layout/cycle1"/>
    <dgm:cxn modelId="{816B5E58-31C3-4076-8DAD-B91E63AF1DE6}" srcId="{45EA6933-4181-46C7-BAC8-E2884355B0EB}" destId="{041242B7-6054-4C4A-BAAC-151053D2B250}" srcOrd="3" destOrd="0" parTransId="{8B60BE81-BF67-4A13-BF1C-838E7E9A89B8}" sibTransId="{F760EC93-C713-42EC-B6C2-519D6E769612}"/>
    <dgm:cxn modelId="{89179680-4E82-4D86-8C35-4448383FB906}" type="presOf" srcId="{DD27597A-67F2-4CB7-8933-ABF195CC2582}" destId="{0DDA87CC-D0EC-4531-B5B4-589F1189765F}" srcOrd="0" destOrd="0" presId="urn:microsoft.com/office/officeart/2005/8/layout/cycle1"/>
    <dgm:cxn modelId="{A09F2292-603C-42CB-B9DF-B0326FF06901}" type="presOf" srcId="{C2323765-F780-4D73-A1A5-4C351998F637}" destId="{745CCA47-F572-4DE0-812C-00F48F137CD0}" srcOrd="0" destOrd="0" presId="urn:microsoft.com/office/officeart/2005/8/layout/cycle1"/>
    <dgm:cxn modelId="{8E0299B4-B30B-402B-8D63-8CF86052EE02}" srcId="{45EA6933-4181-46C7-BAC8-E2884355B0EB}" destId="{C2323765-F780-4D73-A1A5-4C351998F637}" srcOrd="0" destOrd="0" parTransId="{891FEA0F-5597-48AD-90B3-F7B07184EBDE}" sibTransId="{E1A1F61F-109F-4A25-BA82-EC9821BBB282}"/>
    <dgm:cxn modelId="{962402C5-C6F6-4192-88E1-D98BFC2E5900}" type="presOf" srcId="{D89D9AEF-6536-40AD-BC1E-D04010347968}" destId="{A2E397F8-6733-4412-BBEE-E7338F20D7B7}" srcOrd="0" destOrd="0" presId="urn:microsoft.com/office/officeart/2005/8/layout/cycle1"/>
    <dgm:cxn modelId="{16204CD9-E799-43B5-8814-F8B6FB84C69C}" srcId="{45EA6933-4181-46C7-BAC8-E2884355B0EB}" destId="{D89D9AEF-6536-40AD-BC1E-D04010347968}" srcOrd="4" destOrd="0" parTransId="{DCEB334A-DD6B-4938-BB1C-90E0AAABB533}" sibTransId="{D5C5E0A4-DF54-4119-9D8D-E9FE4B37E2D5}"/>
    <dgm:cxn modelId="{0A531BDD-6581-4947-A4C7-255E0CC52847}" type="presOf" srcId="{D5C5E0A4-DF54-4119-9D8D-E9FE4B37E2D5}" destId="{C5F49A48-9B8B-4759-9225-C84A0DC0F74E}" srcOrd="0" destOrd="0" presId="urn:microsoft.com/office/officeart/2005/8/layout/cycle1"/>
    <dgm:cxn modelId="{908D55DE-B2CB-40A7-B3EB-3C8779F4C4C4}" type="presOf" srcId="{F760EC93-C713-42EC-B6C2-519D6E769612}" destId="{52014A09-99EC-4EC9-BADA-6B2ADAEEA56B}" srcOrd="0" destOrd="0" presId="urn:microsoft.com/office/officeart/2005/8/layout/cycle1"/>
    <dgm:cxn modelId="{CF93E5F9-A6C7-4466-B2E2-D6DEDFBAC2A3}" type="presOf" srcId="{45EA6933-4181-46C7-BAC8-E2884355B0EB}" destId="{A5101535-38AC-4010-9312-AA360DCFA44F}" srcOrd="0" destOrd="0" presId="urn:microsoft.com/office/officeart/2005/8/layout/cycle1"/>
    <dgm:cxn modelId="{B51A5BF7-292C-438C-8984-5B3A30935DAC}" type="presParOf" srcId="{A5101535-38AC-4010-9312-AA360DCFA44F}" destId="{62C42906-CA31-48F5-BEA3-0B768123E3BB}" srcOrd="0" destOrd="0" presId="urn:microsoft.com/office/officeart/2005/8/layout/cycle1"/>
    <dgm:cxn modelId="{390BB5A7-C4A2-4343-B9C0-686FA55DED90}" type="presParOf" srcId="{A5101535-38AC-4010-9312-AA360DCFA44F}" destId="{745CCA47-F572-4DE0-812C-00F48F137CD0}" srcOrd="1" destOrd="0" presId="urn:microsoft.com/office/officeart/2005/8/layout/cycle1"/>
    <dgm:cxn modelId="{B0F56AE2-ED69-4B3E-A6D8-C5D854306AC5}" type="presParOf" srcId="{A5101535-38AC-4010-9312-AA360DCFA44F}" destId="{F2EFB5B6-1156-42E6-828E-567D5F87CD38}" srcOrd="2" destOrd="0" presId="urn:microsoft.com/office/officeart/2005/8/layout/cycle1"/>
    <dgm:cxn modelId="{704F0C50-828C-478D-BED5-5A4551199689}" type="presParOf" srcId="{A5101535-38AC-4010-9312-AA360DCFA44F}" destId="{5BD99487-67FB-423D-8C2E-4653F0513EEC}" srcOrd="3" destOrd="0" presId="urn:microsoft.com/office/officeart/2005/8/layout/cycle1"/>
    <dgm:cxn modelId="{0E5F739C-99D4-4C34-9C6B-346A8489C258}" type="presParOf" srcId="{A5101535-38AC-4010-9312-AA360DCFA44F}" destId="{021F527A-7ECE-45F3-A3A2-9B3D6557B02A}" srcOrd="4" destOrd="0" presId="urn:microsoft.com/office/officeart/2005/8/layout/cycle1"/>
    <dgm:cxn modelId="{8CD12236-8172-4D84-BD87-479892F57656}" type="presParOf" srcId="{A5101535-38AC-4010-9312-AA360DCFA44F}" destId="{0DDA87CC-D0EC-4531-B5B4-589F1189765F}" srcOrd="5" destOrd="0" presId="urn:microsoft.com/office/officeart/2005/8/layout/cycle1"/>
    <dgm:cxn modelId="{72E656E3-A466-4E4A-833B-BB235D4C3DA0}" type="presParOf" srcId="{A5101535-38AC-4010-9312-AA360DCFA44F}" destId="{A68C76CE-AA74-4385-B212-8D957E5CEE4C}" srcOrd="6" destOrd="0" presId="urn:microsoft.com/office/officeart/2005/8/layout/cycle1"/>
    <dgm:cxn modelId="{83921591-3879-45F8-A745-4AA53EBBED93}" type="presParOf" srcId="{A5101535-38AC-4010-9312-AA360DCFA44F}" destId="{6C5449A4-10B3-4F6D-998D-04F9EB8E78A0}" srcOrd="7" destOrd="0" presId="urn:microsoft.com/office/officeart/2005/8/layout/cycle1"/>
    <dgm:cxn modelId="{D4A3B6CC-4DBB-490A-954D-E21422390358}" type="presParOf" srcId="{A5101535-38AC-4010-9312-AA360DCFA44F}" destId="{25FCBA37-8C12-4B99-97AC-4379D459D208}" srcOrd="8" destOrd="0" presId="urn:microsoft.com/office/officeart/2005/8/layout/cycle1"/>
    <dgm:cxn modelId="{CB5584C6-6E7A-46D8-8B37-5ABFF6DE10D5}" type="presParOf" srcId="{A5101535-38AC-4010-9312-AA360DCFA44F}" destId="{5E6D4B12-6184-4541-8D00-6AE01E64B952}" srcOrd="9" destOrd="0" presId="urn:microsoft.com/office/officeart/2005/8/layout/cycle1"/>
    <dgm:cxn modelId="{00F8CD91-27D8-4586-9614-6A9505C903E2}" type="presParOf" srcId="{A5101535-38AC-4010-9312-AA360DCFA44F}" destId="{2E13F290-B480-4B75-A3B9-A9D597DB807B}" srcOrd="10" destOrd="0" presId="urn:microsoft.com/office/officeart/2005/8/layout/cycle1"/>
    <dgm:cxn modelId="{F8BBF7CB-356C-4305-BBC6-A1EE8E5B9935}" type="presParOf" srcId="{A5101535-38AC-4010-9312-AA360DCFA44F}" destId="{52014A09-99EC-4EC9-BADA-6B2ADAEEA56B}" srcOrd="11" destOrd="0" presId="urn:microsoft.com/office/officeart/2005/8/layout/cycle1"/>
    <dgm:cxn modelId="{A50E31B4-B5C1-4F52-A6EE-0D438DDAB4B1}" type="presParOf" srcId="{A5101535-38AC-4010-9312-AA360DCFA44F}" destId="{197D3F53-ABFE-472D-957A-0FB501FDF3A4}" srcOrd="12" destOrd="0" presId="urn:microsoft.com/office/officeart/2005/8/layout/cycle1"/>
    <dgm:cxn modelId="{FC480831-1E35-4C7E-B035-FF4C0D7C9E82}" type="presParOf" srcId="{A5101535-38AC-4010-9312-AA360DCFA44F}" destId="{A2E397F8-6733-4412-BBEE-E7338F20D7B7}" srcOrd="13" destOrd="0" presId="urn:microsoft.com/office/officeart/2005/8/layout/cycle1"/>
    <dgm:cxn modelId="{4DF5EA07-EFFC-45CC-8C2E-5234B4358862}" type="presParOf" srcId="{A5101535-38AC-4010-9312-AA360DCFA44F}" destId="{C5F49A48-9B8B-4759-9225-C84A0DC0F74E}"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77D3C7-C592-4417-91E5-644CE05C42E2}" type="doc">
      <dgm:prSet loTypeId="urn:microsoft.com/office/officeart/2005/8/layout/radial6" loCatId="cycle" qsTypeId="urn:microsoft.com/office/officeart/2005/8/quickstyle/3d2" qsCatId="3D" csTypeId="urn:microsoft.com/office/officeart/2005/8/colors/accent1_2" csCatId="accent1" phldr="1"/>
      <dgm:spPr/>
      <dgm:t>
        <a:bodyPr/>
        <a:lstStyle/>
        <a:p>
          <a:endParaRPr lang="en-US"/>
        </a:p>
      </dgm:t>
    </dgm:pt>
    <dgm:pt modelId="{21107508-B26F-49AB-8DEE-46DF1ABF16C3}">
      <dgm:prSet phldrT="[Text]"/>
      <dgm:spPr>
        <a:solidFill>
          <a:srgbClr val="33CC33"/>
        </a:solidFill>
      </dgm:spPr>
      <dgm:t>
        <a:bodyPr/>
        <a:lstStyle/>
        <a:p>
          <a:r>
            <a:rPr lang="en-US" dirty="0"/>
            <a:t>Gambling Issue</a:t>
          </a:r>
        </a:p>
      </dgm:t>
    </dgm:pt>
    <dgm:pt modelId="{DCBBECFE-F084-4515-B2CD-3AEB5CE0A5AD}" type="parTrans" cxnId="{F3FB18CF-99D4-40C0-B98E-670A3F9E2277}">
      <dgm:prSet/>
      <dgm:spPr/>
      <dgm:t>
        <a:bodyPr/>
        <a:lstStyle/>
        <a:p>
          <a:endParaRPr lang="en-US"/>
        </a:p>
      </dgm:t>
    </dgm:pt>
    <dgm:pt modelId="{97EEDF4F-EA50-4A4E-82B2-988C79A62727}" type="sibTrans" cxnId="{F3FB18CF-99D4-40C0-B98E-670A3F9E2277}">
      <dgm:prSet/>
      <dgm:spPr/>
      <dgm:t>
        <a:bodyPr/>
        <a:lstStyle/>
        <a:p>
          <a:endParaRPr lang="en-US"/>
        </a:p>
      </dgm:t>
    </dgm:pt>
    <dgm:pt modelId="{11C65CB3-A5E6-43BB-8424-A4042723FC1C}">
      <dgm:prSet phldrT="[Text]"/>
      <dgm:spPr/>
      <dgm:t>
        <a:bodyPr/>
        <a:lstStyle/>
        <a:p>
          <a:r>
            <a:rPr lang="en-US" dirty="0"/>
            <a:t>Comfortable Life</a:t>
          </a:r>
        </a:p>
      </dgm:t>
    </dgm:pt>
    <dgm:pt modelId="{6DDB65DE-19F8-4D2C-B463-EA1DE3D9E99A}" type="parTrans" cxnId="{8FA2F763-461B-4B04-B7C6-79476958C87D}">
      <dgm:prSet/>
      <dgm:spPr/>
      <dgm:t>
        <a:bodyPr/>
        <a:lstStyle/>
        <a:p>
          <a:endParaRPr lang="en-US"/>
        </a:p>
      </dgm:t>
    </dgm:pt>
    <dgm:pt modelId="{B128D731-AF89-417D-B580-424A02EDC4B4}" type="sibTrans" cxnId="{8FA2F763-461B-4B04-B7C6-79476958C87D}">
      <dgm:prSet/>
      <dgm:spPr/>
      <dgm:t>
        <a:bodyPr/>
        <a:lstStyle/>
        <a:p>
          <a:endParaRPr lang="en-US"/>
        </a:p>
      </dgm:t>
    </dgm:pt>
    <dgm:pt modelId="{A8E33B4A-2C35-4FC7-958D-543BA3ABD7D6}">
      <dgm:prSet phldrT="[Text]"/>
      <dgm:spPr>
        <a:solidFill>
          <a:schemeClr val="accent2">
            <a:lumMod val="50000"/>
          </a:schemeClr>
        </a:solidFill>
      </dgm:spPr>
      <dgm:t>
        <a:bodyPr/>
        <a:lstStyle/>
        <a:p>
          <a:r>
            <a:rPr lang="en-US" dirty="0"/>
            <a:t>Lose Money</a:t>
          </a:r>
        </a:p>
      </dgm:t>
    </dgm:pt>
    <dgm:pt modelId="{703CA041-C825-430C-B223-3CF8CE494CF0}" type="parTrans" cxnId="{14BC2996-0576-4704-8976-38047B72F51E}">
      <dgm:prSet/>
      <dgm:spPr/>
      <dgm:t>
        <a:bodyPr/>
        <a:lstStyle/>
        <a:p>
          <a:endParaRPr lang="en-US"/>
        </a:p>
      </dgm:t>
    </dgm:pt>
    <dgm:pt modelId="{1AA6CD64-1F74-4A4D-8419-21A0F9548366}" type="sibTrans" cxnId="{14BC2996-0576-4704-8976-38047B72F51E}">
      <dgm:prSet/>
      <dgm:spPr/>
      <dgm:t>
        <a:bodyPr/>
        <a:lstStyle/>
        <a:p>
          <a:endParaRPr lang="en-US"/>
        </a:p>
      </dgm:t>
    </dgm:pt>
    <dgm:pt modelId="{EBC484BC-9180-4C32-AA52-F2101D218233}">
      <dgm:prSet phldrT="[Text]"/>
      <dgm:spPr>
        <a:solidFill>
          <a:schemeClr val="accent5">
            <a:lumMod val="50000"/>
          </a:schemeClr>
        </a:solidFill>
      </dgm:spPr>
      <dgm:t>
        <a:bodyPr/>
        <a:lstStyle/>
        <a:p>
          <a:r>
            <a:rPr lang="en-US" dirty="0"/>
            <a:t>Fall Behind</a:t>
          </a:r>
        </a:p>
      </dgm:t>
    </dgm:pt>
    <dgm:pt modelId="{2D2760F8-E5F0-403E-9DE6-E56C79019A9E}" type="parTrans" cxnId="{D76775EE-F381-4CD1-A3A5-7EF657E2BFA2}">
      <dgm:prSet/>
      <dgm:spPr/>
      <dgm:t>
        <a:bodyPr/>
        <a:lstStyle/>
        <a:p>
          <a:endParaRPr lang="en-US"/>
        </a:p>
      </dgm:t>
    </dgm:pt>
    <dgm:pt modelId="{BCD53E58-9CF5-4CFC-A23C-BB833486A20F}" type="sibTrans" cxnId="{D76775EE-F381-4CD1-A3A5-7EF657E2BFA2}">
      <dgm:prSet/>
      <dgm:spPr/>
      <dgm:t>
        <a:bodyPr/>
        <a:lstStyle/>
        <a:p>
          <a:endParaRPr lang="en-US"/>
        </a:p>
      </dgm:t>
    </dgm:pt>
    <dgm:pt modelId="{16137B0A-CF59-4848-B5E8-827CBCC55750}">
      <dgm:prSet phldrT="[Text]"/>
      <dgm:spPr>
        <a:solidFill>
          <a:srgbClr val="FF6600"/>
        </a:solidFill>
      </dgm:spPr>
      <dgm:t>
        <a:bodyPr/>
        <a:lstStyle/>
        <a:p>
          <a:r>
            <a:rPr lang="en-US" dirty="0"/>
            <a:t>Lose More</a:t>
          </a:r>
        </a:p>
      </dgm:t>
    </dgm:pt>
    <dgm:pt modelId="{64ADB884-972E-4FAA-96B4-5C3C2B170E65}" type="parTrans" cxnId="{3281EA34-54AF-4FFE-B585-0815F14D9195}">
      <dgm:prSet/>
      <dgm:spPr/>
      <dgm:t>
        <a:bodyPr/>
        <a:lstStyle/>
        <a:p>
          <a:endParaRPr lang="en-US"/>
        </a:p>
      </dgm:t>
    </dgm:pt>
    <dgm:pt modelId="{FB0281C4-7340-45B4-9E6F-24965CB02974}" type="sibTrans" cxnId="{3281EA34-54AF-4FFE-B585-0815F14D9195}">
      <dgm:prSet/>
      <dgm:spPr/>
      <dgm:t>
        <a:bodyPr/>
        <a:lstStyle/>
        <a:p>
          <a:endParaRPr lang="en-US"/>
        </a:p>
      </dgm:t>
    </dgm:pt>
    <dgm:pt modelId="{4FE232E8-68F6-4591-A830-055CE12FF4AC}">
      <dgm:prSet phldrT="[Text]"/>
      <dgm:spPr>
        <a:solidFill>
          <a:srgbClr val="C00000"/>
        </a:solidFill>
      </dgm:spPr>
      <dgm:t>
        <a:bodyPr/>
        <a:lstStyle/>
        <a:p>
          <a:r>
            <a:rPr lang="en-US" dirty="0"/>
            <a:t>Losses Threaten Lifestyle</a:t>
          </a:r>
        </a:p>
      </dgm:t>
    </dgm:pt>
    <dgm:pt modelId="{08F03A50-EBAD-4B11-BABC-8F6BAB23E5E7}" type="parTrans" cxnId="{CCB5195F-3C9F-44B5-B6A2-BAE61B368C43}">
      <dgm:prSet/>
      <dgm:spPr/>
      <dgm:t>
        <a:bodyPr/>
        <a:lstStyle/>
        <a:p>
          <a:endParaRPr lang="en-US"/>
        </a:p>
      </dgm:t>
    </dgm:pt>
    <dgm:pt modelId="{D85851B0-5BAC-4A5C-8A0B-7561D497AACF}" type="sibTrans" cxnId="{CCB5195F-3C9F-44B5-B6A2-BAE61B368C43}">
      <dgm:prSet/>
      <dgm:spPr/>
      <dgm:t>
        <a:bodyPr/>
        <a:lstStyle/>
        <a:p>
          <a:endParaRPr lang="en-US"/>
        </a:p>
      </dgm:t>
    </dgm:pt>
    <dgm:pt modelId="{561A4DDF-F2C7-4423-B2E4-1ABC76A6C77F}">
      <dgm:prSet phldrT="[Text]"/>
      <dgm:spPr>
        <a:solidFill>
          <a:schemeClr val="accent5">
            <a:lumMod val="50000"/>
          </a:schemeClr>
        </a:solidFill>
      </dgm:spPr>
      <dgm:t>
        <a:bodyPr/>
        <a:lstStyle/>
        <a:p>
          <a:r>
            <a:rPr lang="en-US" dirty="0"/>
            <a:t>Solve Problem by Winning Big</a:t>
          </a:r>
        </a:p>
      </dgm:t>
    </dgm:pt>
    <dgm:pt modelId="{9E841964-1976-4AC8-84DD-29EE61ED0C84}" type="parTrans" cxnId="{BE373C6F-4B71-4129-92CC-0A88881C8749}">
      <dgm:prSet/>
      <dgm:spPr/>
      <dgm:t>
        <a:bodyPr/>
        <a:lstStyle/>
        <a:p>
          <a:endParaRPr lang="en-US"/>
        </a:p>
      </dgm:t>
    </dgm:pt>
    <dgm:pt modelId="{106CB2C1-8C21-41C1-BD53-A65F7D910C70}" type="sibTrans" cxnId="{BE373C6F-4B71-4129-92CC-0A88881C8749}">
      <dgm:prSet/>
      <dgm:spPr/>
      <dgm:t>
        <a:bodyPr/>
        <a:lstStyle/>
        <a:p>
          <a:endParaRPr lang="en-US"/>
        </a:p>
      </dgm:t>
    </dgm:pt>
    <dgm:pt modelId="{CEB33607-E0ED-4642-8425-6C4AD34BF71D}">
      <dgm:prSet phldrT="[Text]"/>
      <dgm:spPr>
        <a:solidFill>
          <a:srgbClr val="800000"/>
        </a:solidFill>
      </dgm:spPr>
      <dgm:t>
        <a:bodyPr/>
        <a:lstStyle/>
        <a:p>
          <a:r>
            <a:rPr lang="en-US" dirty="0"/>
            <a:t>Continue Losing</a:t>
          </a:r>
        </a:p>
      </dgm:t>
    </dgm:pt>
    <dgm:pt modelId="{546AEB7B-D5CA-4CC3-96BB-765EC6CB3A96}" type="parTrans" cxnId="{663F837F-A2B4-4F75-AF21-5AB02DA9B148}">
      <dgm:prSet/>
      <dgm:spPr/>
      <dgm:t>
        <a:bodyPr/>
        <a:lstStyle/>
        <a:p>
          <a:endParaRPr lang="en-US"/>
        </a:p>
      </dgm:t>
    </dgm:pt>
    <dgm:pt modelId="{75932A31-2726-428B-9A69-76B825CCE90E}" type="sibTrans" cxnId="{663F837F-A2B4-4F75-AF21-5AB02DA9B148}">
      <dgm:prSet/>
      <dgm:spPr/>
      <dgm:t>
        <a:bodyPr/>
        <a:lstStyle/>
        <a:p>
          <a:endParaRPr lang="en-US"/>
        </a:p>
      </dgm:t>
    </dgm:pt>
    <dgm:pt modelId="{1B43D103-7778-4421-BC97-9B432CFF15C0}">
      <dgm:prSet phldrT="[Text]"/>
      <dgm:spPr>
        <a:solidFill>
          <a:srgbClr val="22527F"/>
        </a:solidFill>
      </dgm:spPr>
      <dgm:t>
        <a:bodyPr/>
        <a:lstStyle/>
        <a:p>
          <a:r>
            <a:rPr lang="en-US" dirty="0"/>
            <a:t>Desperation &amp; Loss</a:t>
          </a:r>
        </a:p>
      </dgm:t>
    </dgm:pt>
    <dgm:pt modelId="{130E93F6-5255-4E1B-B165-334DEF9DA7BB}" type="parTrans" cxnId="{A990CF8A-DB87-4F4D-8319-89A07E8931AA}">
      <dgm:prSet/>
      <dgm:spPr/>
      <dgm:t>
        <a:bodyPr/>
        <a:lstStyle/>
        <a:p>
          <a:endParaRPr lang="en-US"/>
        </a:p>
      </dgm:t>
    </dgm:pt>
    <dgm:pt modelId="{5F37E4FA-E540-46A2-A4FA-37263979C87C}" type="sibTrans" cxnId="{A990CF8A-DB87-4F4D-8319-89A07E8931AA}">
      <dgm:prSet/>
      <dgm:spPr/>
      <dgm:t>
        <a:bodyPr/>
        <a:lstStyle/>
        <a:p>
          <a:endParaRPr lang="en-US"/>
        </a:p>
      </dgm:t>
    </dgm:pt>
    <dgm:pt modelId="{7B121DF1-2060-4930-919B-3695FE6D31DC}">
      <dgm:prSet phldrT="[Text]"/>
      <dgm:spPr>
        <a:solidFill>
          <a:srgbClr val="D86018"/>
        </a:solidFill>
      </dgm:spPr>
      <dgm:t>
        <a:bodyPr/>
        <a:lstStyle/>
        <a:p>
          <a:r>
            <a:rPr lang="en-US" dirty="0"/>
            <a:t>Suicide Risk</a:t>
          </a:r>
        </a:p>
      </dgm:t>
    </dgm:pt>
    <dgm:pt modelId="{9A67BB52-B132-469D-BF57-DFC436FE6BA6}" type="parTrans" cxnId="{90E5F92B-CA49-4C79-BFBA-3713E72B4DC2}">
      <dgm:prSet/>
      <dgm:spPr/>
      <dgm:t>
        <a:bodyPr/>
        <a:lstStyle/>
        <a:p>
          <a:endParaRPr lang="en-US"/>
        </a:p>
      </dgm:t>
    </dgm:pt>
    <dgm:pt modelId="{F29F1088-F6FF-4104-8C04-B3D202E78215}" type="sibTrans" cxnId="{90E5F92B-CA49-4C79-BFBA-3713E72B4DC2}">
      <dgm:prSet/>
      <dgm:spPr/>
      <dgm:t>
        <a:bodyPr/>
        <a:lstStyle/>
        <a:p>
          <a:endParaRPr lang="en-US"/>
        </a:p>
      </dgm:t>
    </dgm:pt>
    <dgm:pt modelId="{96BC9012-81A9-45DA-A9F0-07619ACF1CE3}" type="pres">
      <dgm:prSet presAssocID="{FB77D3C7-C592-4417-91E5-644CE05C42E2}" presName="Name0" presStyleCnt="0">
        <dgm:presLayoutVars>
          <dgm:chMax val="1"/>
          <dgm:dir/>
          <dgm:animLvl val="ctr"/>
          <dgm:resizeHandles val="exact"/>
        </dgm:presLayoutVars>
      </dgm:prSet>
      <dgm:spPr/>
    </dgm:pt>
    <dgm:pt modelId="{C6913E02-11EC-4C93-9B7B-B3A74FAC19F6}" type="pres">
      <dgm:prSet presAssocID="{21107508-B26F-49AB-8DEE-46DF1ABF16C3}" presName="centerShape" presStyleLbl="node0" presStyleIdx="0" presStyleCnt="1" custScaleX="180587" custScaleY="166714"/>
      <dgm:spPr/>
    </dgm:pt>
    <dgm:pt modelId="{83C60134-78C5-46BC-BA42-8A8C55CB9E33}" type="pres">
      <dgm:prSet presAssocID="{11C65CB3-A5E6-43BB-8424-A4042723FC1C}" presName="node" presStyleLbl="node1" presStyleIdx="0" presStyleCnt="9">
        <dgm:presLayoutVars>
          <dgm:bulletEnabled val="1"/>
        </dgm:presLayoutVars>
      </dgm:prSet>
      <dgm:spPr/>
    </dgm:pt>
    <dgm:pt modelId="{BA0BBFF9-389C-4DBC-B002-E0D2FD7C882F}" type="pres">
      <dgm:prSet presAssocID="{11C65CB3-A5E6-43BB-8424-A4042723FC1C}" presName="dummy" presStyleCnt="0"/>
      <dgm:spPr/>
    </dgm:pt>
    <dgm:pt modelId="{4F506849-EEDD-47C7-AAB1-C809ECC27660}" type="pres">
      <dgm:prSet presAssocID="{B128D731-AF89-417D-B580-424A02EDC4B4}" presName="sibTrans" presStyleLbl="sibTrans2D1" presStyleIdx="0" presStyleCnt="9"/>
      <dgm:spPr/>
    </dgm:pt>
    <dgm:pt modelId="{113FC16F-44F3-4D37-8722-91291465A502}" type="pres">
      <dgm:prSet presAssocID="{A8E33B4A-2C35-4FC7-958D-543BA3ABD7D6}" presName="node" presStyleLbl="node1" presStyleIdx="1" presStyleCnt="9">
        <dgm:presLayoutVars>
          <dgm:bulletEnabled val="1"/>
        </dgm:presLayoutVars>
      </dgm:prSet>
      <dgm:spPr/>
    </dgm:pt>
    <dgm:pt modelId="{85BB226D-AEA7-4A1C-AF3A-32236BE31D4D}" type="pres">
      <dgm:prSet presAssocID="{A8E33B4A-2C35-4FC7-958D-543BA3ABD7D6}" presName="dummy" presStyleCnt="0"/>
      <dgm:spPr/>
    </dgm:pt>
    <dgm:pt modelId="{978E5CD6-24CB-4AB9-84D0-53541C1BDEE8}" type="pres">
      <dgm:prSet presAssocID="{1AA6CD64-1F74-4A4D-8419-21A0F9548366}" presName="sibTrans" presStyleLbl="sibTrans2D1" presStyleIdx="1" presStyleCnt="9"/>
      <dgm:spPr/>
    </dgm:pt>
    <dgm:pt modelId="{66FDAD12-0971-4974-9756-F2964AD23FE1}" type="pres">
      <dgm:prSet presAssocID="{EBC484BC-9180-4C32-AA52-F2101D218233}" presName="node" presStyleLbl="node1" presStyleIdx="2" presStyleCnt="9">
        <dgm:presLayoutVars>
          <dgm:bulletEnabled val="1"/>
        </dgm:presLayoutVars>
      </dgm:prSet>
      <dgm:spPr/>
    </dgm:pt>
    <dgm:pt modelId="{4C495D43-3795-4563-B36A-F1A63E456F0D}" type="pres">
      <dgm:prSet presAssocID="{EBC484BC-9180-4C32-AA52-F2101D218233}" presName="dummy" presStyleCnt="0"/>
      <dgm:spPr/>
    </dgm:pt>
    <dgm:pt modelId="{FB9A789B-C13D-4B2A-9E58-AC11109FBF87}" type="pres">
      <dgm:prSet presAssocID="{BCD53E58-9CF5-4CFC-A23C-BB833486A20F}" presName="sibTrans" presStyleLbl="sibTrans2D1" presStyleIdx="2" presStyleCnt="9"/>
      <dgm:spPr/>
    </dgm:pt>
    <dgm:pt modelId="{DF4F1427-EBA8-44DC-B77F-39394341A590}" type="pres">
      <dgm:prSet presAssocID="{16137B0A-CF59-4848-B5E8-827CBCC55750}" presName="node" presStyleLbl="node1" presStyleIdx="3" presStyleCnt="9">
        <dgm:presLayoutVars>
          <dgm:bulletEnabled val="1"/>
        </dgm:presLayoutVars>
      </dgm:prSet>
      <dgm:spPr/>
    </dgm:pt>
    <dgm:pt modelId="{B19DEC0A-A0B1-4B1A-BB1E-1F8C0C941391}" type="pres">
      <dgm:prSet presAssocID="{16137B0A-CF59-4848-B5E8-827CBCC55750}" presName="dummy" presStyleCnt="0"/>
      <dgm:spPr/>
    </dgm:pt>
    <dgm:pt modelId="{960D02BB-0B5B-4CB6-8035-9AF818FBB478}" type="pres">
      <dgm:prSet presAssocID="{FB0281C4-7340-45B4-9E6F-24965CB02974}" presName="sibTrans" presStyleLbl="sibTrans2D1" presStyleIdx="3" presStyleCnt="9"/>
      <dgm:spPr/>
    </dgm:pt>
    <dgm:pt modelId="{D43F86E2-EB29-46E9-863E-20B8DDEF2A94}" type="pres">
      <dgm:prSet presAssocID="{4FE232E8-68F6-4591-A830-055CE12FF4AC}" presName="node" presStyleLbl="node1" presStyleIdx="4" presStyleCnt="9">
        <dgm:presLayoutVars>
          <dgm:bulletEnabled val="1"/>
        </dgm:presLayoutVars>
      </dgm:prSet>
      <dgm:spPr/>
    </dgm:pt>
    <dgm:pt modelId="{C888A162-0817-4B75-BCD0-14BF5F58DB93}" type="pres">
      <dgm:prSet presAssocID="{4FE232E8-68F6-4591-A830-055CE12FF4AC}" presName="dummy" presStyleCnt="0"/>
      <dgm:spPr/>
    </dgm:pt>
    <dgm:pt modelId="{52E1CD7E-8156-49D6-8ED6-5552C481DC83}" type="pres">
      <dgm:prSet presAssocID="{D85851B0-5BAC-4A5C-8A0B-7561D497AACF}" presName="sibTrans" presStyleLbl="sibTrans2D1" presStyleIdx="4" presStyleCnt="9"/>
      <dgm:spPr/>
    </dgm:pt>
    <dgm:pt modelId="{17CA7C1E-97C6-4271-8416-52EA7CEB4C85}" type="pres">
      <dgm:prSet presAssocID="{561A4DDF-F2C7-4423-B2E4-1ABC76A6C77F}" presName="node" presStyleLbl="node1" presStyleIdx="5" presStyleCnt="9">
        <dgm:presLayoutVars>
          <dgm:bulletEnabled val="1"/>
        </dgm:presLayoutVars>
      </dgm:prSet>
      <dgm:spPr/>
    </dgm:pt>
    <dgm:pt modelId="{DE6653DE-1B0C-4437-9058-7341BC8F38F6}" type="pres">
      <dgm:prSet presAssocID="{561A4DDF-F2C7-4423-B2E4-1ABC76A6C77F}" presName="dummy" presStyleCnt="0"/>
      <dgm:spPr/>
    </dgm:pt>
    <dgm:pt modelId="{25BD8EC1-208B-48E1-B034-8A2E00471F6A}" type="pres">
      <dgm:prSet presAssocID="{106CB2C1-8C21-41C1-BD53-A65F7D910C70}" presName="sibTrans" presStyleLbl="sibTrans2D1" presStyleIdx="5" presStyleCnt="9"/>
      <dgm:spPr/>
    </dgm:pt>
    <dgm:pt modelId="{A25F28BC-F709-48C0-B6BE-19CA53E9B79B}" type="pres">
      <dgm:prSet presAssocID="{CEB33607-E0ED-4642-8425-6C4AD34BF71D}" presName="node" presStyleLbl="node1" presStyleIdx="6" presStyleCnt="9">
        <dgm:presLayoutVars>
          <dgm:bulletEnabled val="1"/>
        </dgm:presLayoutVars>
      </dgm:prSet>
      <dgm:spPr/>
    </dgm:pt>
    <dgm:pt modelId="{15D85724-12DE-4C02-A8A7-C1CB272A00BE}" type="pres">
      <dgm:prSet presAssocID="{CEB33607-E0ED-4642-8425-6C4AD34BF71D}" presName="dummy" presStyleCnt="0"/>
      <dgm:spPr/>
    </dgm:pt>
    <dgm:pt modelId="{BF473E53-89D9-4848-B65C-998D0AA87D03}" type="pres">
      <dgm:prSet presAssocID="{75932A31-2726-428B-9A69-76B825CCE90E}" presName="sibTrans" presStyleLbl="sibTrans2D1" presStyleIdx="6" presStyleCnt="9"/>
      <dgm:spPr/>
    </dgm:pt>
    <dgm:pt modelId="{6D798234-50BD-4890-A322-6B136E0C1EB3}" type="pres">
      <dgm:prSet presAssocID="{1B43D103-7778-4421-BC97-9B432CFF15C0}" presName="node" presStyleLbl="node1" presStyleIdx="7" presStyleCnt="9">
        <dgm:presLayoutVars>
          <dgm:bulletEnabled val="1"/>
        </dgm:presLayoutVars>
      </dgm:prSet>
      <dgm:spPr/>
    </dgm:pt>
    <dgm:pt modelId="{697F5FFC-B3B9-48E5-A6E1-8D19F085EB2B}" type="pres">
      <dgm:prSet presAssocID="{1B43D103-7778-4421-BC97-9B432CFF15C0}" presName="dummy" presStyleCnt="0"/>
      <dgm:spPr/>
    </dgm:pt>
    <dgm:pt modelId="{FF5F3D62-6DB8-4220-9C93-36C97BEDE692}" type="pres">
      <dgm:prSet presAssocID="{5F37E4FA-E540-46A2-A4FA-37263979C87C}" presName="sibTrans" presStyleLbl="sibTrans2D1" presStyleIdx="7" presStyleCnt="9"/>
      <dgm:spPr/>
    </dgm:pt>
    <dgm:pt modelId="{2DB979C2-9BB2-45F8-91B0-C773DE4B1B6B}" type="pres">
      <dgm:prSet presAssocID="{7B121DF1-2060-4930-919B-3695FE6D31DC}" presName="node" presStyleLbl="node1" presStyleIdx="8" presStyleCnt="9">
        <dgm:presLayoutVars>
          <dgm:bulletEnabled val="1"/>
        </dgm:presLayoutVars>
      </dgm:prSet>
      <dgm:spPr/>
    </dgm:pt>
    <dgm:pt modelId="{57A3E2CE-5BF8-4885-B445-74CD2ECAB185}" type="pres">
      <dgm:prSet presAssocID="{7B121DF1-2060-4930-919B-3695FE6D31DC}" presName="dummy" presStyleCnt="0"/>
      <dgm:spPr/>
    </dgm:pt>
    <dgm:pt modelId="{2B86E42A-8EEA-41DA-AF4A-8FD74FFCEF18}" type="pres">
      <dgm:prSet presAssocID="{F29F1088-F6FF-4104-8C04-B3D202E78215}" presName="sibTrans" presStyleLbl="sibTrans2D1" presStyleIdx="8" presStyleCnt="9"/>
      <dgm:spPr/>
    </dgm:pt>
  </dgm:ptLst>
  <dgm:cxnLst>
    <dgm:cxn modelId="{0467D816-27BC-46F4-9C9D-D0510E2FC6F1}" type="presOf" srcId="{FB77D3C7-C592-4417-91E5-644CE05C42E2}" destId="{96BC9012-81A9-45DA-A9F0-07619ACF1CE3}" srcOrd="0" destOrd="0" presId="urn:microsoft.com/office/officeart/2005/8/layout/radial6"/>
    <dgm:cxn modelId="{7F58F216-A562-4767-895B-C4DEFEE4D53A}" type="presOf" srcId="{F29F1088-F6FF-4104-8C04-B3D202E78215}" destId="{2B86E42A-8EEA-41DA-AF4A-8FD74FFCEF18}" srcOrd="0" destOrd="0" presId="urn:microsoft.com/office/officeart/2005/8/layout/radial6"/>
    <dgm:cxn modelId="{7BF4FA20-976B-4442-BB3D-437725E52B5F}" type="presOf" srcId="{4FE232E8-68F6-4591-A830-055CE12FF4AC}" destId="{D43F86E2-EB29-46E9-863E-20B8DDEF2A94}" srcOrd="0" destOrd="0" presId="urn:microsoft.com/office/officeart/2005/8/layout/radial6"/>
    <dgm:cxn modelId="{D51EF525-F9F6-4259-939B-B021606B68FA}" type="presOf" srcId="{EBC484BC-9180-4C32-AA52-F2101D218233}" destId="{66FDAD12-0971-4974-9756-F2964AD23FE1}" srcOrd="0" destOrd="0" presId="urn:microsoft.com/office/officeart/2005/8/layout/radial6"/>
    <dgm:cxn modelId="{90E5F92B-CA49-4C79-BFBA-3713E72B4DC2}" srcId="{21107508-B26F-49AB-8DEE-46DF1ABF16C3}" destId="{7B121DF1-2060-4930-919B-3695FE6D31DC}" srcOrd="8" destOrd="0" parTransId="{9A67BB52-B132-469D-BF57-DFC436FE6BA6}" sibTransId="{F29F1088-F6FF-4104-8C04-B3D202E78215}"/>
    <dgm:cxn modelId="{3281EA34-54AF-4FFE-B585-0815F14D9195}" srcId="{21107508-B26F-49AB-8DEE-46DF1ABF16C3}" destId="{16137B0A-CF59-4848-B5E8-827CBCC55750}" srcOrd="3" destOrd="0" parTransId="{64ADB884-972E-4FAA-96B4-5C3C2B170E65}" sibTransId="{FB0281C4-7340-45B4-9E6F-24965CB02974}"/>
    <dgm:cxn modelId="{EE0C6938-1E40-4545-B18C-4D53352EF7CA}" type="presOf" srcId="{106CB2C1-8C21-41C1-BD53-A65F7D910C70}" destId="{25BD8EC1-208B-48E1-B034-8A2E00471F6A}" srcOrd="0" destOrd="0" presId="urn:microsoft.com/office/officeart/2005/8/layout/radial6"/>
    <dgm:cxn modelId="{70DA2239-A956-454C-A62F-63DA7C25B89F}" type="presOf" srcId="{561A4DDF-F2C7-4423-B2E4-1ABC76A6C77F}" destId="{17CA7C1E-97C6-4271-8416-52EA7CEB4C85}" srcOrd="0" destOrd="0" presId="urn:microsoft.com/office/officeart/2005/8/layout/radial6"/>
    <dgm:cxn modelId="{CCB5195F-3C9F-44B5-B6A2-BAE61B368C43}" srcId="{21107508-B26F-49AB-8DEE-46DF1ABF16C3}" destId="{4FE232E8-68F6-4591-A830-055CE12FF4AC}" srcOrd="4" destOrd="0" parTransId="{08F03A50-EBAD-4B11-BABC-8F6BAB23E5E7}" sibTransId="{D85851B0-5BAC-4A5C-8A0B-7561D497AACF}"/>
    <dgm:cxn modelId="{8FA2F763-461B-4B04-B7C6-79476958C87D}" srcId="{21107508-B26F-49AB-8DEE-46DF1ABF16C3}" destId="{11C65CB3-A5E6-43BB-8424-A4042723FC1C}" srcOrd="0" destOrd="0" parTransId="{6DDB65DE-19F8-4D2C-B463-EA1DE3D9E99A}" sibTransId="{B128D731-AF89-417D-B580-424A02EDC4B4}"/>
    <dgm:cxn modelId="{65014946-D799-4DF7-90E2-CA389381DA37}" type="presOf" srcId="{11C65CB3-A5E6-43BB-8424-A4042723FC1C}" destId="{83C60134-78C5-46BC-BA42-8A8C55CB9E33}" srcOrd="0" destOrd="0" presId="urn:microsoft.com/office/officeart/2005/8/layout/radial6"/>
    <dgm:cxn modelId="{A21CAB47-F003-491A-B35F-75DC155FF760}" type="presOf" srcId="{FB0281C4-7340-45B4-9E6F-24965CB02974}" destId="{960D02BB-0B5B-4CB6-8035-9AF818FBB478}" srcOrd="0" destOrd="0" presId="urn:microsoft.com/office/officeart/2005/8/layout/radial6"/>
    <dgm:cxn modelId="{DEFA2F4D-4448-421C-BE14-F90304183407}" type="presOf" srcId="{7B121DF1-2060-4930-919B-3695FE6D31DC}" destId="{2DB979C2-9BB2-45F8-91B0-C773DE4B1B6B}" srcOrd="0" destOrd="0" presId="urn:microsoft.com/office/officeart/2005/8/layout/radial6"/>
    <dgm:cxn modelId="{BE373C6F-4B71-4129-92CC-0A88881C8749}" srcId="{21107508-B26F-49AB-8DEE-46DF1ABF16C3}" destId="{561A4DDF-F2C7-4423-B2E4-1ABC76A6C77F}" srcOrd="5" destOrd="0" parTransId="{9E841964-1976-4AC8-84DD-29EE61ED0C84}" sibTransId="{106CB2C1-8C21-41C1-BD53-A65F7D910C70}"/>
    <dgm:cxn modelId="{95196470-5747-44A5-9AAD-D05C6D2943EF}" type="presOf" srcId="{B128D731-AF89-417D-B580-424A02EDC4B4}" destId="{4F506849-EEDD-47C7-AAB1-C809ECC27660}" srcOrd="0" destOrd="0" presId="urn:microsoft.com/office/officeart/2005/8/layout/radial6"/>
    <dgm:cxn modelId="{23E83874-0EC8-4169-9F08-343ED4B0EC37}" type="presOf" srcId="{5F37E4FA-E540-46A2-A4FA-37263979C87C}" destId="{FF5F3D62-6DB8-4220-9C93-36C97BEDE692}" srcOrd="0" destOrd="0" presId="urn:microsoft.com/office/officeart/2005/8/layout/radial6"/>
    <dgm:cxn modelId="{663F837F-A2B4-4F75-AF21-5AB02DA9B148}" srcId="{21107508-B26F-49AB-8DEE-46DF1ABF16C3}" destId="{CEB33607-E0ED-4642-8425-6C4AD34BF71D}" srcOrd="6" destOrd="0" parTransId="{546AEB7B-D5CA-4CC3-96BB-765EC6CB3A96}" sibTransId="{75932A31-2726-428B-9A69-76B825CCE90E}"/>
    <dgm:cxn modelId="{CEDBE088-259E-48AD-8483-E15E8EC62445}" type="presOf" srcId="{21107508-B26F-49AB-8DEE-46DF1ABF16C3}" destId="{C6913E02-11EC-4C93-9B7B-B3A74FAC19F6}" srcOrd="0" destOrd="0" presId="urn:microsoft.com/office/officeart/2005/8/layout/radial6"/>
    <dgm:cxn modelId="{28511E89-B9E3-487C-8D53-C11878C92036}" type="presOf" srcId="{1B43D103-7778-4421-BC97-9B432CFF15C0}" destId="{6D798234-50BD-4890-A322-6B136E0C1EB3}" srcOrd="0" destOrd="0" presId="urn:microsoft.com/office/officeart/2005/8/layout/radial6"/>
    <dgm:cxn modelId="{A990CF8A-DB87-4F4D-8319-89A07E8931AA}" srcId="{21107508-B26F-49AB-8DEE-46DF1ABF16C3}" destId="{1B43D103-7778-4421-BC97-9B432CFF15C0}" srcOrd="7" destOrd="0" parTransId="{130E93F6-5255-4E1B-B165-334DEF9DA7BB}" sibTransId="{5F37E4FA-E540-46A2-A4FA-37263979C87C}"/>
    <dgm:cxn modelId="{0750F38C-48B7-4792-B9CD-FE7485038B21}" type="presOf" srcId="{75932A31-2726-428B-9A69-76B825CCE90E}" destId="{BF473E53-89D9-4848-B65C-998D0AA87D03}" srcOrd="0" destOrd="0" presId="urn:microsoft.com/office/officeart/2005/8/layout/radial6"/>
    <dgm:cxn modelId="{14BC2996-0576-4704-8976-38047B72F51E}" srcId="{21107508-B26F-49AB-8DEE-46DF1ABF16C3}" destId="{A8E33B4A-2C35-4FC7-958D-543BA3ABD7D6}" srcOrd="1" destOrd="0" parTransId="{703CA041-C825-430C-B223-3CF8CE494CF0}" sibTransId="{1AA6CD64-1F74-4A4D-8419-21A0F9548366}"/>
    <dgm:cxn modelId="{30DC7AC1-011E-4F0F-BCC5-714D7C00A798}" type="presOf" srcId="{1AA6CD64-1F74-4A4D-8419-21A0F9548366}" destId="{978E5CD6-24CB-4AB9-84D0-53541C1BDEE8}" srcOrd="0" destOrd="0" presId="urn:microsoft.com/office/officeart/2005/8/layout/radial6"/>
    <dgm:cxn modelId="{A5C4D0C8-59EC-46DD-9830-358A85A0ED5D}" type="presOf" srcId="{D85851B0-5BAC-4A5C-8A0B-7561D497AACF}" destId="{52E1CD7E-8156-49D6-8ED6-5552C481DC83}" srcOrd="0" destOrd="0" presId="urn:microsoft.com/office/officeart/2005/8/layout/radial6"/>
    <dgm:cxn modelId="{F3FB18CF-99D4-40C0-B98E-670A3F9E2277}" srcId="{FB77D3C7-C592-4417-91E5-644CE05C42E2}" destId="{21107508-B26F-49AB-8DEE-46DF1ABF16C3}" srcOrd="0" destOrd="0" parTransId="{DCBBECFE-F084-4515-B2CD-3AEB5CE0A5AD}" sibTransId="{97EEDF4F-EA50-4A4E-82B2-988C79A62727}"/>
    <dgm:cxn modelId="{BAE2FCD1-F384-4950-BF93-1CB24085853F}" type="presOf" srcId="{CEB33607-E0ED-4642-8425-6C4AD34BF71D}" destId="{A25F28BC-F709-48C0-B6BE-19CA53E9B79B}" srcOrd="0" destOrd="0" presId="urn:microsoft.com/office/officeart/2005/8/layout/radial6"/>
    <dgm:cxn modelId="{F24A30D7-96F1-4961-8520-6063929FD5A6}" type="presOf" srcId="{A8E33B4A-2C35-4FC7-958D-543BA3ABD7D6}" destId="{113FC16F-44F3-4D37-8722-91291465A502}" srcOrd="0" destOrd="0" presId="urn:microsoft.com/office/officeart/2005/8/layout/radial6"/>
    <dgm:cxn modelId="{B397E8E9-A7E6-432F-92BC-D19D35D87B37}" type="presOf" srcId="{16137B0A-CF59-4848-B5E8-827CBCC55750}" destId="{DF4F1427-EBA8-44DC-B77F-39394341A590}" srcOrd="0" destOrd="0" presId="urn:microsoft.com/office/officeart/2005/8/layout/radial6"/>
    <dgm:cxn modelId="{D76775EE-F381-4CD1-A3A5-7EF657E2BFA2}" srcId="{21107508-B26F-49AB-8DEE-46DF1ABF16C3}" destId="{EBC484BC-9180-4C32-AA52-F2101D218233}" srcOrd="2" destOrd="0" parTransId="{2D2760F8-E5F0-403E-9DE6-E56C79019A9E}" sibTransId="{BCD53E58-9CF5-4CFC-A23C-BB833486A20F}"/>
    <dgm:cxn modelId="{9C69E9F3-AAB6-4674-BD21-F3441A42139A}" type="presOf" srcId="{BCD53E58-9CF5-4CFC-A23C-BB833486A20F}" destId="{FB9A789B-C13D-4B2A-9E58-AC11109FBF87}" srcOrd="0" destOrd="0" presId="urn:microsoft.com/office/officeart/2005/8/layout/radial6"/>
    <dgm:cxn modelId="{D9D3C532-957F-4ABC-92C8-2C5794D1CBE0}" type="presParOf" srcId="{96BC9012-81A9-45DA-A9F0-07619ACF1CE3}" destId="{C6913E02-11EC-4C93-9B7B-B3A74FAC19F6}" srcOrd="0" destOrd="0" presId="urn:microsoft.com/office/officeart/2005/8/layout/radial6"/>
    <dgm:cxn modelId="{AC8872A2-0A01-4094-9AE3-578A5E1F6AB3}" type="presParOf" srcId="{96BC9012-81A9-45DA-A9F0-07619ACF1CE3}" destId="{83C60134-78C5-46BC-BA42-8A8C55CB9E33}" srcOrd="1" destOrd="0" presId="urn:microsoft.com/office/officeart/2005/8/layout/radial6"/>
    <dgm:cxn modelId="{34E62E29-160C-4147-B098-D427AC208EBB}" type="presParOf" srcId="{96BC9012-81A9-45DA-A9F0-07619ACF1CE3}" destId="{BA0BBFF9-389C-4DBC-B002-E0D2FD7C882F}" srcOrd="2" destOrd="0" presId="urn:microsoft.com/office/officeart/2005/8/layout/radial6"/>
    <dgm:cxn modelId="{1A89EA41-C079-4C2F-BF40-4806C0DAD3F7}" type="presParOf" srcId="{96BC9012-81A9-45DA-A9F0-07619ACF1CE3}" destId="{4F506849-EEDD-47C7-AAB1-C809ECC27660}" srcOrd="3" destOrd="0" presId="urn:microsoft.com/office/officeart/2005/8/layout/radial6"/>
    <dgm:cxn modelId="{2445FC88-CFA2-48ED-B4E1-081212B5A0BF}" type="presParOf" srcId="{96BC9012-81A9-45DA-A9F0-07619ACF1CE3}" destId="{113FC16F-44F3-4D37-8722-91291465A502}" srcOrd="4" destOrd="0" presId="urn:microsoft.com/office/officeart/2005/8/layout/radial6"/>
    <dgm:cxn modelId="{D0D7A160-5966-44DA-9EFA-78B3307646AE}" type="presParOf" srcId="{96BC9012-81A9-45DA-A9F0-07619ACF1CE3}" destId="{85BB226D-AEA7-4A1C-AF3A-32236BE31D4D}" srcOrd="5" destOrd="0" presId="urn:microsoft.com/office/officeart/2005/8/layout/radial6"/>
    <dgm:cxn modelId="{D2FC415D-D189-4DAF-B12B-47718FB333F9}" type="presParOf" srcId="{96BC9012-81A9-45DA-A9F0-07619ACF1CE3}" destId="{978E5CD6-24CB-4AB9-84D0-53541C1BDEE8}" srcOrd="6" destOrd="0" presId="urn:microsoft.com/office/officeart/2005/8/layout/radial6"/>
    <dgm:cxn modelId="{10EDE557-7E76-4FEC-B3AD-F4577315B659}" type="presParOf" srcId="{96BC9012-81A9-45DA-A9F0-07619ACF1CE3}" destId="{66FDAD12-0971-4974-9756-F2964AD23FE1}" srcOrd="7" destOrd="0" presId="urn:microsoft.com/office/officeart/2005/8/layout/radial6"/>
    <dgm:cxn modelId="{3E5672A2-87E1-43F3-BEE5-0A5E9FB292E9}" type="presParOf" srcId="{96BC9012-81A9-45DA-A9F0-07619ACF1CE3}" destId="{4C495D43-3795-4563-B36A-F1A63E456F0D}" srcOrd="8" destOrd="0" presId="urn:microsoft.com/office/officeart/2005/8/layout/radial6"/>
    <dgm:cxn modelId="{EE85CD2D-9038-4054-8532-0784D7C14DDD}" type="presParOf" srcId="{96BC9012-81A9-45DA-A9F0-07619ACF1CE3}" destId="{FB9A789B-C13D-4B2A-9E58-AC11109FBF87}" srcOrd="9" destOrd="0" presId="urn:microsoft.com/office/officeart/2005/8/layout/radial6"/>
    <dgm:cxn modelId="{9B108E3C-3127-4E09-9A67-A4B3F862E245}" type="presParOf" srcId="{96BC9012-81A9-45DA-A9F0-07619ACF1CE3}" destId="{DF4F1427-EBA8-44DC-B77F-39394341A590}" srcOrd="10" destOrd="0" presId="urn:microsoft.com/office/officeart/2005/8/layout/radial6"/>
    <dgm:cxn modelId="{9E0F616D-075C-4FB3-8F13-A5559C8725A5}" type="presParOf" srcId="{96BC9012-81A9-45DA-A9F0-07619ACF1CE3}" destId="{B19DEC0A-A0B1-4B1A-BB1E-1F8C0C941391}" srcOrd="11" destOrd="0" presId="urn:microsoft.com/office/officeart/2005/8/layout/radial6"/>
    <dgm:cxn modelId="{EFA4BA6C-759B-4474-9E67-A6AFBC2E3530}" type="presParOf" srcId="{96BC9012-81A9-45DA-A9F0-07619ACF1CE3}" destId="{960D02BB-0B5B-4CB6-8035-9AF818FBB478}" srcOrd="12" destOrd="0" presId="urn:microsoft.com/office/officeart/2005/8/layout/radial6"/>
    <dgm:cxn modelId="{EBAA409A-9008-4A1C-996C-E60219580DB2}" type="presParOf" srcId="{96BC9012-81A9-45DA-A9F0-07619ACF1CE3}" destId="{D43F86E2-EB29-46E9-863E-20B8DDEF2A94}" srcOrd="13" destOrd="0" presId="urn:microsoft.com/office/officeart/2005/8/layout/radial6"/>
    <dgm:cxn modelId="{CEA24EE9-473D-4E8C-A167-0BAFCED9191F}" type="presParOf" srcId="{96BC9012-81A9-45DA-A9F0-07619ACF1CE3}" destId="{C888A162-0817-4B75-BCD0-14BF5F58DB93}" srcOrd="14" destOrd="0" presId="urn:microsoft.com/office/officeart/2005/8/layout/radial6"/>
    <dgm:cxn modelId="{B431B606-CDF8-470B-9F71-3BE3C13D063B}" type="presParOf" srcId="{96BC9012-81A9-45DA-A9F0-07619ACF1CE3}" destId="{52E1CD7E-8156-49D6-8ED6-5552C481DC83}" srcOrd="15" destOrd="0" presId="urn:microsoft.com/office/officeart/2005/8/layout/radial6"/>
    <dgm:cxn modelId="{519AC1DB-3CB4-4ADB-A1E6-52DD7A724E4E}" type="presParOf" srcId="{96BC9012-81A9-45DA-A9F0-07619ACF1CE3}" destId="{17CA7C1E-97C6-4271-8416-52EA7CEB4C85}" srcOrd="16" destOrd="0" presId="urn:microsoft.com/office/officeart/2005/8/layout/radial6"/>
    <dgm:cxn modelId="{D1A4F122-76FE-4D2A-B78C-1B8706595FEA}" type="presParOf" srcId="{96BC9012-81A9-45DA-A9F0-07619ACF1CE3}" destId="{DE6653DE-1B0C-4437-9058-7341BC8F38F6}" srcOrd="17" destOrd="0" presId="urn:microsoft.com/office/officeart/2005/8/layout/radial6"/>
    <dgm:cxn modelId="{18D53573-5CF0-4070-B0D4-638E8B3416E9}" type="presParOf" srcId="{96BC9012-81A9-45DA-A9F0-07619ACF1CE3}" destId="{25BD8EC1-208B-48E1-B034-8A2E00471F6A}" srcOrd="18" destOrd="0" presId="urn:microsoft.com/office/officeart/2005/8/layout/radial6"/>
    <dgm:cxn modelId="{F59C6FF4-0DF7-44FC-94FB-85F4CD67DB3A}" type="presParOf" srcId="{96BC9012-81A9-45DA-A9F0-07619ACF1CE3}" destId="{A25F28BC-F709-48C0-B6BE-19CA53E9B79B}" srcOrd="19" destOrd="0" presId="urn:microsoft.com/office/officeart/2005/8/layout/radial6"/>
    <dgm:cxn modelId="{F8234962-0692-4FFB-8EC3-EDA5134063E5}" type="presParOf" srcId="{96BC9012-81A9-45DA-A9F0-07619ACF1CE3}" destId="{15D85724-12DE-4C02-A8A7-C1CB272A00BE}" srcOrd="20" destOrd="0" presId="urn:microsoft.com/office/officeart/2005/8/layout/radial6"/>
    <dgm:cxn modelId="{D3EF2F9B-8E94-4FE2-8F1C-106109830337}" type="presParOf" srcId="{96BC9012-81A9-45DA-A9F0-07619ACF1CE3}" destId="{BF473E53-89D9-4848-B65C-998D0AA87D03}" srcOrd="21" destOrd="0" presId="urn:microsoft.com/office/officeart/2005/8/layout/radial6"/>
    <dgm:cxn modelId="{E642A48B-A373-4DE1-B96C-004AEA76404F}" type="presParOf" srcId="{96BC9012-81A9-45DA-A9F0-07619ACF1CE3}" destId="{6D798234-50BD-4890-A322-6B136E0C1EB3}" srcOrd="22" destOrd="0" presId="urn:microsoft.com/office/officeart/2005/8/layout/radial6"/>
    <dgm:cxn modelId="{7506C869-16C4-45C8-9A86-2B0D4DB775FD}" type="presParOf" srcId="{96BC9012-81A9-45DA-A9F0-07619ACF1CE3}" destId="{697F5FFC-B3B9-48E5-A6E1-8D19F085EB2B}" srcOrd="23" destOrd="0" presId="urn:microsoft.com/office/officeart/2005/8/layout/radial6"/>
    <dgm:cxn modelId="{662328BA-9AEB-4312-9017-BF1F7C58B79C}" type="presParOf" srcId="{96BC9012-81A9-45DA-A9F0-07619ACF1CE3}" destId="{FF5F3D62-6DB8-4220-9C93-36C97BEDE692}" srcOrd="24" destOrd="0" presId="urn:microsoft.com/office/officeart/2005/8/layout/radial6"/>
    <dgm:cxn modelId="{1F7E78AC-B64E-4451-8227-D8DDDA1903D8}" type="presParOf" srcId="{96BC9012-81A9-45DA-A9F0-07619ACF1CE3}" destId="{2DB979C2-9BB2-45F8-91B0-C773DE4B1B6B}" srcOrd="25" destOrd="0" presId="urn:microsoft.com/office/officeart/2005/8/layout/radial6"/>
    <dgm:cxn modelId="{8326CF9B-C99E-4FDA-A91B-9B023C2DCED8}" type="presParOf" srcId="{96BC9012-81A9-45DA-A9F0-07619ACF1CE3}" destId="{57A3E2CE-5BF8-4885-B445-74CD2ECAB185}" srcOrd="26" destOrd="0" presId="urn:microsoft.com/office/officeart/2005/8/layout/radial6"/>
    <dgm:cxn modelId="{41FB8794-59B8-4C03-A164-7BF29E8F4E2C}" type="presParOf" srcId="{96BC9012-81A9-45DA-A9F0-07619ACF1CE3}" destId="{2B86E42A-8EEA-41DA-AF4A-8FD74FFCEF18}" srcOrd="27"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C717E6E3-2D50-4A67-836E-BB4FC0ACD98D}" type="doc">
      <dgm:prSet loTypeId="urn:microsoft.com/office/officeart/2005/8/layout/balance1" loCatId="relationship" qsTypeId="urn:microsoft.com/office/officeart/2005/8/quickstyle/3d7" qsCatId="3D" csTypeId="urn:microsoft.com/office/officeart/2005/8/colors/accent1_2" csCatId="accent1" phldr="1"/>
      <dgm:spPr/>
      <dgm:t>
        <a:bodyPr/>
        <a:lstStyle/>
        <a:p>
          <a:endParaRPr lang="en-US"/>
        </a:p>
      </dgm:t>
    </dgm:pt>
    <dgm:pt modelId="{1D1F84DF-582C-4A5F-8CFB-02F5C904A186}">
      <dgm:prSet phldrT="[Text]"/>
      <dgm:spPr>
        <a:solidFill>
          <a:srgbClr val="33CC33">
            <a:alpha val="90000"/>
          </a:srgbClr>
        </a:solidFill>
      </dgm:spPr>
      <dgm:t>
        <a:bodyPr/>
        <a:lstStyle/>
        <a:p>
          <a:r>
            <a:rPr lang="en-US" dirty="0"/>
            <a:t>No Risk</a:t>
          </a:r>
        </a:p>
      </dgm:t>
    </dgm:pt>
    <dgm:pt modelId="{EFDE99CF-D2EB-4DE9-AB14-6FC480BAF144}" type="parTrans" cxnId="{CD3B1353-62D4-4060-855F-765D8B2319A3}">
      <dgm:prSet/>
      <dgm:spPr/>
      <dgm:t>
        <a:bodyPr/>
        <a:lstStyle/>
        <a:p>
          <a:endParaRPr lang="en-US"/>
        </a:p>
      </dgm:t>
    </dgm:pt>
    <dgm:pt modelId="{CDCDBFAA-9684-4FCF-82DA-C80B6DD6B168}" type="sibTrans" cxnId="{CD3B1353-62D4-4060-855F-765D8B2319A3}">
      <dgm:prSet/>
      <dgm:spPr/>
      <dgm:t>
        <a:bodyPr/>
        <a:lstStyle/>
        <a:p>
          <a:endParaRPr lang="en-US"/>
        </a:p>
      </dgm:t>
    </dgm:pt>
    <dgm:pt modelId="{583B459D-D3D6-4D48-8C10-9F727EE52F84}">
      <dgm:prSet phldrT="[Text]"/>
      <dgm:spPr/>
      <dgm:t>
        <a:bodyPr/>
        <a:lstStyle/>
        <a:p>
          <a:r>
            <a:rPr lang="en-US" dirty="0"/>
            <a:t>Social Play</a:t>
          </a:r>
        </a:p>
      </dgm:t>
    </dgm:pt>
    <dgm:pt modelId="{B8B249A9-E708-4400-A913-6D365D0EA0AD}" type="parTrans" cxnId="{00F85ED3-AEC9-4999-812B-A41DE75D99FF}">
      <dgm:prSet/>
      <dgm:spPr/>
      <dgm:t>
        <a:bodyPr/>
        <a:lstStyle/>
        <a:p>
          <a:endParaRPr lang="en-US"/>
        </a:p>
      </dgm:t>
    </dgm:pt>
    <dgm:pt modelId="{38A20FFE-F959-4CFF-89DD-51036D611E78}" type="sibTrans" cxnId="{00F85ED3-AEC9-4999-812B-A41DE75D99FF}">
      <dgm:prSet/>
      <dgm:spPr/>
      <dgm:t>
        <a:bodyPr/>
        <a:lstStyle/>
        <a:p>
          <a:endParaRPr lang="en-US"/>
        </a:p>
      </dgm:t>
    </dgm:pt>
    <dgm:pt modelId="{70C3F734-FD66-48A0-8BCC-8A1BEBC121A8}">
      <dgm:prSet phldrT="[Text]"/>
      <dgm:spPr/>
      <dgm:t>
        <a:bodyPr/>
        <a:lstStyle/>
        <a:p>
          <a:r>
            <a:rPr lang="en-US" dirty="0"/>
            <a:t>Normal Losses</a:t>
          </a:r>
        </a:p>
      </dgm:t>
    </dgm:pt>
    <dgm:pt modelId="{3DC9892F-4304-438D-AD78-4C74086FE13F}" type="parTrans" cxnId="{F2BF2019-0303-432E-B450-2D5A7493B8DC}">
      <dgm:prSet/>
      <dgm:spPr/>
      <dgm:t>
        <a:bodyPr/>
        <a:lstStyle/>
        <a:p>
          <a:endParaRPr lang="en-US"/>
        </a:p>
      </dgm:t>
    </dgm:pt>
    <dgm:pt modelId="{567F7033-EF5F-41B3-97D3-7EC349AD475D}" type="sibTrans" cxnId="{F2BF2019-0303-432E-B450-2D5A7493B8DC}">
      <dgm:prSet/>
      <dgm:spPr/>
      <dgm:t>
        <a:bodyPr/>
        <a:lstStyle/>
        <a:p>
          <a:endParaRPr lang="en-US"/>
        </a:p>
      </dgm:t>
    </dgm:pt>
    <dgm:pt modelId="{BEFE68A3-2D19-4E55-A6A4-CCDA63CBD156}">
      <dgm:prSet phldrT="[Text]"/>
      <dgm:spPr>
        <a:solidFill>
          <a:srgbClr val="C00000">
            <a:alpha val="90000"/>
          </a:srgbClr>
        </a:solidFill>
      </dgm:spPr>
      <dgm:t>
        <a:bodyPr/>
        <a:lstStyle/>
        <a:p>
          <a:r>
            <a:rPr lang="en-US" dirty="0"/>
            <a:t>High Risk </a:t>
          </a:r>
        </a:p>
      </dgm:t>
    </dgm:pt>
    <dgm:pt modelId="{511DD1A5-C135-4FD6-9280-CB705224EB74}" type="parTrans" cxnId="{4255C083-163E-4236-83A5-E14B57DCCC8D}">
      <dgm:prSet/>
      <dgm:spPr/>
      <dgm:t>
        <a:bodyPr/>
        <a:lstStyle/>
        <a:p>
          <a:endParaRPr lang="en-US"/>
        </a:p>
      </dgm:t>
    </dgm:pt>
    <dgm:pt modelId="{5F338AC8-B39E-4C5D-8286-E3B9384096E0}" type="sibTrans" cxnId="{4255C083-163E-4236-83A5-E14B57DCCC8D}">
      <dgm:prSet/>
      <dgm:spPr/>
      <dgm:t>
        <a:bodyPr/>
        <a:lstStyle/>
        <a:p>
          <a:endParaRPr lang="en-US"/>
        </a:p>
      </dgm:t>
    </dgm:pt>
    <dgm:pt modelId="{C0E81F94-5FAD-4008-8BE0-3DAF7A5966EB}">
      <dgm:prSet phldrT="[Text]"/>
      <dgm:spPr/>
      <dgm:t>
        <a:bodyPr/>
        <a:lstStyle/>
        <a:p>
          <a:r>
            <a:rPr lang="en-US" dirty="0"/>
            <a:t>Psychiatric Comorbidity</a:t>
          </a:r>
        </a:p>
      </dgm:t>
    </dgm:pt>
    <dgm:pt modelId="{852D79C6-200D-4500-9A16-C6F35CD265D4}" type="parTrans" cxnId="{6A5C69DA-78E3-4BD8-80C7-5E4805B2B90D}">
      <dgm:prSet/>
      <dgm:spPr/>
      <dgm:t>
        <a:bodyPr/>
        <a:lstStyle/>
        <a:p>
          <a:endParaRPr lang="en-US"/>
        </a:p>
      </dgm:t>
    </dgm:pt>
    <dgm:pt modelId="{9B55758E-091F-44D5-A371-F76E0E5D7E16}" type="sibTrans" cxnId="{6A5C69DA-78E3-4BD8-80C7-5E4805B2B90D}">
      <dgm:prSet/>
      <dgm:spPr/>
      <dgm:t>
        <a:bodyPr/>
        <a:lstStyle/>
        <a:p>
          <a:endParaRPr lang="en-US"/>
        </a:p>
      </dgm:t>
    </dgm:pt>
    <dgm:pt modelId="{06B1E16F-9FD8-43D1-ACDD-66E2D04C0AA4}">
      <dgm:prSet phldrT="[Text]"/>
      <dgm:spPr/>
      <dgm:t>
        <a:bodyPr/>
        <a:lstStyle/>
        <a:p>
          <a:r>
            <a:rPr lang="en-US" dirty="0"/>
            <a:t>Lies / Damaged Relationships</a:t>
          </a:r>
        </a:p>
      </dgm:t>
    </dgm:pt>
    <dgm:pt modelId="{95F4DEA7-98FC-4152-A63D-ACFDD8193A74}" type="parTrans" cxnId="{D297BD80-2D9D-49C6-9994-CD8BA8285430}">
      <dgm:prSet/>
      <dgm:spPr/>
      <dgm:t>
        <a:bodyPr/>
        <a:lstStyle/>
        <a:p>
          <a:endParaRPr lang="en-US"/>
        </a:p>
      </dgm:t>
    </dgm:pt>
    <dgm:pt modelId="{9E1700BA-1154-429A-85C5-904A65824074}" type="sibTrans" cxnId="{D297BD80-2D9D-49C6-9994-CD8BA8285430}">
      <dgm:prSet/>
      <dgm:spPr/>
      <dgm:t>
        <a:bodyPr/>
        <a:lstStyle/>
        <a:p>
          <a:endParaRPr lang="en-US"/>
        </a:p>
      </dgm:t>
    </dgm:pt>
    <dgm:pt modelId="{D1839BBA-6FD1-4275-82BA-21A9ABC37ED9}">
      <dgm:prSet phldrT="[Text]"/>
      <dgm:spPr/>
      <dgm:t>
        <a:bodyPr/>
        <a:lstStyle/>
        <a:p>
          <a:r>
            <a:rPr lang="en-US" dirty="0"/>
            <a:t>Homelessness</a:t>
          </a:r>
        </a:p>
      </dgm:t>
    </dgm:pt>
    <dgm:pt modelId="{DB661FF7-30D1-4227-B0B0-A12A01FF8646}" type="parTrans" cxnId="{D068BF62-E8EC-47B0-9D41-2281AC59900C}">
      <dgm:prSet/>
      <dgm:spPr/>
      <dgm:t>
        <a:bodyPr/>
        <a:lstStyle/>
        <a:p>
          <a:endParaRPr lang="en-US"/>
        </a:p>
      </dgm:t>
    </dgm:pt>
    <dgm:pt modelId="{8A697569-3D8E-4741-A182-D9FDF9D88EE9}" type="sibTrans" cxnId="{D068BF62-E8EC-47B0-9D41-2281AC59900C}">
      <dgm:prSet/>
      <dgm:spPr/>
      <dgm:t>
        <a:bodyPr/>
        <a:lstStyle/>
        <a:p>
          <a:endParaRPr lang="en-US"/>
        </a:p>
      </dgm:t>
    </dgm:pt>
    <dgm:pt modelId="{618836ED-0564-426C-8E89-82009A39EDE0}">
      <dgm:prSet phldrT="[Text]"/>
      <dgm:spPr/>
      <dgm:t>
        <a:bodyPr/>
        <a:lstStyle/>
        <a:p>
          <a:r>
            <a:rPr lang="en-US" dirty="0"/>
            <a:t>Legal Problems</a:t>
          </a:r>
        </a:p>
      </dgm:t>
    </dgm:pt>
    <dgm:pt modelId="{104D7D45-6EB4-4BFA-B774-AC044D4B5B7D}" type="parTrans" cxnId="{78D965E5-AEBD-4229-8A34-D6E8B8938858}">
      <dgm:prSet/>
      <dgm:spPr/>
      <dgm:t>
        <a:bodyPr/>
        <a:lstStyle/>
        <a:p>
          <a:endParaRPr lang="en-US"/>
        </a:p>
      </dgm:t>
    </dgm:pt>
    <dgm:pt modelId="{21B3AEC5-BEDF-44D6-A1D7-22EECC748365}" type="sibTrans" cxnId="{78D965E5-AEBD-4229-8A34-D6E8B8938858}">
      <dgm:prSet/>
      <dgm:spPr/>
      <dgm:t>
        <a:bodyPr/>
        <a:lstStyle/>
        <a:p>
          <a:endParaRPr lang="en-US"/>
        </a:p>
      </dgm:t>
    </dgm:pt>
    <dgm:pt modelId="{1A56F09B-5FE4-4A01-9AD3-E6464BDAF2C9}" type="pres">
      <dgm:prSet presAssocID="{C717E6E3-2D50-4A67-836E-BB4FC0ACD98D}" presName="outerComposite" presStyleCnt="0">
        <dgm:presLayoutVars>
          <dgm:chMax val="2"/>
          <dgm:animLvl val="lvl"/>
          <dgm:resizeHandles val="exact"/>
        </dgm:presLayoutVars>
      </dgm:prSet>
      <dgm:spPr/>
    </dgm:pt>
    <dgm:pt modelId="{1D008B6E-E11A-46A5-AD2B-5BD68346D0C9}" type="pres">
      <dgm:prSet presAssocID="{C717E6E3-2D50-4A67-836E-BB4FC0ACD98D}" presName="dummyMaxCanvas" presStyleCnt="0"/>
      <dgm:spPr/>
    </dgm:pt>
    <dgm:pt modelId="{E78B66F1-2955-47C5-AD8A-9154498E6683}" type="pres">
      <dgm:prSet presAssocID="{C717E6E3-2D50-4A67-836E-BB4FC0ACD98D}" presName="parentComposite" presStyleCnt="0"/>
      <dgm:spPr/>
    </dgm:pt>
    <dgm:pt modelId="{4C070B69-351A-4F7A-ADA0-C5A7CA43AC34}" type="pres">
      <dgm:prSet presAssocID="{C717E6E3-2D50-4A67-836E-BB4FC0ACD98D}" presName="parent1" presStyleLbl="alignAccFollowNode1" presStyleIdx="0" presStyleCnt="4">
        <dgm:presLayoutVars>
          <dgm:chMax val="4"/>
        </dgm:presLayoutVars>
      </dgm:prSet>
      <dgm:spPr/>
    </dgm:pt>
    <dgm:pt modelId="{A920932A-9C8B-4DF7-BE2E-FFC428D38CD5}" type="pres">
      <dgm:prSet presAssocID="{C717E6E3-2D50-4A67-836E-BB4FC0ACD98D}" presName="parent2" presStyleLbl="alignAccFollowNode1" presStyleIdx="1" presStyleCnt="4">
        <dgm:presLayoutVars>
          <dgm:chMax val="4"/>
        </dgm:presLayoutVars>
      </dgm:prSet>
      <dgm:spPr/>
    </dgm:pt>
    <dgm:pt modelId="{9A4FC685-A69A-46CE-847C-329EBAE944FA}" type="pres">
      <dgm:prSet presAssocID="{C717E6E3-2D50-4A67-836E-BB4FC0ACD98D}" presName="childrenComposite" presStyleCnt="0"/>
      <dgm:spPr/>
    </dgm:pt>
    <dgm:pt modelId="{E9CD8B95-EACE-49F1-9DCC-14737053432A}" type="pres">
      <dgm:prSet presAssocID="{C717E6E3-2D50-4A67-836E-BB4FC0ACD98D}" presName="dummyMaxCanvas_ChildArea" presStyleCnt="0"/>
      <dgm:spPr/>
    </dgm:pt>
    <dgm:pt modelId="{9DD36240-6CCB-4572-86C2-AB54EDCC1936}" type="pres">
      <dgm:prSet presAssocID="{C717E6E3-2D50-4A67-836E-BB4FC0ACD98D}" presName="fulcrum" presStyleLbl="alignAccFollowNode1" presStyleIdx="2" presStyleCnt="4"/>
      <dgm:spPr/>
    </dgm:pt>
    <dgm:pt modelId="{E991C8ED-B21D-492A-978B-73675501B532}" type="pres">
      <dgm:prSet presAssocID="{C717E6E3-2D50-4A67-836E-BB4FC0ACD98D}" presName="balance_24" presStyleLbl="alignAccFollowNode1" presStyleIdx="3" presStyleCnt="4">
        <dgm:presLayoutVars>
          <dgm:bulletEnabled val="1"/>
        </dgm:presLayoutVars>
      </dgm:prSet>
      <dgm:spPr/>
    </dgm:pt>
    <dgm:pt modelId="{88C79D25-6BE6-48E0-A7F5-B557F16FD565}" type="pres">
      <dgm:prSet presAssocID="{C717E6E3-2D50-4A67-836E-BB4FC0ACD98D}" presName="right_24_1" presStyleLbl="node1" presStyleIdx="0" presStyleCnt="6">
        <dgm:presLayoutVars>
          <dgm:bulletEnabled val="1"/>
        </dgm:presLayoutVars>
      </dgm:prSet>
      <dgm:spPr/>
    </dgm:pt>
    <dgm:pt modelId="{6190854C-DEB7-4177-B673-DCCC8B544D64}" type="pres">
      <dgm:prSet presAssocID="{C717E6E3-2D50-4A67-836E-BB4FC0ACD98D}" presName="right_24_2" presStyleLbl="node1" presStyleIdx="1" presStyleCnt="6">
        <dgm:presLayoutVars>
          <dgm:bulletEnabled val="1"/>
        </dgm:presLayoutVars>
      </dgm:prSet>
      <dgm:spPr/>
    </dgm:pt>
    <dgm:pt modelId="{935625CF-2AC6-4E7D-A2B9-5A1B8A88B0E7}" type="pres">
      <dgm:prSet presAssocID="{C717E6E3-2D50-4A67-836E-BB4FC0ACD98D}" presName="right_24_3" presStyleLbl="node1" presStyleIdx="2" presStyleCnt="6">
        <dgm:presLayoutVars>
          <dgm:bulletEnabled val="1"/>
        </dgm:presLayoutVars>
      </dgm:prSet>
      <dgm:spPr/>
    </dgm:pt>
    <dgm:pt modelId="{E681A477-54CB-48E9-8D9E-D453F3333748}" type="pres">
      <dgm:prSet presAssocID="{C717E6E3-2D50-4A67-836E-BB4FC0ACD98D}" presName="right_24_4" presStyleLbl="node1" presStyleIdx="3" presStyleCnt="6">
        <dgm:presLayoutVars>
          <dgm:bulletEnabled val="1"/>
        </dgm:presLayoutVars>
      </dgm:prSet>
      <dgm:spPr/>
    </dgm:pt>
    <dgm:pt modelId="{8EA13D66-DD05-489A-BA26-D3ED59872E75}" type="pres">
      <dgm:prSet presAssocID="{C717E6E3-2D50-4A67-836E-BB4FC0ACD98D}" presName="left_24_1" presStyleLbl="node1" presStyleIdx="4" presStyleCnt="6">
        <dgm:presLayoutVars>
          <dgm:bulletEnabled val="1"/>
        </dgm:presLayoutVars>
      </dgm:prSet>
      <dgm:spPr/>
    </dgm:pt>
    <dgm:pt modelId="{F346E7BD-E880-414D-B2B5-5A5A59B92D5C}" type="pres">
      <dgm:prSet presAssocID="{C717E6E3-2D50-4A67-836E-BB4FC0ACD98D}" presName="left_24_2" presStyleLbl="node1" presStyleIdx="5" presStyleCnt="6">
        <dgm:presLayoutVars>
          <dgm:bulletEnabled val="1"/>
        </dgm:presLayoutVars>
      </dgm:prSet>
      <dgm:spPr/>
    </dgm:pt>
  </dgm:ptLst>
  <dgm:cxnLst>
    <dgm:cxn modelId="{E9B45E02-16DF-46B8-ABB3-982146F4DFEC}" type="presOf" srcId="{70C3F734-FD66-48A0-8BCC-8A1BEBC121A8}" destId="{F346E7BD-E880-414D-B2B5-5A5A59B92D5C}" srcOrd="0" destOrd="0" presId="urn:microsoft.com/office/officeart/2005/8/layout/balance1"/>
    <dgm:cxn modelId="{E7CC7D15-C59E-443B-844C-89EF30A67C18}" type="presOf" srcId="{618836ED-0564-426C-8E89-82009A39EDE0}" destId="{6190854C-DEB7-4177-B673-DCCC8B544D64}" srcOrd="0" destOrd="0" presId="urn:microsoft.com/office/officeart/2005/8/layout/balance1"/>
    <dgm:cxn modelId="{6CB4C518-6D76-46EF-A20B-D2B629D37BD7}" type="presOf" srcId="{1D1F84DF-582C-4A5F-8CFB-02F5C904A186}" destId="{4C070B69-351A-4F7A-ADA0-C5A7CA43AC34}" srcOrd="0" destOrd="0" presId="urn:microsoft.com/office/officeart/2005/8/layout/balance1"/>
    <dgm:cxn modelId="{F2BF2019-0303-432E-B450-2D5A7493B8DC}" srcId="{1D1F84DF-582C-4A5F-8CFB-02F5C904A186}" destId="{70C3F734-FD66-48A0-8BCC-8A1BEBC121A8}" srcOrd="1" destOrd="0" parTransId="{3DC9892F-4304-438D-AD78-4C74086FE13F}" sibTransId="{567F7033-EF5F-41B3-97D3-7EC349AD475D}"/>
    <dgm:cxn modelId="{5B8C331E-50A0-41C0-BEC7-D14B3A0B4C9B}" type="presOf" srcId="{D1839BBA-6FD1-4275-82BA-21A9ABC37ED9}" destId="{88C79D25-6BE6-48E0-A7F5-B557F16FD565}" srcOrd="0" destOrd="0" presId="urn:microsoft.com/office/officeart/2005/8/layout/balance1"/>
    <dgm:cxn modelId="{DA750039-5DB5-4C7D-AF2D-EB378CE47EEE}" type="presOf" srcId="{06B1E16F-9FD8-43D1-ACDD-66E2D04C0AA4}" destId="{E681A477-54CB-48E9-8D9E-D453F3333748}" srcOrd="0" destOrd="0" presId="urn:microsoft.com/office/officeart/2005/8/layout/balance1"/>
    <dgm:cxn modelId="{D068BF62-E8EC-47B0-9D41-2281AC59900C}" srcId="{BEFE68A3-2D19-4E55-A6A4-CCDA63CBD156}" destId="{D1839BBA-6FD1-4275-82BA-21A9ABC37ED9}" srcOrd="0" destOrd="0" parTransId="{DB661FF7-30D1-4227-B0B0-A12A01FF8646}" sibTransId="{8A697569-3D8E-4741-A182-D9FDF9D88EE9}"/>
    <dgm:cxn modelId="{E8284565-F474-44B6-ADC4-62EA813945BD}" type="presOf" srcId="{C0E81F94-5FAD-4008-8BE0-3DAF7A5966EB}" destId="{935625CF-2AC6-4E7D-A2B9-5A1B8A88B0E7}" srcOrd="0" destOrd="0" presId="urn:microsoft.com/office/officeart/2005/8/layout/balance1"/>
    <dgm:cxn modelId="{CD3B1353-62D4-4060-855F-765D8B2319A3}" srcId="{C717E6E3-2D50-4A67-836E-BB4FC0ACD98D}" destId="{1D1F84DF-582C-4A5F-8CFB-02F5C904A186}" srcOrd="0" destOrd="0" parTransId="{EFDE99CF-D2EB-4DE9-AB14-6FC480BAF144}" sibTransId="{CDCDBFAA-9684-4FCF-82DA-C80B6DD6B168}"/>
    <dgm:cxn modelId="{D297BD80-2D9D-49C6-9994-CD8BA8285430}" srcId="{BEFE68A3-2D19-4E55-A6A4-CCDA63CBD156}" destId="{06B1E16F-9FD8-43D1-ACDD-66E2D04C0AA4}" srcOrd="3" destOrd="0" parTransId="{95F4DEA7-98FC-4152-A63D-ACFDD8193A74}" sibTransId="{9E1700BA-1154-429A-85C5-904A65824074}"/>
    <dgm:cxn modelId="{4255C083-163E-4236-83A5-E14B57DCCC8D}" srcId="{C717E6E3-2D50-4A67-836E-BB4FC0ACD98D}" destId="{BEFE68A3-2D19-4E55-A6A4-CCDA63CBD156}" srcOrd="1" destOrd="0" parTransId="{511DD1A5-C135-4FD6-9280-CB705224EB74}" sibTransId="{5F338AC8-B39E-4C5D-8286-E3B9384096E0}"/>
    <dgm:cxn modelId="{3E22B9BB-12DC-40F8-8F0F-07E569791C6B}" type="presOf" srcId="{583B459D-D3D6-4D48-8C10-9F727EE52F84}" destId="{8EA13D66-DD05-489A-BA26-D3ED59872E75}" srcOrd="0" destOrd="0" presId="urn:microsoft.com/office/officeart/2005/8/layout/balance1"/>
    <dgm:cxn modelId="{00F85ED3-AEC9-4999-812B-A41DE75D99FF}" srcId="{1D1F84DF-582C-4A5F-8CFB-02F5C904A186}" destId="{583B459D-D3D6-4D48-8C10-9F727EE52F84}" srcOrd="0" destOrd="0" parTransId="{B8B249A9-E708-4400-A913-6D365D0EA0AD}" sibTransId="{38A20FFE-F959-4CFF-89DD-51036D611E78}"/>
    <dgm:cxn modelId="{6A5C69DA-78E3-4BD8-80C7-5E4805B2B90D}" srcId="{BEFE68A3-2D19-4E55-A6A4-CCDA63CBD156}" destId="{C0E81F94-5FAD-4008-8BE0-3DAF7A5966EB}" srcOrd="2" destOrd="0" parTransId="{852D79C6-200D-4500-9A16-C6F35CD265D4}" sibTransId="{9B55758E-091F-44D5-A371-F76E0E5D7E16}"/>
    <dgm:cxn modelId="{F94B46E2-C72B-4837-AC6F-DBFB1FFBA7B4}" type="presOf" srcId="{BEFE68A3-2D19-4E55-A6A4-CCDA63CBD156}" destId="{A920932A-9C8B-4DF7-BE2E-FFC428D38CD5}" srcOrd="0" destOrd="0" presId="urn:microsoft.com/office/officeart/2005/8/layout/balance1"/>
    <dgm:cxn modelId="{40EEF2E2-E006-44E4-A9FA-DD7EBF644093}" type="presOf" srcId="{C717E6E3-2D50-4A67-836E-BB4FC0ACD98D}" destId="{1A56F09B-5FE4-4A01-9AD3-E6464BDAF2C9}" srcOrd="0" destOrd="0" presId="urn:microsoft.com/office/officeart/2005/8/layout/balance1"/>
    <dgm:cxn modelId="{78D965E5-AEBD-4229-8A34-D6E8B8938858}" srcId="{BEFE68A3-2D19-4E55-A6A4-CCDA63CBD156}" destId="{618836ED-0564-426C-8E89-82009A39EDE0}" srcOrd="1" destOrd="0" parTransId="{104D7D45-6EB4-4BFA-B774-AC044D4B5B7D}" sibTransId="{21B3AEC5-BEDF-44D6-A1D7-22EECC748365}"/>
    <dgm:cxn modelId="{C1A32116-F553-4C11-ADCE-7792256C4BF1}" type="presParOf" srcId="{1A56F09B-5FE4-4A01-9AD3-E6464BDAF2C9}" destId="{1D008B6E-E11A-46A5-AD2B-5BD68346D0C9}" srcOrd="0" destOrd="0" presId="urn:microsoft.com/office/officeart/2005/8/layout/balance1"/>
    <dgm:cxn modelId="{3E3E46AD-049C-4101-924F-31E9B1D9EB9D}" type="presParOf" srcId="{1A56F09B-5FE4-4A01-9AD3-E6464BDAF2C9}" destId="{E78B66F1-2955-47C5-AD8A-9154498E6683}" srcOrd="1" destOrd="0" presId="urn:microsoft.com/office/officeart/2005/8/layout/balance1"/>
    <dgm:cxn modelId="{801817CF-7AC7-46DC-B99A-48EE96719DFA}" type="presParOf" srcId="{E78B66F1-2955-47C5-AD8A-9154498E6683}" destId="{4C070B69-351A-4F7A-ADA0-C5A7CA43AC34}" srcOrd="0" destOrd="0" presId="urn:microsoft.com/office/officeart/2005/8/layout/balance1"/>
    <dgm:cxn modelId="{106C90E1-D189-414F-8764-B74FC7930E8D}" type="presParOf" srcId="{E78B66F1-2955-47C5-AD8A-9154498E6683}" destId="{A920932A-9C8B-4DF7-BE2E-FFC428D38CD5}" srcOrd="1" destOrd="0" presId="urn:microsoft.com/office/officeart/2005/8/layout/balance1"/>
    <dgm:cxn modelId="{16CB3245-321B-4D88-B50F-B1C48213FC4A}" type="presParOf" srcId="{1A56F09B-5FE4-4A01-9AD3-E6464BDAF2C9}" destId="{9A4FC685-A69A-46CE-847C-329EBAE944FA}" srcOrd="2" destOrd="0" presId="urn:microsoft.com/office/officeart/2005/8/layout/balance1"/>
    <dgm:cxn modelId="{3BB79BEB-1CB6-43E2-B1F6-14233DB8ED3E}" type="presParOf" srcId="{9A4FC685-A69A-46CE-847C-329EBAE944FA}" destId="{E9CD8B95-EACE-49F1-9DCC-14737053432A}" srcOrd="0" destOrd="0" presId="urn:microsoft.com/office/officeart/2005/8/layout/balance1"/>
    <dgm:cxn modelId="{820E9F91-CFF8-4339-B048-8B211E52075D}" type="presParOf" srcId="{9A4FC685-A69A-46CE-847C-329EBAE944FA}" destId="{9DD36240-6CCB-4572-86C2-AB54EDCC1936}" srcOrd="1" destOrd="0" presId="urn:microsoft.com/office/officeart/2005/8/layout/balance1"/>
    <dgm:cxn modelId="{2E129874-A038-4252-92D5-9799C3169261}" type="presParOf" srcId="{9A4FC685-A69A-46CE-847C-329EBAE944FA}" destId="{E991C8ED-B21D-492A-978B-73675501B532}" srcOrd="2" destOrd="0" presId="urn:microsoft.com/office/officeart/2005/8/layout/balance1"/>
    <dgm:cxn modelId="{A6BDB535-A429-418B-9B6B-09E59A298A8F}" type="presParOf" srcId="{9A4FC685-A69A-46CE-847C-329EBAE944FA}" destId="{88C79D25-6BE6-48E0-A7F5-B557F16FD565}" srcOrd="3" destOrd="0" presId="urn:microsoft.com/office/officeart/2005/8/layout/balance1"/>
    <dgm:cxn modelId="{5AABC67A-BAA2-4A6A-8E18-6B7CC6036BE0}" type="presParOf" srcId="{9A4FC685-A69A-46CE-847C-329EBAE944FA}" destId="{6190854C-DEB7-4177-B673-DCCC8B544D64}" srcOrd="4" destOrd="0" presId="urn:microsoft.com/office/officeart/2005/8/layout/balance1"/>
    <dgm:cxn modelId="{0C34CCD7-4CEB-48AB-9BDA-6DFAB3D8E503}" type="presParOf" srcId="{9A4FC685-A69A-46CE-847C-329EBAE944FA}" destId="{935625CF-2AC6-4E7D-A2B9-5A1B8A88B0E7}" srcOrd="5" destOrd="0" presId="urn:microsoft.com/office/officeart/2005/8/layout/balance1"/>
    <dgm:cxn modelId="{EE4897FD-EF68-419F-A064-4B91B35A5691}" type="presParOf" srcId="{9A4FC685-A69A-46CE-847C-329EBAE944FA}" destId="{E681A477-54CB-48E9-8D9E-D453F3333748}" srcOrd="6" destOrd="0" presId="urn:microsoft.com/office/officeart/2005/8/layout/balance1"/>
    <dgm:cxn modelId="{52A30DF8-39C1-4576-8069-54524F9B3645}" type="presParOf" srcId="{9A4FC685-A69A-46CE-847C-329EBAE944FA}" destId="{8EA13D66-DD05-489A-BA26-D3ED59872E75}" srcOrd="7" destOrd="0" presId="urn:microsoft.com/office/officeart/2005/8/layout/balance1"/>
    <dgm:cxn modelId="{1C3B9E35-4FC8-4ED6-AEDE-028385694755}" type="presParOf" srcId="{9A4FC685-A69A-46CE-847C-329EBAE944FA}" destId="{F346E7BD-E880-414D-B2B5-5A5A59B92D5C}"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56D4C71-BCAA-454D-982F-1D001691AB2E}" type="doc">
      <dgm:prSet loTypeId="urn:microsoft.com/office/officeart/2008/layout/VerticalCurvedList" loCatId="list" qsTypeId="urn:microsoft.com/office/officeart/2005/8/quickstyle/3d2" qsCatId="3D" csTypeId="urn:microsoft.com/office/officeart/2005/8/colors/accent0_3" csCatId="mainScheme" phldr="1"/>
      <dgm:spPr/>
      <dgm:t>
        <a:bodyPr/>
        <a:lstStyle/>
        <a:p>
          <a:endParaRPr lang="en-US"/>
        </a:p>
      </dgm:t>
    </dgm:pt>
    <dgm:pt modelId="{C1A329AB-0931-4CCE-AA93-07DA2C622099}">
      <dgm:prSet phldrT="[Text]"/>
      <dgm:spPr>
        <a:solidFill>
          <a:schemeClr val="accent1">
            <a:lumMod val="75000"/>
          </a:schemeClr>
        </a:solidFill>
      </dgm:spPr>
      <dgm:t>
        <a:bodyPr/>
        <a:lstStyle/>
        <a:p>
          <a:r>
            <a:rPr lang="en-US" dirty="0"/>
            <a:t>Exceeds Limits</a:t>
          </a:r>
        </a:p>
      </dgm:t>
    </dgm:pt>
    <dgm:pt modelId="{07FF0F22-4B2F-4298-AD30-DF3AD461D1DB}" type="parTrans" cxnId="{01B681E7-6CDD-4B14-B9C6-59F03E44ADAD}">
      <dgm:prSet/>
      <dgm:spPr/>
      <dgm:t>
        <a:bodyPr/>
        <a:lstStyle/>
        <a:p>
          <a:endParaRPr lang="en-US"/>
        </a:p>
      </dgm:t>
    </dgm:pt>
    <dgm:pt modelId="{8E3D723A-AA65-4E64-9B6C-CCD4D900DB66}" type="sibTrans" cxnId="{01B681E7-6CDD-4B14-B9C6-59F03E44ADAD}">
      <dgm:prSet/>
      <dgm:spPr/>
      <dgm:t>
        <a:bodyPr/>
        <a:lstStyle/>
        <a:p>
          <a:endParaRPr lang="en-US"/>
        </a:p>
      </dgm:t>
    </dgm:pt>
    <dgm:pt modelId="{476AA7FF-D5DC-4B1E-B868-D96D115CDFDE}">
      <dgm:prSet phldrT="[Text]"/>
      <dgm:spPr>
        <a:solidFill>
          <a:schemeClr val="accent1">
            <a:lumMod val="75000"/>
          </a:schemeClr>
        </a:solidFill>
      </dgm:spPr>
      <dgm:t>
        <a:bodyPr/>
        <a:lstStyle/>
        <a:p>
          <a:r>
            <a:rPr lang="en-US" dirty="0"/>
            <a:t>Bets Money They Can’t Afford To Lose</a:t>
          </a:r>
        </a:p>
      </dgm:t>
    </dgm:pt>
    <dgm:pt modelId="{02AC39EE-E07E-469D-A0DA-49F868D1A7F3}" type="parTrans" cxnId="{28F1D41D-2A6A-4B3E-BF0F-B78023622A3B}">
      <dgm:prSet/>
      <dgm:spPr/>
      <dgm:t>
        <a:bodyPr/>
        <a:lstStyle/>
        <a:p>
          <a:endParaRPr lang="en-US"/>
        </a:p>
      </dgm:t>
    </dgm:pt>
    <dgm:pt modelId="{A738C214-D42B-4565-BBBB-562366B67534}" type="sibTrans" cxnId="{28F1D41D-2A6A-4B3E-BF0F-B78023622A3B}">
      <dgm:prSet/>
      <dgm:spPr/>
      <dgm:t>
        <a:bodyPr/>
        <a:lstStyle/>
        <a:p>
          <a:endParaRPr lang="en-US"/>
        </a:p>
      </dgm:t>
    </dgm:pt>
    <dgm:pt modelId="{18181C69-819A-409D-B172-E3CE90352B91}">
      <dgm:prSet phldrT="[Text]"/>
      <dgm:spPr>
        <a:solidFill>
          <a:schemeClr val="accent1">
            <a:lumMod val="75000"/>
          </a:schemeClr>
        </a:solidFill>
      </dgm:spPr>
      <dgm:t>
        <a:bodyPr/>
        <a:lstStyle/>
        <a:p>
          <a:r>
            <a:rPr lang="en-US" dirty="0"/>
            <a:t>Lies To Cover Losses</a:t>
          </a:r>
        </a:p>
      </dgm:t>
    </dgm:pt>
    <dgm:pt modelId="{55D7C3AB-4FF2-4F11-9C04-23D26736C0F9}" type="parTrans" cxnId="{ED9F0455-99E8-4E57-872C-940A17B08D10}">
      <dgm:prSet/>
      <dgm:spPr/>
      <dgm:t>
        <a:bodyPr/>
        <a:lstStyle/>
        <a:p>
          <a:endParaRPr lang="en-US"/>
        </a:p>
      </dgm:t>
    </dgm:pt>
    <dgm:pt modelId="{48BE365A-C8A9-4CB2-A6ED-13B02815A9D8}" type="sibTrans" cxnId="{ED9F0455-99E8-4E57-872C-940A17B08D10}">
      <dgm:prSet/>
      <dgm:spPr/>
      <dgm:t>
        <a:bodyPr/>
        <a:lstStyle/>
        <a:p>
          <a:endParaRPr lang="en-US"/>
        </a:p>
      </dgm:t>
    </dgm:pt>
    <dgm:pt modelId="{29F9ADE5-A09E-4E9B-819B-3CBD9653951E}">
      <dgm:prSet/>
      <dgm:spPr>
        <a:solidFill>
          <a:schemeClr val="accent1">
            <a:lumMod val="75000"/>
          </a:schemeClr>
        </a:solidFill>
      </dgm:spPr>
      <dgm:t>
        <a:bodyPr/>
        <a:lstStyle/>
        <a:p>
          <a:r>
            <a:rPr lang="en-US" dirty="0"/>
            <a:t>Isolation And Secrets</a:t>
          </a:r>
        </a:p>
      </dgm:t>
    </dgm:pt>
    <dgm:pt modelId="{E9BB8894-F587-455F-ABF5-4A27A75F53DE}" type="parTrans" cxnId="{811F5F25-EE55-4CBB-9799-A858F73BDD65}">
      <dgm:prSet/>
      <dgm:spPr/>
      <dgm:t>
        <a:bodyPr/>
        <a:lstStyle/>
        <a:p>
          <a:endParaRPr lang="en-US"/>
        </a:p>
      </dgm:t>
    </dgm:pt>
    <dgm:pt modelId="{33FBED4B-6DBB-458A-8E6D-0B14E79E9BB0}" type="sibTrans" cxnId="{811F5F25-EE55-4CBB-9799-A858F73BDD65}">
      <dgm:prSet/>
      <dgm:spPr/>
      <dgm:t>
        <a:bodyPr/>
        <a:lstStyle/>
        <a:p>
          <a:endParaRPr lang="en-US"/>
        </a:p>
      </dgm:t>
    </dgm:pt>
    <dgm:pt modelId="{E07DC8EB-F952-4A3F-BD0D-A185A132A8E3}">
      <dgm:prSet phldrT="[Text]"/>
      <dgm:spPr>
        <a:solidFill>
          <a:schemeClr val="accent1">
            <a:lumMod val="75000"/>
          </a:schemeClr>
        </a:solidFill>
      </dgm:spPr>
      <dgm:t>
        <a:bodyPr/>
        <a:lstStyle/>
        <a:p>
          <a:r>
            <a:rPr lang="en-US" dirty="0"/>
            <a:t>Unrealistic Expectations</a:t>
          </a:r>
        </a:p>
      </dgm:t>
    </dgm:pt>
    <dgm:pt modelId="{426AF9F4-C6F1-45CA-90B6-4B1A146245D3}" type="parTrans" cxnId="{51A91641-9DFF-4367-8AA0-A15773C87E18}">
      <dgm:prSet/>
      <dgm:spPr/>
      <dgm:t>
        <a:bodyPr/>
        <a:lstStyle/>
        <a:p>
          <a:endParaRPr lang="en-US"/>
        </a:p>
      </dgm:t>
    </dgm:pt>
    <dgm:pt modelId="{E77A8FF4-5B48-475B-97F3-E18136D9ACF4}" type="sibTrans" cxnId="{51A91641-9DFF-4367-8AA0-A15773C87E18}">
      <dgm:prSet/>
      <dgm:spPr/>
      <dgm:t>
        <a:bodyPr/>
        <a:lstStyle/>
        <a:p>
          <a:endParaRPr lang="en-US"/>
        </a:p>
      </dgm:t>
    </dgm:pt>
    <dgm:pt modelId="{87A0ED46-320E-4632-8320-600B73CBFCA8}">
      <dgm:prSet phldrT="[Text]"/>
      <dgm:spPr>
        <a:solidFill>
          <a:schemeClr val="accent1">
            <a:lumMod val="75000"/>
          </a:schemeClr>
        </a:solidFill>
      </dgm:spPr>
      <dgm:t>
        <a:bodyPr/>
        <a:lstStyle/>
        <a:p>
          <a:r>
            <a:rPr lang="en-US" dirty="0"/>
            <a:t>Repeatedly Fails To Stop</a:t>
          </a:r>
        </a:p>
      </dgm:t>
    </dgm:pt>
    <dgm:pt modelId="{4FDC937F-9FA3-4024-9911-E306F90D5631}" type="parTrans" cxnId="{53FAF123-B8BB-4411-95F5-3ED503D4CD60}">
      <dgm:prSet/>
      <dgm:spPr/>
      <dgm:t>
        <a:bodyPr/>
        <a:lstStyle/>
        <a:p>
          <a:endParaRPr lang="en-US"/>
        </a:p>
      </dgm:t>
    </dgm:pt>
    <dgm:pt modelId="{7BB67923-E429-413E-8F70-395E61633646}" type="sibTrans" cxnId="{53FAF123-B8BB-4411-95F5-3ED503D4CD60}">
      <dgm:prSet/>
      <dgm:spPr/>
      <dgm:t>
        <a:bodyPr/>
        <a:lstStyle/>
        <a:p>
          <a:endParaRPr lang="en-US"/>
        </a:p>
      </dgm:t>
    </dgm:pt>
    <dgm:pt modelId="{F49F085E-F373-4175-9F2C-B65658B797A6}">
      <dgm:prSet phldrT="[Text]"/>
      <dgm:spPr>
        <a:solidFill>
          <a:schemeClr val="accent1">
            <a:lumMod val="75000"/>
          </a:schemeClr>
        </a:solidFill>
      </dgm:spPr>
      <dgm:t>
        <a:bodyPr/>
        <a:lstStyle/>
        <a:p>
          <a:r>
            <a:rPr lang="en-US" dirty="0"/>
            <a:t>Shame &amp; Guilt</a:t>
          </a:r>
        </a:p>
      </dgm:t>
    </dgm:pt>
    <dgm:pt modelId="{754F46EF-50B9-40FE-96EA-BB89D044810E}" type="parTrans" cxnId="{EAFA6D82-B28B-4842-A7C3-C410550260C1}">
      <dgm:prSet/>
      <dgm:spPr/>
      <dgm:t>
        <a:bodyPr/>
        <a:lstStyle/>
        <a:p>
          <a:endParaRPr lang="en-US"/>
        </a:p>
      </dgm:t>
    </dgm:pt>
    <dgm:pt modelId="{E88B3D94-63FF-474B-AC64-FC3A141F2C35}" type="sibTrans" cxnId="{EAFA6D82-B28B-4842-A7C3-C410550260C1}">
      <dgm:prSet/>
      <dgm:spPr/>
      <dgm:t>
        <a:bodyPr/>
        <a:lstStyle/>
        <a:p>
          <a:endParaRPr lang="en-US"/>
        </a:p>
      </dgm:t>
    </dgm:pt>
    <dgm:pt modelId="{470CBD26-B8C1-48FE-9D45-69D5147F857F}" type="pres">
      <dgm:prSet presAssocID="{556D4C71-BCAA-454D-982F-1D001691AB2E}" presName="Name0" presStyleCnt="0">
        <dgm:presLayoutVars>
          <dgm:chMax val="7"/>
          <dgm:chPref val="7"/>
          <dgm:dir/>
        </dgm:presLayoutVars>
      </dgm:prSet>
      <dgm:spPr/>
    </dgm:pt>
    <dgm:pt modelId="{FC879386-44F7-469B-BBD0-FC8ACE719ADF}" type="pres">
      <dgm:prSet presAssocID="{556D4C71-BCAA-454D-982F-1D001691AB2E}" presName="Name1" presStyleCnt="0"/>
      <dgm:spPr/>
    </dgm:pt>
    <dgm:pt modelId="{B0DA15DB-6C0A-4674-9470-1F3E945F2F17}" type="pres">
      <dgm:prSet presAssocID="{556D4C71-BCAA-454D-982F-1D001691AB2E}" presName="cycle" presStyleCnt="0"/>
      <dgm:spPr/>
    </dgm:pt>
    <dgm:pt modelId="{ABBC2BA0-29C4-4DB0-87E3-4C27AB5BE0D8}" type="pres">
      <dgm:prSet presAssocID="{556D4C71-BCAA-454D-982F-1D001691AB2E}" presName="srcNode" presStyleLbl="node1" presStyleIdx="0" presStyleCnt="7"/>
      <dgm:spPr/>
    </dgm:pt>
    <dgm:pt modelId="{1C5139F0-A274-4C13-AC5B-1E908AC3CF3F}" type="pres">
      <dgm:prSet presAssocID="{556D4C71-BCAA-454D-982F-1D001691AB2E}" presName="conn" presStyleLbl="parChTrans1D2" presStyleIdx="0" presStyleCnt="1"/>
      <dgm:spPr/>
    </dgm:pt>
    <dgm:pt modelId="{4807DB3A-053A-459B-95C6-243422EA776F}" type="pres">
      <dgm:prSet presAssocID="{556D4C71-BCAA-454D-982F-1D001691AB2E}" presName="extraNode" presStyleLbl="node1" presStyleIdx="0" presStyleCnt="7"/>
      <dgm:spPr/>
    </dgm:pt>
    <dgm:pt modelId="{B8193AFB-D144-4AD1-8330-E8519CE771FD}" type="pres">
      <dgm:prSet presAssocID="{556D4C71-BCAA-454D-982F-1D001691AB2E}" presName="dstNode" presStyleLbl="node1" presStyleIdx="0" presStyleCnt="7"/>
      <dgm:spPr/>
    </dgm:pt>
    <dgm:pt modelId="{7359865A-597A-41D8-BB81-FFFF454EBE5D}" type="pres">
      <dgm:prSet presAssocID="{E07DC8EB-F952-4A3F-BD0D-A185A132A8E3}" presName="text_1" presStyleLbl="node1" presStyleIdx="0" presStyleCnt="7">
        <dgm:presLayoutVars>
          <dgm:bulletEnabled val="1"/>
        </dgm:presLayoutVars>
      </dgm:prSet>
      <dgm:spPr/>
    </dgm:pt>
    <dgm:pt modelId="{8016A342-DE87-4708-9ED4-E4305581FEDC}" type="pres">
      <dgm:prSet presAssocID="{E07DC8EB-F952-4A3F-BD0D-A185A132A8E3}" presName="accent_1" presStyleCnt="0"/>
      <dgm:spPr/>
    </dgm:pt>
    <dgm:pt modelId="{31A5B4B2-D846-4D01-9E01-2C5AE85D1ECC}" type="pres">
      <dgm:prSet presAssocID="{E07DC8EB-F952-4A3F-BD0D-A185A132A8E3}" presName="accentRepeatNode" presStyleLbl="solidFgAcc1" presStyleIdx="0" presStyleCnt="7"/>
      <dgm:spPr/>
    </dgm:pt>
    <dgm:pt modelId="{1F28A96A-397B-49BD-B518-502906D24D09}" type="pres">
      <dgm:prSet presAssocID="{C1A329AB-0931-4CCE-AA93-07DA2C622099}" presName="text_2" presStyleLbl="node1" presStyleIdx="1" presStyleCnt="7">
        <dgm:presLayoutVars>
          <dgm:bulletEnabled val="1"/>
        </dgm:presLayoutVars>
      </dgm:prSet>
      <dgm:spPr/>
    </dgm:pt>
    <dgm:pt modelId="{7FA90B4F-8413-4220-AB59-DD4889D8485C}" type="pres">
      <dgm:prSet presAssocID="{C1A329AB-0931-4CCE-AA93-07DA2C622099}" presName="accent_2" presStyleCnt="0"/>
      <dgm:spPr/>
    </dgm:pt>
    <dgm:pt modelId="{1BD6CDAF-1221-4323-85C6-A1E585BAC07C}" type="pres">
      <dgm:prSet presAssocID="{C1A329AB-0931-4CCE-AA93-07DA2C622099}" presName="accentRepeatNode" presStyleLbl="solidFgAcc1" presStyleIdx="1" presStyleCnt="7"/>
      <dgm:spPr/>
    </dgm:pt>
    <dgm:pt modelId="{2F114F91-55D3-4900-B9BA-1C9DD331E19A}" type="pres">
      <dgm:prSet presAssocID="{87A0ED46-320E-4632-8320-600B73CBFCA8}" presName="text_3" presStyleLbl="node1" presStyleIdx="2" presStyleCnt="7">
        <dgm:presLayoutVars>
          <dgm:bulletEnabled val="1"/>
        </dgm:presLayoutVars>
      </dgm:prSet>
      <dgm:spPr/>
    </dgm:pt>
    <dgm:pt modelId="{15276E5F-6E35-49CB-96FB-90C4CF1A4F3A}" type="pres">
      <dgm:prSet presAssocID="{87A0ED46-320E-4632-8320-600B73CBFCA8}" presName="accent_3" presStyleCnt="0"/>
      <dgm:spPr/>
    </dgm:pt>
    <dgm:pt modelId="{9B4A54AE-DD21-4A59-B983-0E5E80C32CBF}" type="pres">
      <dgm:prSet presAssocID="{87A0ED46-320E-4632-8320-600B73CBFCA8}" presName="accentRepeatNode" presStyleLbl="solidFgAcc1" presStyleIdx="2" presStyleCnt="7"/>
      <dgm:spPr/>
    </dgm:pt>
    <dgm:pt modelId="{27C2CA9F-0243-4196-8401-47EF75756B3C}" type="pres">
      <dgm:prSet presAssocID="{476AA7FF-D5DC-4B1E-B868-D96D115CDFDE}" presName="text_4" presStyleLbl="node1" presStyleIdx="3" presStyleCnt="7">
        <dgm:presLayoutVars>
          <dgm:bulletEnabled val="1"/>
        </dgm:presLayoutVars>
      </dgm:prSet>
      <dgm:spPr/>
    </dgm:pt>
    <dgm:pt modelId="{796785C0-1C99-4992-80E9-FCE328645D3F}" type="pres">
      <dgm:prSet presAssocID="{476AA7FF-D5DC-4B1E-B868-D96D115CDFDE}" presName="accent_4" presStyleCnt="0"/>
      <dgm:spPr/>
    </dgm:pt>
    <dgm:pt modelId="{A17BABF5-203E-4C10-A03D-6811F25A3EBA}" type="pres">
      <dgm:prSet presAssocID="{476AA7FF-D5DC-4B1E-B868-D96D115CDFDE}" presName="accentRepeatNode" presStyleLbl="solidFgAcc1" presStyleIdx="3" presStyleCnt="7"/>
      <dgm:spPr/>
    </dgm:pt>
    <dgm:pt modelId="{4726B158-948E-48DE-BDB6-7FF28C61BD2A}" type="pres">
      <dgm:prSet presAssocID="{18181C69-819A-409D-B172-E3CE90352B91}" presName="text_5" presStyleLbl="node1" presStyleIdx="4" presStyleCnt="7">
        <dgm:presLayoutVars>
          <dgm:bulletEnabled val="1"/>
        </dgm:presLayoutVars>
      </dgm:prSet>
      <dgm:spPr/>
    </dgm:pt>
    <dgm:pt modelId="{99D79756-D4F0-48CE-8774-A5D317FECDE6}" type="pres">
      <dgm:prSet presAssocID="{18181C69-819A-409D-B172-E3CE90352B91}" presName="accent_5" presStyleCnt="0"/>
      <dgm:spPr/>
    </dgm:pt>
    <dgm:pt modelId="{8E8C8113-D1EA-40E0-850C-98863FE9E88B}" type="pres">
      <dgm:prSet presAssocID="{18181C69-819A-409D-B172-E3CE90352B91}" presName="accentRepeatNode" presStyleLbl="solidFgAcc1" presStyleIdx="4" presStyleCnt="7"/>
      <dgm:spPr/>
    </dgm:pt>
    <dgm:pt modelId="{465CC707-106E-491F-A0AC-A219B427F499}" type="pres">
      <dgm:prSet presAssocID="{F49F085E-F373-4175-9F2C-B65658B797A6}" presName="text_6" presStyleLbl="node1" presStyleIdx="5" presStyleCnt="7">
        <dgm:presLayoutVars>
          <dgm:bulletEnabled val="1"/>
        </dgm:presLayoutVars>
      </dgm:prSet>
      <dgm:spPr/>
    </dgm:pt>
    <dgm:pt modelId="{FBEE3841-B132-4ED8-AC4C-495CB570374E}" type="pres">
      <dgm:prSet presAssocID="{F49F085E-F373-4175-9F2C-B65658B797A6}" presName="accent_6" presStyleCnt="0"/>
      <dgm:spPr/>
    </dgm:pt>
    <dgm:pt modelId="{DD4C1228-4FDA-4E28-A36D-E83A0EE5D6AC}" type="pres">
      <dgm:prSet presAssocID="{F49F085E-F373-4175-9F2C-B65658B797A6}" presName="accentRepeatNode" presStyleLbl="solidFgAcc1" presStyleIdx="5" presStyleCnt="7"/>
      <dgm:spPr/>
    </dgm:pt>
    <dgm:pt modelId="{553DB373-9E73-4D56-AB5A-8812D161362E}" type="pres">
      <dgm:prSet presAssocID="{29F9ADE5-A09E-4E9B-819B-3CBD9653951E}" presName="text_7" presStyleLbl="node1" presStyleIdx="6" presStyleCnt="7">
        <dgm:presLayoutVars>
          <dgm:bulletEnabled val="1"/>
        </dgm:presLayoutVars>
      </dgm:prSet>
      <dgm:spPr/>
    </dgm:pt>
    <dgm:pt modelId="{A8376F86-1352-417A-935F-8496F8EB0364}" type="pres">
      <dgm:prSet presAssocID="{29F9ADE5-A09E-4E9B-819B-3CBD9653951E}" presName="accent_7" presStyleCnt="0"/>
      <dgm:spPr/>
    </dgm:pt>
    <dgm:pt modelId="{9183AFDB-FDA9-4139-B333-DB34BC36A085}" type="pres">
      <dgm:prSet presAssocID="{29F9ADE5-A09E-4E9B-819B-3CBD9653951E}" presName="accentRepeatNode" presStyleLbl="solidFgAcc1" presStyleIdx="6" presStyleCnt="7"/>
      <dgm:spPr/>
    </dgm:pt>
  </dgm:ptLst>
  <dgm:cxnLst>
    <dgm:cxn modelId="{02E03803-57E2-4721-B3D4-CBDC1EDFA53F}" type="presOf" srcId="{E77A8FF4-5B48-475B-97F3-E18136D9ACF4}" destId="{1C5139F0-A274-4C13-AC5B-1E908AC3CF3F}" srcOrd="0" destOrd="0" presId="urn:microsoft.com/office/officeart/2008/layout/VerticalCurvedList"/>
    <dgm:cxn modelId="{28F1D41D-2A6A-4B3E-BF0F-B78023622A3B}" srcId="{556D4C71-BCAA-454D-982F-1D001691AB2E}" destId="{476AA7FF-D5DC-4B1E-B868-D96D115CDFDE}" srcOrd="3" destOrd="0" parTransId="{02AC39EE-E07E-469D-A0DA-49F868D1A7F3}" sibTransId="{A738C214-D42B-4565-BBBB-562366B67534}"/>
    <dgm:cxn modelId="{53FAF123-B8BB-4411-95F5-3ED503D4CD60}" srcId="{556D4C71-BCAA-454D-982F-1D001691AB2E}" destId="{87A0ED46-320E-4632-8320-600B73CBFCA8}" srcOrd="2" destOrd="0" parTransId="{4FDC937F-9FA3-4024-9911-E306F90D5631}" sibTransId="{7BB67923-E429-413E-8F70-395E61633646}"/>
    <dgm:cxn modelId="{811F5F25-EE55-4CBB-9799-A858F73BDD65}" srcId="{556D4C71-BCAA-454D-982F-1D001691AB2E}" destId="{29F9ADE5-A09E-4E9B-819B-3CBD9653951E}" srcOrd="6" destOrd="0" parTransId="{E9BB8894-F587-455F-ABF5-4A27A75F53DE}" sibTransId="{33FBED4B-6DBB-458A-8E6D-0B14E79E9BB0}"/>
    <dgm:cxn modelId="{7213333F-B052-4E4F-A323-8837CFCF3876}" type="presOf" srcId="{29F9ADE5-A09E-4E9B-819B-3CBD9653951E}" destId="{553DB373-9E73-4D56-AB5A-8812D161362E}" srcOrd="0" destOrd="0" presId="urn:microsoft.com/office/officeart/2008/layout/VerticalCurvedList"/>
    <dgm:cxn modelId="{51A91641-9DFF-4367-8AA0-A15773C87E18}" srcId="{556D4C71-BCAA-454D-982F-1D001691AB2E}" destId="{E07DC8EB-F952-4A3F-BD0D-A185A132A8E3}" srcOrd="0" destOrd="0" parTransId="{426AF9F4-C6F1-45CA-90B6-4B1A146245D3}" sibTransId="{E77A8FF4-5B48-475B-97F3-E18136D9ACF4}"/>
    <dgm:cxn modelId="{D2894D6A-CDD4-4353-824A-19ABFD9D76C5}" type="presOf" srcId="{476AA7FF-D5DC-4B1E-B868-D96D115CDFDE}" destId="{27C2CA9F-0243-4196-8401-47EF75756B3C}" srcOrd="0" destOrd="0" presId="urn:microsoft.com/office/officeart/2008/layout/VerticalCurvedList"/>
    <dgm:cxn modelId="{4A2D0574-17E8-4FD3-AFBA-E0A31F89A88E}" type="presOf" srcId="{E07DC8EB-F952-4A3F-BD0D-A185A132A8E3}" destId="{7359865A-597A-41D8-BB81-FFFF454EBE5D}" srcOrd="0" destOrd="0" presId="urn:microsoft.com/office/officeart/2008/layout/VerticalCurvedList"/>
    <dgm:cxn modelId="{ED9F0455-99E8-4E57-872C-940A17B08D10}" srcId="{556D4C71-BCAA-454D-982F-1D001691AB2E}" destId="{18181C69-819A-409D-B172-E3CE90352B91}" srcOrd="4" destOrd="0" parTransId="{55D7C3AB-4FF2-4F11-9C04-23D26736C0F9}" sibTransId="{48BE365A-C8A9-4CB2-A6ED-13B02815A9D8}"/>
    <dgm:cxn modelId="{EAFA6D82-B28B-4842-A7C3-C410550260C1}" srcId="{556D4C71-BCAA-454D-982F-1D001691AB2E}" destId="{F49F085E-F373-4175-9F2C-B65658B797A6}" srcOrd="5" destOrd="0" parTransId="{754F46EF-50B9-40FE-96EA-BB89D044810E}" sibTransId="{E88B3D94-63FF-474B-AC64-FC3A141F2C35}"/>
    <dgm:cxn modelId="{64A8D59A-4A24-413B-995E-A719EED5D3F5}" type="presOf" srcId="{18181C69-819A-409D-B172-E3CE90352B91}" destId="{4726B158-948E-48DE-BDB6-7FF28C61BD2A}" srcOrd="0" destOrd="0" presId="urn:microsoft.com/office/officeart/2008/layout/VerticalCurvedList"/>
    <dgm:cxn modelId="{0549609F-79E1-477D-83CB-B89B8641FA25}" type="presOf" srcId="{F49F085E-F373-4175-9F2C-B65658B797A6}" destId="{465CC707-106E-491F-A0AC-A219B427F499}" srcOrd="0" destOrd="0" presId="urn:microsoft.com/office/officeart/2008/layout/VerticalCurvedList"/>
    <dgm:cxn modelId="{DCCC25CF-EBE2-4AB0-A5F3-4BAB816BDE0A}" type="presOf" srcId="{556D4C71-BCAA-454D-982F-1D001691AB2E}" destId="{470CBD26-B8C1-48FE-9D45-69D5147F857F}" srcOrd="0" destOrd="0" presId="urn:microsoft.com/office/officeart/2008/layout/VerticalCurvedList"/>
    <dgm:cxn modelId="{01B681E7-6CDD-4B14-B9C6-59F03E44ADAD}" srcId="{556D4C71-BCAA-454D-982F-1D001691AB2E}" destId="{C1A329AB-0931-4CCE-AA93-07DA2C622099}" srcOrd="1" destOrd="0" parTransId="{07FF0F22-4B2F-4298-AD30-DF3AD461D1DB}" sibTransId="{8E3D723A-AA65-4E64-9B6C-CCD4D900DB66}"/>
    <dgm:cxn modelId="{49D545E8-AEC0-4645-BA11-9A809AAC08FA}" type="presOf" srcId="{C1A329AB-0931-4CCE-AA93-07DA2C622099}" destId="{1F28A96A-397B-49BD-B518-502906D24D09}" srcOrd="0" destOrd="0" presId="urn:microsoft.com/office/officeart/2008/layout/VerticalCurvedList"/>
    <dgm:cxn modelId="{76126BF8-BEC2-4BBF-9DD2-F7D915F9FE7C}" type="presOf" srcId="{87A0ED46-320E-4632-8320-600B73CBFCA8}" destId="{2F114F91-55D3-4900-B9BA-1C9DD331E19A}" srcOrd="0" destOrd="0" presId="urn:microsoft.com/office/officeart/2008/layout/VerticalCurvedList"/>
    <dgm:cxn modelId="{4B053FD1-DFD3-4F59-880B-950E2B8825F3}" type="presParOf" srcId="{470CBD26-B8C1-48FE-9D45-69D5147F857F}" destId="{FC879386-44F7-469B-BBD0-FC8ACE719ADF}" srcOrd="0" destOrd="0" presId="urn:microsoft.com/office/officeart/2008/layout/VerticalCurvedList"/>
    <dgm:cxn modelId="{AB92A8D6-E715-496C-AEE0-11648D025508}" type="presParOf" srcId="{FC879386-44F7-469B-BBD0-FC8ACE719ADF}" destId="{B0DA15DB-6C0A-4674-9470-1F3E945F2F17}" srcOrd="0" destOrd="0" presId="urn:microsoft.com/office/officeart/2008/layout/VerticalCurvedList"/>
    <dgm:cxn modelId="{0EEF67DE-B8E6-4782-9FB1-84487C4B590A}" type="presParOf" srcId="{B0DA15DB-6C0A-4674-9470-1F3E945F2F17}" destId="{ABBC2BA0-29C4-4DB0-87E3-4C27AB5BE0D8}" srcOrd="0" destOrd="0" presId="urn:microsoft.com/office/officeart/2008/layout/VerticalCurvedList"/>
    <dgm:cxn modelId="{81B51A14-EF49-46FF-94C0-EF77DA2B6F87}" type="presParOf" srcId="{B0DA15DB-6C0A-4674-9470-1F3E945F2F17}" destId="{1C5139F0-A274-4C13-AC5B-1E908AC3CF3F}" srcOrd="1" destOrd="0" presId="urn:microsoft.com/office/officeart/2008/layout/VerticalCurvedList"/>
    <dgm:cxn modelId="{4D540D7E-E2EE-4129-BF40-16DE27270332}" type="presParOf" srcId="{B0DA15DB-6C0A-4674-9470-1F3E945F2F17}" destId="{4807DB3A-053A-459B-95C6-243422EA776F}" srcOrd="2" destOrd="0" presId="urn:microsoft.com/office/officeart/2008/layout/VerticalCurvedList"/>
    <dgm:cxn modelId="{2FD42AB8-0757-4241-BD4D-2B298F87187E}" type="presParOf" srcId="{B0DA15DB-6C0A-4674-9470-1F3E945F2F17}" destId="{B8193AFB-D144-4AD1-8330-E8519CE771FD}" srcOrd="3" destOrd="0" presId="urn:microsoft.com/office/officeart/2008/layout/VerticalCurvedList"/>
    <dgm:cxn modelId="{409F80F3-3AC4-401D-814B-115ED3EB3EEA}" type="presParOf" srcId="{FC879386-44F7-469B-BBD0-FC8ACE719ADF}" destId="{7359865A-597A-41D8-BB81-FFFF454EBE5D}" srcOrd="1" destOrd="0" presId="urn:microsoft.com/office/officeart/2008/layout/VerticalCurvedList"/>
    <dgm:cxn modelId="{5D17F407-7B36-44CB-8E42-CF3332BF4D9F}" type="presParOf" srcId="{FC879386-44F7-469B-BBD0-FC8ACE719ADF}" destId="{8016A342-DE87-4708-9ED4-E4305581FEDC}" srcOrd="2" destOrd="0" presId="urn:microsoft.com/office/officeart/2008/layout/VerticalCurvedList"/>
    <dgm:cxn modelId="{867E912E-C2EF-4B4C-97AC-1DDF1FEE4A94}" type="presParOf" srcId="{8016A342-DE87-4708-9ED4-E4305581FEDC}" destId="{31A5B4B2-D846-4D01-9E01-2C5AE85D1ECC}" srcOrd="0" destOrd="0" presId="urn:microsoft.com/office/officeart/2008/layout/VerticalCurvedList"/>
    <dgm:cxn modelId="{63CC6B39-7191-4E4D-B57B-B00C2C77AB3A}" type="presParOf" srcId="{FC879386-44F7-469B-BBD0-FC8ACE719ADF}" destId="{1F28A96A-397B-49BD-B518-502906D24D09}" srcOrd="3" destOrd="0" presId="urn:microsoft.com/office/officeart/2008/layout/VerticalCurvedList"/>
    <dgm:cxn modelId="{F6E0C746-241B-4173-8575-7456995B7E7C}" type="presParOf" srcId="{FC879386-44F7-469B-BBD0-FC8ACE719ADF}" destId="{7FA90B4F-8413-4220-AB59-DD4889D8485C}" srcOrd="4" destOrd="0" presId="urn:microsoft.com/office/officeart/2008/layout/VerticalCurvedList"/>
    <dgm:cxn modelId="{1246A572-B569-4687-95C0-CBD6346FF085}" type="presParOf" srcId="{7FA90B4F-8413-4220-AB59-DD4889D8485C}" destId="{1BD6CDAF-1221-4323-85C6-A1E585BAC07C}" srcOrd="0" destOrd="0" presId="urn:microsoft.com/office/officeart/2008/layout/VerticalCurvedList"/>
    <dgm:cxn modelId="{9C42268D-FBC3-4254-AF44-BC7D92D93FDB}" type="presParOf" srcId="{FC879386-44F7-469B-BBD0-FC8ACE719ADF}" destId="{2F114F91-55D3-4900-B9BA-1C9DD331E19A}" srcOrd="5" destOrd="0" presId="urn:microsoft.com/office/officeart/2008/layout/VerticalCurvedList"/>
    <dgm:cxn modelId="{0F598B10-3FFC-48F4-A191-F6DF755E9DDB}" type="presParOf" srcId="{FC879386-44F7-469B-BBD0-FC8ACE719ADF}" destId="{15276E5F-6E35-49CB-96FB-90C4CF1A4F3A}" srcOrd="6" destOrd="0" presId="urn:microsoft.com/office/officeart/2008/layout/VerticalCurvedList"/>
    <dgm:cxn modelId="{04B6E69E-CCD4-42AD-A11F-970B0BCEE886}" type="presParOf" srcId="{15276E5F-6E35-49CB-96FB-90C4CF1A4F3A}" destId="{9B4A54AE-DD21-4A59-B983-0E5E80C32CBF}" srcOrd="0" destOrd="0" presId="urn:microsoft.com/office/officeart/2008/layout/VerticalCurvedList"/>
    <dgm:cxn modelId="{C5BBA708-CAC0-46DF-8DFC-97AE65E6F5A3}" type="presParOf" srcId="{FC879386-44F7-469B-BBD0-FC8ACE719ADF}" destId="{27C2CA9F-0243-4196-8401-47EF75756B3C}" srcOrd="7" destOrd="0" presId="urn:microsoft.com/office/officeart/2008/layout/VerticalCurvedList"/>
    <dgm:cxn modelId="{8CBA6475-290C-41C3-96F9-CEBC72D2BBC6}" type="presParOf" srcId="{FC879386-44F7-469B-BBD0-FC8ACE719ADF}" destId="{796785C0-1C99-4992-80E9-FCE328645D3F}" srcOrd="8" destOrd="0" presId="urn:microsoft.com/office/officeart/2008/layout/VerticalCurvedList"/>
    <dgm:cxn modelId="{765058CD-6A70-493C-B345-9E555DDA63A1}" type="presParOf" srcId="{796785C0-1C99-4992-80E9-FCE328645D3F}" destId="{A17BABF5-203E-4C10-A03D-6811F25A3EBA}" srcOrd="0" destOrd="0" presId="urn:microsoft.com/office/officeart/2008/layout/VerticalCurvedList"/>
    <dgm:cxn modelId="{338A974D-8F2A-48CA-81A2-FF43505E90BA}" type="presParOf" srcId="{FC879386-44F7-469B-BBD0-FC8ACE719ADF}" destId="{4726B158-948E-48DE-BDB6-7FF28C61BD2A}" srcOrd="9" destOrd="0" presId="urn:microsoft.com/office/officeart/2008/layout/VerticalCurvedList"/>
    <dgm:cxn modelId="{E676C192-1146-4D8C-AB28-5BED13F75A41}" type="presParOf" srcId="{FC879386-44F7-469B-BBD0-FC8ACE719ADF}" destId="{99D79756-D4F0-48CE-8774-A5D317FECDE6}" srcOrd="10" destOrd="0" presId="urn:microsoft.com/office/officeart/2008/layout/VerticalCurvedList"/>
    <dgm:cxn modelId="{CCB00B16-FC3E-473E-96BC-6D85A0AF5BF1}" type="presParOf" srcId="{99D79756-D4F0-48CE-8774-A5D317FECDE6}" destId="{8E8C8113-D1EA-40E0-850C-98863FE9E88B}" srcOrd="0" destOrd="0" presId="urn:microsoft.com/office/officeart/2008/layout/VerticalCurvedList"/>
    <dgm:cxn modelId="{4AEC3A1A-85C5-4866-BDE3-ADB3D291816D}" type="presParOf" srcId="{FC879386-44F7-469B-BBD0-FC8ACE719ADF}" destId="{465CC707-106E-491F-A0AC-A219B427F499}" srcOrd="11" destOrd="0" presId="urn:microsoft.com/office/officeart/2008/layout/VerticalCurvedList"/>
    <dgm:cxn modelId="{E35A8CDA-283F-47AD-8E7E-2EC17EF2958B}" type="presParOf" srcId="{FC879386-44F7-469B-BBD0-FC8ACE719ADF}" destId="{FBEE3841-B132-4ED8-AC4C-495CB570374E}" srcOrd="12" destOrd="0" presId="urn:microsoft.com/office/officeart/2008/layout/VerticalCurvedList"/>
    <dgm:cxn modelId="{BA503136-7536-4674-80DF-76C6D9CC5BF4}" type="presParOf" srcId="{FBEE3841-B132-4ED8-AC4C-495CB570374E}" destId="{DD4C1228-4FDA-4E28-A36D-E83A0EE5D6AC}" srcOrd="0" destOrd="0" presId="urn:microsoft.com/office/officeart/2008/layout/VerticalCurvedList"/>
    <dgm:cxn modelId="{44F3AA12-F072-4865-873D-A295FAD3393D}" type="presParOf" srcId="{FC879386-44F7-469B-BBD0-FC8ACE719ADF}" destId="{553DB373-9E73-4D56-AB5A-8812D161362E}" srcOrd="13" destOrd="0" presId="urn:microsoft.com/office/officeart/2008/layout/VerticalCurvedList"/>
    <dgm:cxn modelId="{1EFA37F1-4C88-4DF1-AFB6-65F6BE8B01DE}" type="presParOf" srcId="{FC879386-44F7-469B-BBD0-FC8ACE719ADF}" destId="{A8376F86-1352-417A-935F-8496F8EB0364}" srcOrd="14" destOrd="0" presId="urn:microsoft.com/office/officeart/2008/layout/VerticalCurvedList"/>
    <dgm:cxn modelId="{A0C0F0BE-5972-4828-88EB-4651D1329E28}" type="presParOf" srcId="{A8376F86-1352-417A-935F-8496F8EB0364}" destId="{9183AFDB-FDA9-4139-B333-DB34BC36A08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45513"/>
          <a:ext cx="7693923" cy="62361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Times New Roman" panose="02020603050405020304" pitchFamily="18" charset="0"/>
              <a:cs typeface="Times New Roman" panose="02020603050405020304" pitchFamily="18" charset="0"/>
            </a:rPr>
            <a:t>1. Typology Of Problem Gamblers</a:t>
          </a:r>
          <a:endParaRPr lang="en-US" sz="2600" b="0" kern="1200" dirty="0"/>
        </a:p>
      </dsp:txBody>
      <dsp:txXfrm>
        <a:off x="30442" y="75955"/>
        <a:ext cx="7633039" cy="562726"/>
      </dsp:txXfrm>
    </dsp:sp>
    <dsp:sp modelId="{DD54D98E-9916-4E15-BFF3-2CB2C9D74ED4}">
      <dsp:nvSpPr>
        <dsp:cNvPr id="0" name=""/>
        <dsp:cNvSpPr/>
      </dsp:nvSpPr>
      <dsp:spPr>
        <a:xfrm>
          <a:off x="0" y="744003"/>
          <a:ext cx="7693923" cy="62361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2. Comorbidity &amp; Co-Occurring Disorders</a:t>
          </a:r>
        </a:p>
      </dsp:txBody>
      <dsp:txXfrm>
        <a:off x="30442" y="774445"/>
        <a:ext cx="7633039" cy="562726"/>
      </dsp:txXfrm>
    </dsp:sp>
    <dsp:sp modelId="{85ECBA73-E0AE-4C76-93EE-DEA6842471FD}">
      <dsp:nvSpPr>
        <dsp:cNvPr id="0" name=""/>
        <dsp:cNvSpPr/>
      </dsp:nvSpPr>
      <dsp:spPr>
        <a:xfrm>
          <a:off x="0" y="1442493"/>
          <a:ext cx="7693923" cy="62361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3. Family Counseling</a:t>
          </a:r>
        </a:p>
      </dsp:txBody>
      <dsp:txXfrm>
        <a:off x="30442" y="1472935"/>
        <a:ext cx="7633039" cy="562726"/>
      </dsp:txXfrm>
    </dsp:sp>
    <dsp:sp modelId="{5EB24F82-5742-4205-98C6-016843304D1C}">
      <dsp:nvSpPr>
        <dsp:cNvPr id="0" name=""/>
        <dsp:cNvSpPr/>
      </dsp:nvSpPr>
      <dsp:spPr>
        <a:xfrm>
          <a:off x="0" y="2140983"/>
          <a:ext cx="7693923" cy="62361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4. Crisis Intervention</a:t>
          </a:r>
        </a:p>
      </dsp:txBody>
      <dsp:txXfrm>
        <a:off x="30442" y="2171425"/>
        <a:ext cx="7633039" cy="5627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8C195-A4CD-4EDA-B3FF-1010D903E107}">
      <dsp:nvSpPr>
        <dsp:cNvPr id="0" name=""/>
        <dsp:cNvSpPr/>
      </dsp:nvSpPr>
      <dsp:spPr>
        <a:xfrm>
          <a:off x="4141508" y="1533822"/>
          <a:ext cx="1949554" cy="1686443"/>
        </a:xfrm>
        <a:prstGeom prst="hexagon">
          <a:avLst>
            <a:gd name="adj" fmla="val 28570"/>
            <a:gd name="vf" fmla="val 115470"/>
          </a:avLst>
        </a:prstGeom>
        <a:solidFill>
          <a:srgbClr val="8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Negative Impacts</a:t>
          </a:r>
        </a:p>
      </dsp:txBody>
      <dsp:txXfrm>
        <a:off x="4464576" y="1813289"/>
        <a:ext cx="1303418" cy="1127509"/>
      </dsp:txXfrm>
    </dsp:sp>
    <dsp:sp modelId="{097D329A-99A7-4B2A-AFED-5AAA70683F43}">
      <dsp:nvSpPr>
        <dsp:cNvPr id="0" name=""/>
        <dsp:cNvSpPr/>
      </dsp:nvSpPr>
      <dsp:spPr>
        <a:xfrm>
          <a:off x="5362304" y="726972"/>
          <a:ext cx="735561" cy="633783"/>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9CDA281-D6F8-49C2-8421-A200216A2D13}">
      <dsp:nvSpPr>
        <dsp:cNvPr id="0" name=""/>
        <dsp:cNvSpPr/>
      </dsp:nvSpPr>
      <dsp:spPr>
        <a:xfrm>
          <a:off x="4321090" y="0"/>
          <a:ext cx="1597646" cy="1382151"/>
        </a:xfrm>
        <a:prstGeom prst="hexagon">
          <a:avLst>
            <a:gd name="adj" fmla="val 28570"/>
            <a:gd name="vf" fmla="val 11547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How Much Time?</a:t>
          </a:r>
        </a:p>
      </dsp:txBody>
      <dsp:txXfrm>
        <a:off x="4585854" y="229052"/>
        <a:ext cx="1068118" cy="924047"/>
      </dsp:txXfrm>
    </dsp:sp>
    <dsp:sp modelId="{CB2DB078-31DC-4AD4-A4FF-6FC9E3DC8A91}">
      <dsp:nvSpPr>
        <dsp:cNvPr id="0" name=""/>
        <dsp:cNvSpPr/>
      </dsp:nvSpPr>
      <dsp:spPr>
        <a:xfrm>
          <a:off x="6220761" y="1911809"/>
          <a:ext cx="735561" cy="633783"/>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D622C35-E6F6-42E4-8DD5-9AD99180432E}">
      <dsp:nvSpPr>
        <dsp:cNvPr id="0" name=""/>
        <dsp:cNvSpPr/>
      </dsp:nvSpPr>
      <dsp:spPr>
        <a:xfrm>
          <a:off x="5786317" y="850115"/>
          <a:ext cx="1597646" cy="1382151"/>
        </a:xfrm>
        <a:prstGeom prst="hexagon">
          <a:avLst>
            <a:gd name="adj" fmla="val 28570"/>
            <a:gd name="vf" fmla="val 115470"/>
          </a:avLst>
        </a:prstGeom>
        <a:gradFill rotWithShape="0">
          <a:gsLst>
            <a:gs pos="0">
              <a:schemeClr val="accent1">
                <a:shade val="50000"/>
                <a:hueOff val="134164"/>
                <a:satOff val="-3267"/>
                <a:lumOff val="14299"/>
                <a:alphaOff val="0"/>
                <a:satMod val="103000"/>
                <a:lumMod val="102000"/>
                <a:tint val="94000"/>
              </a:schemeClr>
            </a:gs>
            <a:gs pos="50000">
              <a:schemeClr val="accent1">
                <a:shade val="50000"/>
                <a:hueOff val="134164"/>
                <a:satOff val="-3267"/>
                <a:lumOff val="14299"/>
                <a:alphaOff val="0"/>
                <a:satMod val="110000"/>
                <a:lumMod val="100000"/>
                <a:shade val="100000"/>
              </a:schemeClr>
            </a:gs>
            <a:gs pos="100000">
              <a:schemeClr val="accent1">
                <a:shade val="50000"/>
                <a:hueOff val="134164"/>
                <a:satOff val="-3267"/>
                <a:lumOff val="1429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History</a:t>
          </a:r>
        </a:p>
      </dsp:txBody>
      <dsp:txXfrm>
        <a:off x="6051081" y="1079167"/>
        <a:ext cx="1068118" cy="924047"/>
      </dsp:txXfrm>
    </dsp:sp>
    <dsp:sp modelId="{A537CDD4-C0ED-4797-9F18-B372F475EDBE}">
      <dsp:nvSpPr>
        <dsp:cNvPr id="0" name=""/>
        <dsp:cNvSpPr/>
      </dsp:nvSpPr>
      <dsp:spPr>
        <a:xfrm>
          <a:off x="5624421" y="3249268"/>
          <a:ext cx="735561" cy="633783"/>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B3503D0-CB5E-48B4-93C3-9CDE9C0E9ABA}">
      <dsp:nvSpPr>
        <dsp:cNvPr id="0" name=""/>
        <dsp:cNvSpPr/>
      </dsp:nvSpPr>
      <dsp:spPr>
        <a:xfrm>
          <a:off x="5786317" y="2521344"/>
          <a:ext cx="1597646" cy="1382151"/>
        </a:xfrm>
        <a:prstGeom prst="hexagon">
          <a:avLst>
            <a:gd name="adj" fmla="val 28570"/>
            <a:gd name="vf" fmla="val 115470"/>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Ability to Stop</a:t>
          </a:r>
        </a:p>
      </dsp:txBody>
      <dsp:txXfrm>
        <a:off x="6051081" y="2750396"/>
        <a:ext cx="1068118" cy="924047"/>
      </dsp:txXfrm>
    </dsp:sp>
    <dsp:sp modelId="{66C1DFFD-59CD-4578-92A0-17F77BCB5CA5}">
      <dsp:nvSpPr>
        <dsp:cNvPr id="0" name=""/>
        <dsp:cNvSpPr/>
      </dsp:nvSpPr>
      <dsp:spPr>
        <a:xfrm>
          <a:off x="4145136" y="3388101"/>
          <a:ext cx="735561" cy="633783"/>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36B15B4-6179-46DD-8E33-FDA618A50908}">
      <dsp:nvSpPr>
        <dsp:cNvPr id="0" name=""/>
        <dsp:cNvSpPr/>
      </dsp:nvSpPr>
      <dsp:spPr>
        <a:xfrm>
          <a:off x="4321090" y="3372411"/>
          <a:ext cx="1597646" cy="1382151"/>
        </a:xfrm>
        <a:prstGeom prst="hexagon">
          <a:avLst>
            <a:gd name="adj" fmla="val 28570"/>
            <a:gd name="vf" fmla="val 115470"/>
          </a:avLst>
        </a:prstGeom>
        <a:solidFill>
          <a:schemeClr val="tx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Who Knows?</a:t>
          </a:r>
        </a:p>
      </dsp:txBody>
      <dsp:txXfrm>
        <a:off x="4585854" y="3601463"/>
        <a:ext cx="1068118" cy="924047"/>
      </dsp:txXfrm>
    </dsp:sp>
    <dsp:sp modelId="{80DE8C3C-3ABB-4229-AB51-ACA9A53BA8EE}">
      <dsp:nvSpPr>
        <dsp:cNvPr id="0" name=""/>
        <dsp:cNvSpPr/>
      </dsp:nvSpPr>
      <dsp:spPr>
        <a:xfrm>
          <a:off x="3272621" y="2203739"/>
          <a:ext cx="735561" cy="633783"/>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1C52530-A286-4E02-8FC9-A4330E007F39}">
      <dsp:nvSpPr>
        <dsp:cNvPr id="0" name=""/>
        <dsp:cNvSpPr/>
      </dsp:nvSpPr>
      <dsp:spPr>
        <a:xfrm>
          <a:off x="2849061" y="2522295"/>
          <a:ext cx="1597646" cy="1382151"/>
        </a:xfrm>
        <a:prstGeom prst="hexagon">
          <a:avLst>
            <a:gd name="adj" fmla="val 28570"/>
            <a:gd name="vf" fmla="val 115470"/>
          </a:avLst>
        </a:prstGeom>
        <a:solidFill>
          <a:schemeClr val="tx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Type of Consequences</a:t>
          </a:r>
        </a:p>
      </dsp:txBody>
      <dsp:txXfrm>
        <a:off x="3113825" y="2751347"/>
        <a:ext cx="1068118" cy="924047"/>
      </dsp:txXfrm>
    </dsp:sp>
    <dsp:sp modelId="{0B0EC8B3-47C4-49C7-96C1-AABC470FB4C3}">
      <dsp:nvSpPr>
        <dsp:cNvPr id="0" name=""/>
        <dsp:cNvSpPr/>
      </dsp:nvSpPr>
      <dsp:spPr>
        <a:xfrm>
          <a:off x="2849061" y="848214"/>
          <a:ext cx="1597646" cy="1382151"/>
        </a:xfrm>
        <a:prstGeom prst="hexagon">
          <a:avLst>
            <a:gd name="adj" fmla="val 28570"/>
            <a:gd name="vf" fmla="val 115470"/>
          </a:avLst>
        </a:prstGeom>
        <a:gradFill rotWithShape="0">
          <a:gsLst>
            <a:gs pos="0">
              <a:schemeClr val="accent1">
                <a:shade val="50000"/>
                <a:hueOff val="134164"/>
                <a:satOff val="-3267"/>
                <a:lumOff val="14299"/>
                <a:alphaOff val="0"/>
                <a:satMod val="103000"/>
                <a:lumMod val="102000"/>
                <a:tint val="94000"/>
              </a:schemeClr>
            </a:gs>
            <a:gs pos="50000">
              <a:schemeClr val="accent1">
                <a:shade val="50000"/>
                <a:hueOff val="134164"/>
                <a:satOff val="-3267"/>
                <a:lumOff val="14299"/>
                <a:alphaOff val="0"/>
                <a:satMod val="110000"/>
                <a:lumMod val="100000"/>
                <a:shade val="100000"/>
              </a:schemeClr>
            </a:gs>
            <a:gs pos="100000">
              <a:schemeClr val="accent1">
                <a:shade val="50000"/>
                <a:hueOff val="134164"/>
                <a:satOff val="-3267"/>
                <a:lumOff val="1429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Shame / Guilt Feelings</a:t>
          </a:r>
        </a:p>
      </dsp:txBody>
      <dsp:txXfrm>
        <a:off x="3113825" y="1077266"/>
        <a:ext cx="1068118" cy="92404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635FF-644E-4A74-BC42-03E2402B7A8B}">
      <dsp:nvSpPr>
        <dsp:cNvPr id="0" name=""/>
        <dsp:cNvSpPr/>
      </dsp:nvSpPr>
      <dsp:spPr>
        <a:xfrm>
          <a:off x="3163887" y="3283519"/>
          <a:ext cx="1800224" cy="1800224"/>
        </a:xfrm>
        <a:prstGeom prst="ellipse">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Suicide Risk</a:t>
          </a:r>
        </a:p>
      </dsp:txBody>
      <dsp:txXfrm>
        <a:off x="3427524" y="3547156"/>
        <a:ext cx="1272950" cy="1272950"/>
      </dsp:txXfrm>
    </dsp:sp>
    <dsp:sp modelId="{30A6A733-45D2-4EB6-8B36-EBAEFAC20568}">
      <dsp:nvSpPr>
        <dsp:cNvPr id="0" name=""/>
        <dsp:cNvSpPr/>
      </dsp:nvSpPr>
      <dsp:spPr>
        <a:xfrm rot="10800000">
          <a:off x="633340" y="3927099"/>
          <a:ext cx="2391366" cy="513064"/>
        </a:xfrm>
        <a:prstGeom prst="lef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AD10BEF-9CA1-4C8A-8BAB-48EE8730BB6F}">
      <dsp:nvSpPr>
        <dsp:cNvPr id="0" name=""/>
        <dsp:cNvSpPr/>
      </dsp:nvSpPr>
      <dsp:spPr>
        <a:xfrm>
          <a:off x="3261" y="3679568"/>
          <a:ext cx="1260157" cy="1008126"/>
        </a:xfrm>
        <a:prstGeom prst="roundRect">
          <a:avLst>
            <a:gd name="adj" fmla="val 1000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Anxiety</a:t>
          </a:r>
        </a:p>
      </dsp:txBody>
      <dsp:txXfrm>
        <a:off x="32788" y="3709095"/>
        <a:ext cx="1201103" cy="949072"/>
      </dsp:txXfrm>
    </dsp:sp>
    <dsp:sp modelId="{01ABE837-2D61-4FE8-9CAF-E0BA175D23C9}">
      <dsp:nvSpPr>
        <dsp:cNvPr id="0" name=""/>
        <dsp:cNvSpPr/>
      </dsp:nvSpPr>
      <dsp:spPr>
        <a:xfrm rot="12342857">
          <a:off x="854672" y="2957379"/>
          <a:ext cx="2391366" cy="513064"/>
        </a:xfrm>
        <a:prstGeom prst="leftArrow">
          <a:avLst>
            <a:gd name="adj1" fmla="val 60000"/>
            <a:gd name="adj2" fmla="val 50000"/>
          </a:avLst>
        </a:prstGeom>
        <a:gradFill rotWithShape="0">
          <a:gsLst>
            <a:gs pos="0">
              <a:schemeClr val="accent1">
                <a:shade val="90000"/>
                <a:hueOff val="103857"/>
                <a:satOff val="-2218"/>
                <a:lumOff val="8277"/>
                <a:alphaOff val="0"/>
                <a:satMod val="103000"/>
                <a:lumMod val="102000"/>
                <a:tint val="94000"/>
              </a:schemeClr>
            </a:gs>
            <a:gs pos="50000">
              <a:schemeClr val="accent1">
                <a:shade val="90000"/>
                <a:hueOff val="103857"/>
                <a:satOff val="-2218"/>
                <a:lumOff val="8277"/>
                <a:alphaOff val="0"/>
                <a:satMod val="110000"/>
                <a:lumMod val="100000"/>
                <a:shade val="100000"/>
              </a:schemeClr>
            </a:gs>
            <a:gs pos="100000">
              <a:schemeClr val="accent1">
                <a:shade val="90000"/>
                <a:hueOff val="103857"/>
                <a:satOff val="-2218"/>
                <a:lumOff val="8277"/>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DE5E5A3-60AD-41D9-B2B6-0F6C743287AC}">
      <dsp:nvSpPr>
        <dsp:cNvPr id="0" name=""/>
        <dsp:cNvSpPr/>
      </dsp:nvSpPr>
      <dsp:spPr>
        <a:xfrm>
          <a:off x="343003" y="2191061"/>
          <a:ext cx="1260157" cy="1008126"/>
        </a:xfrm>
        <a:prstGeom prst="roundRect">
          <a:avLst>
            <a:gd name="adj" fmla="val 10000"/>
          </a:avLst>
        </a:prstGeom>
        <a:gradFill rotWithShape="0">
          <a:gsLst>
            <a:gs pos="0">
              <a:schemeClr val="accent1">
                <a:shade val="50000"/>
                <a:hueOff val="100623"/>
                <a:satOff val="-2451"/>
                <a:lumOff val="10724"/>
                <a:alphaOff val="0"/>
                <a:satMod val="103000"/>
                <a:lumMod val="102000"/>
                <a:tint val="94000"/>
              </a:schemeClr>
            </a:gs>
            <a:gs pos="50000">
              <a:schemeClr val="accent1">
                <a:shade val="50000"/>
                <a:hueOff val="100623"/>
                <a:satOff val="-2451"/>
                <a:lumOff val="10724"/>
                <a:alphaOff val="0"/>
                <a:satMod val="110000"/>
                <a:lumMod val="100000"/>
                <a:shade val="100000"/>
              </a:schemeClr>
            </a:gs>
            <a:gs pos="100000">
              <a:schemeClr val="accent1">
                <a:shade val="50000"/>
                <a:hueOff val="100623"/>
                <a:satOff val="-2451"/>
                <a:lumOff val="107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Mood Disorders</a:t>
          </a:r>
        </a:p>
      </dsp:txBody>
      <dsp:txXfrm>
        <a:off x="372530" y="2220588"/>
        <a:ext cx="1201103" cy="949072"/>
      </dsp:txXfrm>
    </dsp:sp>
    <dsp:sp modelId="{90C42877-C00A-49A4-B3B0-B8FB94E9E45E}">
      <dsp:nvSpPr>
        <dsp:cNvPr id="0" name=""/>
        <dsp:cNvSpPr/>
      </dsp:nvSpPr>
      <dsp:spPr>
        <a:xfrm rot="13885714">
          <a:off x="1474831" y="2179724"/>
          <a:ext cx="2391366" cy="513064"/>
        </a:xfrm>
        <a:prstGeom prst="leftArrow">
          <a:avLst>
            <a:gd name="adj1" fmla="val 60000"/>
            <a:gd name="adj2" fmla="val 50000"/>
          </a:avLst>
        </a:prstGeom>
        <a:gradFill rotWithShape="0">
          <a:gsLst>
            <a:gs pos="0">
              <a:schemeClr val="accent1">
                <a:shade val="90000"/>
                <a:hueOff val="207713"/>
                <a:satOff val="-4436"/>
                <a:lumOff val="16555"/>
                <a:alphaOff val="0"/>
                <a:satMod val="103000"/>
                <a:lumMod val="102000"/>
                <a:tint val="94000"/>
              </a:schemeClr>
            </a:gs>
            <a:gs pos="50000">
              <a:schemeClr val="accent1">
                <a:shade val="90000"/>
                <a:hueOff val="207713"/>
                <a:satOff val="-4436"/>
                <a:lumOff val="16555"/>
                <a:alphaOff val="0"/>
                <a:satMod val="110000"/>
                <a:lumMod val="100000"/>
                <a:shade val="100000"/>
              </a:schemeClr>
            </a:gs>
            <a:gs pos="100000">
              <a:schemeClr val="accent1">
                <a:shade val="90000"/>
                <a:hueOff val="207713"/>
                <a:satOff val="-4436"/>
                <a:lumOff val="16555"/>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4270F22-CF36-4768-B550-5C9D94D23633}">
      <dsp:nvSpPr>
        <dsp:cNvPr id="0" name=""/>
        <dsp:cNvSpPr/>
      </dsp:nvSpPr>
      <dsp:spPr>
        <a:xfrm>
          <a:off x="1294940" y="997371"/>
          <a:ext cx="1260157" cy="1008126"/>
        </a:xfrm>
        <a:prstGeom prst="roundRect">
          <a:avLst>
            <a:gd name="adj" fmla="val 10000"/>
          </a:avLst>
        </a:prstGeom>
        <a:gradFill rotWithShape="0">
          <a:gsLst>
            <a:gs pos="0">
              <a:schemeClr val="accent1">
                <a:shade val="50000"/>
                <a:hueOff val="201247"/>
                <a:satOff val="-4901"/>
                <a:lumOff val="21448"/>
                <a:alphaOff val="0"/>
                <a:satMod val="103000"/>
                <a:lumMod val="102000"/>
                <a:tint val="94000"/>
              </a:schemeClr>
            </a:gs>
            <a:gs pos="50000">
              <a:schemeClr val="accent1">
                <a:shade val="50000"/>
                <a:hueOff val="201247"/>
                <a:satOff val="-4901"/>
                <a:lumOff val="21448"/>
                <a:alphaOff val="0"/>
                <a:satMod val="110000"/>
                <a:lumMod val="100000"/>
                <a:shade val="100000"/>
              </a:schemeClr>
            </a:gs>
            <a:gs pos="100000">
              <a:schemeClr val="accent1">
                <a:shade val="50000"/>
                <a:hueOff val="201247"/>
                <a:satOff val="-4901"/>
                <a:lumOff val="2144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Trauma</a:t>
          </a:r>
        </a:p>
      </dsp:txBody>
      <dsp:txXfrm>
        <a:off x="1324467" y="1026898"/>
        <a:ext cx="1201103" cy="949072"/>
      </dsp:txXfrm>
    </dsp:sp>
    <dsp:sp modelId="{5A91AF74-F27F-43E8-B17C-A4333162AC8D}">
      <dsp:nvSpPr>
        <dsp:cNvPr id="0" name=""/>
        <dsp:cNvSpPr/>
      </dsp:nvSpPr>
      <dsp:spPr>
        <a:xfrm rot="15428571">
          <a:off x="2370987" y="1748159"/>
          <a:ext cx="2391366" cy="513064"/>
        </a:xfrm>
        <a:prstGeom prst="leftArrow">
          <a:avLst>
            <a:gd name="adj1" fmla="val 60000"/>
            <a:gd name="adj2" fmla="val 50000"/>
          </a:avLst>
        </a:prstGeom>
        <a:gradFill rotWithShape="0">
          <a:gsLst>
            <a:gs pos="0">
              <a:schemeClr val="accent1">
                <a:shade val="90000"/>
                <a:hueOff val="311570"/>
                <a:satOff val="-6653"/>
                <a:lumOff val="24832"/>
                <a:alphaOff val="0"/>
                <a:satMod val="103000"/>
                <a:lumMod val="102000"/>
                <a:tint val="94000"/>
              </a:schemeClr>
            </a:gs>
            <a:gs pos="50000">
              <a:schemeClr val="accent1">
                <a:shade val="90000"/>
                <a:hueOff val="311570"/>
                <a:satOff val="-6653"/>
                <a:lumOff val="24832"/>
                <a:alphaOff val="0"/>
                <a:satMod val="110000"/>
                <a:lumMod val="100000"/>
                <a:shade val="100000"/>
              </a:schemeClr>
            </a:gs>
            <a:gs pos="100000">
              <a:schemeClr val="accent1">
                <a:shade val="90000"/>
                <a:hueOff val="311570"/>
                <a:satOff val="-6653"/>
                <a:lumOff val="24832"/>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9CE9F1B-6DFF-4F19-A58E-66163CCD327E}">
      <dsp:nvSpPr>
        <dsp:cNvPr id="0" name=""/>
        <dsp:cNvSpPr/>
      </dsp:nvSpPr>
      <dsp:spPr>
        <a:xfrm>
          <a:off x="2670527" y="334922"/>
          <a:ext cx="1260157" cy="1008126"/>
        </a:xfrm>
        <a:prstGeom prst="roundRect">
          <a:avLst>
            <a:gd name="adj" fmla="val 10000"/>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Prior Attempts</a:t>
          </a:r>
        </a:p>
      </dsp:txBody>
      <dsp:txXfrm>
        <a:off x="2700054" y="364449"/>
        <a:ext cx="1201103" cy="949072"/>
      </dsp:txXfrm>
    </dsp:sp>
    <dsp:sp modelId="{F9362234-9009-42BD-A029-6B6C3D0CA597}">
      <dsp:nvSpPr>
        <dsp:cNvPr id="0" name=""/>
        <dsp:cNvSpPr/>
      </dsp:nvSpPr>
      <dsp:spPr>
        <a:xfrm rot="16971429">
          <a:off x="3365645" y="1748159"/>
          <a:ext cx="2391366" cy="513064"/>
        </a:xfrm>
        <a:prstGeom prst="leftArrow">
          <a:avLst>
            <a:gd name="adj1" fmla="val 60000"/>
            <a:gd name="adj2" fmla="val 50000"/>
          </a:avLst>
        </a:prstGeom>
        <a:gradFill rotWithShape="0">
          <a:gsLst>
            <a:gs pos="0">
              <a:schemeClr val="accent1">
                <a:shade val="90000"/>
                <a:hueOff val="415426"/>
                <a:satOff val="-8871"/>
                <a:lumOff val="33109"/>
                <a:alphaOff val="0"/>
                <a:satMod val="103000"/>
                <a:lumMod val="102000"/>
                <a:tint val="94000"/>
              </a:schemeClr>
            </a:gs>
            <a:gs pos="50000">
              <a:schemeClr val="accent1">
                <a:shade val="90000"/>
                <a:hueOff val="415426"/>
                <a:satOff val="-8871"/>
                <a:lumOff val="33109"/>
                <a:alphaOff val="0"/>
                <a:satMod val="110000"/>
                <a:lumMod val="100000"/>
                <a:shade val="100000"/>
              </a:schemeClr>
            </a:gs>
            <a:gs pos="100000">
              <a:schemeClr val="accent1">
                <a:shade val="90000"/>
                <a:hueOff val="415426"/>
                <a:satOff val="-8871"/>
                <a:lumOff val="33109"/>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C523B91-39BE-4A25-9C49-FFFA45E89002}">
      <dsp:nvSpPr>
        <dsp:cNvPr id="0" name=""/>
        <dsp:cNvSpPr/>
      </dsp:nvSpPr>
      <dsp:spPr>
        <a:xfrm>
          <a:off x="4197314" y="334922"/>
          <a:ext cx="1260157" cy="1008126"/>
        </a:xfrm>
        <a:prstGeom prst="roundRect">
          <a:avLst>
            <a:gd name="adj" fmla="val 10000"/>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Family History</a:t>
          </a:r>
        </a:p>
      </dsp:txBody>
      <dsp:txXfrm>
        <a:off x="4226841" y="364449"/>
        <a:ext cx="1201103" cy="949072"/>
      </dsp:txXfrm>
    </dsp:sp>
    <dsp:sp modelId="{2C677611-1BF7-4392-83F2-7CF8DB9EAB25}">
      <dsp:nvSpPr>
        <dsp:cNvPr id="0" name=""/>
        <dsp:cNvSpPr/>
      </dsp:nvSpPr>
      <dsp:spPr>
        <a:xfrm rot="18514286">
          <a:off x="4261801" y="2179724"/>
          <a:ext cx="2391366" cy="513064"/>
        </a:xfrm>
        <a:prstGeom prst="leftArrow">
          <a:avLst>
            <a:gd name="adj1" fmla="val 60000"/>
            <a:gd name="adj2" fmla="val 50000"/>
          </a:avLst>
        </a:prstGeom>
        <a:gradFill rotWithShape="0">
          <a:gsLst>
            <a:gs pos="0">
              <a:schemeClr val="accent1">
                <a:shade val="90000"/>
                <a:hueOff val="311570"/>
                <a:satOff val="-6653"/>
                <a:lumOff val="24832"/>
                <a:alphaOff val="0"/>
                <a:satMod val="103000"/>
                <a:lumMod val="102000"/>
                <a:tint val="94000"/>
              </a:schemeClr>
            </a:gs>
            <a:gs pos="50000">
              <a:schemeClr val="accent1">
                <a:shade val="90000"/>
                <a:hueOff val="311570"/>
                <a:satOff val="-6653"/>
                <a:lumOff val="24832"/>
                <a:alphaOff val="0"/>
                <a:satMod val="110000"/>
                <a:lumMod val="100000"/>
                <a:shade val="100000"/>
              </a:schemeClr>
            </a:gs>
            <a:gs pos="100000">
              <a:schemeClr val="accent1">
                <a:shade val="90000"/>
                <a:hueOff val="311570"/>
                <a:satOff val="-6653"/>
                <a:lumOff val="24832"/>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C795BD2-24DD-480F-BF96-91D60AACC109}">
      <dsp:nvSpPr>
        <dsp:cNvPr id="0" name=""/>
        <dsp:cNvSpPr/>
      </dsp:nvSpPr>
      <dsp:spPr>
        <a:xfrm>
          <a:off x="5572902" y="997371"/>
          <a:ext cx="1260157" cy="1008126"/>
        </a:xfrm>
        <a:prstGeom prst="roundRect">
          <a:avLst>
            <a:gd name="adj" fmla="val 10000"/>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Severity of Consequences</a:t>
          </a:r>
        </a:p>
      </dsp:txBody>
      <dsp:txXfrm>
        <a:off x="5602429" y="1026898"/>
        <a:ext cx="1201103" cy="949072"/>
      </dsp:txXfrm>
    </dsp:sp>
    <dsp:sp modelId="{238170BD-0E36-434F-A48A-1F85226BB2DE}">
      <dsp:nvSpPr>
        <dsp:cNvPr id="0" name=""/>
        <dsp:cNvSpPr/>
      </dsp:nvSpPr>
      <dsp:spPr>
        <a:xfrm rot="20057143">
          <a:off x="4881960" y="2957379"/>
          <a:ext cx="2391366" cy="513064"/>
        </a:xfrm>
        <a:prstGeom prst="leftArrow">
          <a:avLst>
            <a:gd name="adj1" fmla="val 60000"/>
            <a:gd name="adj2" fmla="val 50000"/>
          </a:avLst>
        </a:prstGeom>
        <a:gradFill rotWithShape="0">
          <a:gsLst>
            <a:gs pos="0">
              <a:schemeClr val="accent1">
                <a:shade val="90000"/>
                <a:hueOff val="207713"/>
                <a:satOff val="-4436"/>
                <a:lumOff val="16555"/>
                <a:alphaOff val="0"/>
                <a:satMod val="103000"/>
                <a:lumMod val="102000"/>
                <a:tint val="94000"/>
              </a:schemeClr>
            </a:gs>
            <a:gs pos="50000">
              <a:schemeClr val="accent1">
                <a:shade val="90000"/>
                <a:hueOff val="207713"/>
                <a:satOff val="-4436"/>
                <a:lumOff val="16555"/>
                <a:alphaOff val="0"/>
                <a:satMod val="110000"/>
                <a:lumMod val="100000"/>
                <a:shade val="100000"/>
              </a:schemeClr>
            </a:gs>
            <a:gs pos="100000">
              <a:schemeClr val="accent1">
                <a:shade val="90000"/>
                <a:hueOff val="207713"/>
                <a:satOff val="-4436"/>
                <a:lumOff val="16555"/>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2301D46-5C90-41E4-A003-1451578A0BB4}">
      <dsp:nvSpPr>
        <dsp:cNvPr id="0" name=""/>
        <dsp:cNvSpPr/>
      </dsp:nvSpPr>
      <dsp:spPr>
        <a:xfrm>
          <a:off x="6524838" y="2191061"/>
          <a:ext cx="1260157" cy="1008126"/>
        </a:xfrm>
        <a:prstGeom prst="roundRect">
          <a:avLst>
            <a:gd name="adj" fmla="val 10000"/>
          </a:avLst>
        </a:prstGeom>
        <a:gradFill rotWithShape="0">
          <a:gsLst>
            <a:gs pos="0">
              <a:schemeClr val="accent1">
                <a:shade val="50000"/>
                <a:hueOff val="201247"/>
                <a:satOff val="-4901"/>
                <a:lumOff val="21448"/>
                <a:alphaOff val="0"/>
                <a:satMod val="103000"/>
                <a:lumMod val="102000"/>
                <a:tint val="94000"/>
              </a:schemeClr>
            </a:gs>
            <a:gs pos="50000">
              <a:schemeClr val="accent1">
                <a:shade val="50000"/>
                <a:hueOff val="201247"/>
                <a:satOff val="-4901"/>
                <a:lumOff val="21448"/>
                <a:alphaOff val="0"/>
                <a:satMod val="110000"/>
                <a:lumMod val="100000"/>
                <a:shade val="100000"/>
              </a:schemeClr>
            </a:gs>
            <a:gs pos="100000">
              <a:schemeClr val="accent1">
                <a:shade val="50000"/>
                <a:hueOff val="201247"/>
                <a:satOff val="-4901"/>
                <a:lumOff val="2144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Substance Abuse</a:t>
          </a:r>
        </a:p>
      </dsp:txBody>
      <dsp:txXfrm>
        <a:off x="6554365" y="2220588"/>
        <a:ext cx="1201103" cy="949072"/>
      </dsp:txXfrm>
    </dsp:sp>
    <dsp:sp modelId="{5A394516-DDE0-448C-965D-036F52CDA442}">
      <dsp:nvSpPr>
        <dsp:cNvPr id="0" name=""/>
        <dsp:cNvSpPr/>
      </dsp:nvSpPr>
      <dsp:spPr>
        <a:xfrm>
          <a:off x="5103292" y="3927099"/>
          <a:ext cx="2391366" cy="513064"/>
        </a:xfrm>
        <a:prstGeom prst="leftArrow">
          <a:avLst>
            <a:gd name="adj1" fmla="val 60000"/>
            <a:gd name="adj2" fmla="val 50000"/>
          </a:avLst>
        </a:prstGeom>
        <a:gradFill rotWithShape="0">
          <a:gsLst>
            <a:gs pos="0">
              <a:schemeClr val="accent1">
                <a:shade val="90000"/>
                <a:hueOff val="103857"/>
                <a:satOff val="-2218"/>
                <a:lumOff val="8277"/>
                <a:alphaOff val="0"/>
                <a:satMod val="103000"/>
                <a:lumMod val="102000"/>
                <a:tint val="94000"/>
              </a:schemeClr>
            </a:gs>
            <a:gs pos="50000">
              <a:schemeClr val="accent1">
                <a:shade val="90000"/>
                <a:hueOff val="103857"/>
                <a:satOff val="-2218"/>
                <a:lumOff val="8277"/>
                <a:alphaOff val="0"/>
                <a:satMod val="110000"/>
                <a:lumMod val="100000"/>
                <a:shade val="100000"/>
              </a:schemeClr>
            </a:gs>
            <a:gs pos="100000">
              <a:schemeClr val="accent1">
                <a:shade val="90000"/>
                <a:hueOff val="103857"/>
                <a:satOff val="-2218"/>
                <a:lumOff val="8277"/>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551AC5F-0CB4-4A88-B8C1-421A5C50D975}">
      <dsp:nvSpPr>
        <dsp:cNvPr id="0" name=""/>
        <dsp:cNvSpPr/>
      </dsp:nvSpPr>
      <dsp:spPr>
        <a:xfrm>
          <a:off x="6864580" y="3679568"/>
          <a:ext cx="1260157" cy="1008126"/>
        </a:xfrm>
        <a:prstGeom prst="roundRect">
          <a:avLst>
            <a:gd name="adj" fmla="val 10000"/>
          </a:avLst>
        </a:prstGeom>
        <a:gradFill rotWithShape="0">
          <a:gsLst>
            <a:gs pos="0">
              <a:schemeClr val="accent1">
                <a:shade val="50000"/>
                <a:hueOff val="100623"/>
                <a:satOff val="-2451"/>
                <a:lumOff val="10724"/>
                <a:alphaOff val="0"/>
                <a:satMod val="103000"/>
                <a:lumMod val="102000"/>
                <a:tint val="94000"/>
              </a:schemeClr>
            </a:gs>
            <a:gs pos="50000">
              <a:schemeClr val="accent1">
                <a:shade val="50000"/>
                <a:hueOff val="100623"/>
                <a:satOff val="-2451"/>
                <a:lumOff val="10724"/>
                <a:alphaOff val="0"/>
                <a:satMod val="110000"/>
                <a:lumMod val="100000"/>
                <a:shade val="100000"/>
              </a:schemeClr>
            </a:gs>
            <a:gs pos="100000">
              <a:schemeClr val="accent1">
                <a:shade val="50000"/>
                <a:hueOff val="100623"/>
                <a:satOff val="-2451"/>
                <a:lumOff val="107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Personality Disorders</a:t>
          </a:r>
        </a:p>
      </dsp:txBody>
      <dsp:txXfrm>
        <a:off x="6894107" y="3709095"/>
        <a:ext cx="1201103" cy="94907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FBA2F-E6E5-4D54-9C02-9D2B22848564}">
      <dsp:nvSpPr>
        <dsp:cNvPr id="0" name=""/>
        <dsp:cNvSpPr/>
      </dsp:nvSpPr>
      <dsp:spPr>
        <a:xfrm>
          <a:off x="504117" y="415672"/>
          <a:ext cx="3309763" cy="3309763"/>
        </a:xfrm>
        <a:prstGeom prst="blockArc">
          <a:avLst>
            <a:gd name="adj1" fmla="val 13114286"/>
            <a:gd name="adj2" fmla="val 16200000"/>
            <a:gd name="adj3" fmla="val 3885"/>
          </a:avLst>
        </a:prstGeom>
        <a:gradFill rotWithShape="0">
          <a:gsLst>
            <a:gs pos="0">
              <a:schemeClr val="accent1">
                <a:shade val="90000"/>
                <a:hueOff val="118693"/>
                <a:satOff val="-2535"/>
                <a:lumOff val="9460"/>
                <a:alphaOff val="0"/>
                <a:satMod val="103000"/>
                <a:lumMod val="102000"/>
                <a:tint val="94000"/>
              </a:schemeClr>
            </a:gs>
            <a:gs pos="50000">
              <a:schemeClr val="accent1">
                <a:shade val="90000"/>
                <a:hueOff val="118693"/>
                <a:satOff val="-2535"/>
                <a:lumOff val="9460"/>
                <a:alphaOff val="0"/>
                <a:satMod val="110000"/>
                <a:lumMod val="100000"/>
                <a:shade val="100000"/>
              </a:schemeClr>
            </a:gs>
            <a:gs pos="100000">
              <a:schemeClr val="accent1">
                <a:shade val="90000"/>
                <a:hueOff val="118693"/>
                <a:satOff val="-2535"/>
                <a:lumOff val="946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323F2FE-885B-4689-A03B-3C547AF63266}">
      <dsp:nvSpPr>
        <dsp:cNvPr id="0" name=""/>
        <dsp:cNvSpPr/>
      </dsp:nvSpPr>
      <dsp:spPr>
        <a:xfrm>
          <a:off x="504117" y="415672"/>
          <a:ext cx="3309763" cy="3309763"/>
        </a:xfrm>
        <a:prstGeom prst="blockArc">
          <a:avLst>
            <a:gd name="adj1" fmla="val 10028571"/>
            <a:gd name="adj2" fmla="val 13114286"/>
            <a:gd name="adj3" fmla="val 3885"/>
          </a:avLst>
        </a:prstGeom>
        <a:gradFill rotWithShape="0">
          <a:gsLst>
            <a:gs pos="0">
              <a:schemeClr val="accent1">
                <a:shade val="90000"/>
                <a:hueOff val="237386"/>
                <a:satOff val="-5069"/>
                <a:lumOff val="18919"/>
                <a:alphaOff val="0"/>
                <a:satMod val="103000"/>
                <a:lumMod val="102000"/>
                <a:tint val="94000"/>
              </a:schemeClr>
            </a:gs>
            <a:gs pos="50000">
              <a:schemeClr val="accent1">
                <a:shade val="90000"/>
                <a:hueOff val="237386"/>
                <a:satOff val="-5069"/>
                <a:lumOff val="18919"/>
                <a:alphaOff val="0"/>
                <a:satMod val="110000"/>
                <a:lumMod val="100000"/>
                <a:shade val="100000"/>
              </a:schemeClr>
            </a:gs>
            <a:gs pos="100000">
              <a:schemeClr val="accent1">
                <a:shade val="90000"/>
                <a:hueOff val="237386"/>
                <a:satOff val="-5069"/>
                <a:lumOff val="189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2173B5B-AF5D-46E5-839A-0290A059234B}">
      <dsp:nvSpPr>
        <dsp:cNvPr id="0" name=""/>
        <dsp:cNvSpPr/>
      </dsp:nvSpPr>
      <dsp:spPr>
        <a:xfrm>
          <a:off x="504117" y="415672"/>
          <a:ext cx="3309763" cy="3309763"/>
        </a:xfrm>
        <a:prstGeom prst="blockArc">
          <a:avLst>
            <a:gd name="adj1" fmla="val 6942857"/>
            <a:gd name="adj2" fmla="val 10028571"/>
            <a:gd name="adj3" fmla="val 3885"/>
          </a:avLst>
        </a:prstGeom>
        <a:gradFill rotWithShape="0">
          <a:gsLst>
            <a:gs pos="0">
              <a:schemeClr val="accent1">
                <a:shade val="90000"/>
                <a:hueOff val="356079"/>
                <a:satOff val="-7604"/>
                <a:lumOff val="28379"/>
                <a:alphaOff val="0"/>
                <a:satMod val="103000"/>
                <a:lumMod val="102000"/>
                <a:tint val="94000"/>
              </a:schemeClr>
            </a:gs>
            <a:gs pos="50000">
              <a:schemeClr val="accent1">
                <a:shade val="90000"/>
                <a:hueOff val="356079"/>
                <a:satOff val="-7604"/>
                <a:lumOff val="28379"/>
                <a:alphaOff val="0"/>
                <a:satMod val="110000"/>
                <a:lumMod val="100000"/>
                <a:shade val="100000"/>
              </a:schemeClr>
            </a:gs>
            <a:gs pos="100000">
              <a:schemeClr val="accent1">
                <a:shade val="90000"/>
                <a:hueOff val="356079"/>
                <a:satOff val="-7604"/>
                <a:lumOff val="2837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CAC3098-F38A-4449-B916-18C61F06BC2A}">
      <dsp:nvSpPr>
        <dsp:cNvPr id="0" name=""/>
        <dsp:cNvSpPr/>
      </dsp:nvSpPr>
      <dsp:spPr>
        <a:xfrm>
          <a:off x="504117" y="415672"/>
          <a:ext cx="3309763" cy="3309763"/>
        </a:xfrm>
        <a:prstGeom prst="blockArc">
          <a:avLst>
            <a:gd name="adj1" fmla="val 3857143"/>
            <a:gd name="adj2" fmla="val 6942857"/>
            <a:gd name="adj3" fmla="val 3885"/>
          </a:avLst>
        </a:prstGeom>
        <a:gradFill rotWithShape="0">
          <a:gsLst>
            <a:gs pos="0">
              <a:schemeClr val="accent1">
                <a:shade val="90000"/>
                <a:hueOff val="356079"/>
                <a:satOff val="-7604"/>
                <a:lumOff val="28379"/>
                <a:alphaOff val="0"/>
                <a:satMod val="103000"/>
                <a:lumMod val="102000"/>
                <a:tint val="94000"/>
              </a:schemeClr>
            </a:gs>
            <a:gs pos="50000">
              <a:schemeClr val="accent1">
                <a:shade val="90000"/>
                <a:hueOff val="356079"/>
                <a:satOff val="-7604"/>
                <a:lumOff val="28379"/>
                <a:alphaOff val="0"/>
                <a:satMod val="110000"/>
                <a:lumMod val="100000"/>
                <a:shade val="100000"/>
              </a:schemeClr>
            </a:gs>
            <a:gs pos="100000">
              <a:schemeClr val="accent1">
                <a:shade val="90000"/>
                <a:hueOff val="356079"/>
                <a:satOff val="-7604"/>
                <a:lumOff val="2837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0C2653C-0FB1-4D74-B5E8-4F46350D1168}">
      <dsp:nvSpPr>
        <dsp:cNvPr id="0" name=""/>
        <dsp:cNvSpPr/>
      </dsp:nvSpPr>
      <dsp:spPr>
        <a:xfrm>
          <a:off x="504117" y="415672"/>
          <a:ext cx="3309763" cy="3309763"/>
        </a:xfrm>
        <a:prstGeom prst="blockArc">
          <a:avLst>
            <a:gd name="adj1" fmla="val 771429"/>
            <a:gd name="adj2" fmla="val 3857143"/>
            <a:gd name="adj3" fmla="val 3885"/>
          </a:avLst>
        </a:prstGeom>
        <a:gradFill rotWithShape="0">
          <a:gsLst>
            <a:gs pos="0">
              <a:schemeClr val="accent1">
                <a:shade val="90000"/>
                <a:hueOff val="237386"/>
                <a:satOff val="-5069"/>
                <a:lumOff val="18919"/>
                <a:alphaOff val="0"/>
                <a:satMod val="103000"/>
                <a:lumMod val="102000"/>
                <a:tint val="94000"/>
              </a:schemeClr>
            </a:gs>
            <a:gs pos="50000">
              <a:schemeClr val="accent1">
                <a:shade val="90000"/>
                <a:hueOff val="237386"/>
                <a:satOff val="-5069"/>
                <a:lumOff val="18919"/>
                <a:alphaOff val="0"/>
                <a:satMod val="110000"/>
                <a:lumMod val="100000"/>
                <a:shade val="100000"/>
              </a:schemeClr>
            </a:gs>
            <a:gs pos="100000">
              <a:schemeClr val="accent1">
                <a:shade val="90000"/>
                <a:hueOff val="237386"/>
                <a:satOff val="-5069"/>
                <a:lumOff val="189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6C9F147-FCBC-4A99-9575-441A3166641C}">
      <dsp:nvSpPr>
        <dsp:cNvPr id="0" name=""/>
        <dsp:cNvSpPr/>
      </dsp:nvSpPr>
      <dsp:spPr>
        <a:xfrm>
          <a:off x="504117" y="415672"/>
          <a:ext cx="3309763" cy="3309763"/>
        </a:xfrm>
        <a:prstGeom prst="blockArc">
          <a:avLst>
            <a:gd name="adj1" fmla="val 19285714"/>
            <a:gd name="adj2" fmla="val 771429"/>
            <a:gd name="adj3" fmla="val 3885"/>
          </a:avLst>
        </a:prstGeom>
        <a:gradFill rotWithShape="0">
          <a:gsLst>
            <a:gs pos="0">
              <a:schemeClr val="accent1">
                <a:shade val="90000"/>
                <a:hueOff val="118693"/>
                <a:satOff val="-2535"/>
                <a:lumOff val="9460"/>
                <a:alphaOff val="0"/>
                <a:satMod val="103000"/>
                <a:lumMod val="102000"/>
                <a:tint val="94000"/>
              </a:schemeClr>
            </a:gs>
            <a:gs pos="50000">
              <a:schemeClr val="accent1">
                <a:shade val="90000"/>
                <a:hueOff val="118693"/>
                <a:satOff val="-2535"/>
                <a:lumOff val="9460"/>
                <a:alphaOff val="0"/>
                <a:satMod val="110000"/>
                <a:lumMod val="100000"/>
                <a:shade val="100000"/>
              </a:schemeClr>
            </a:gs>
            <a:gs pos="100000">
              <a:schemeClr val="accent1">
                <a:shade val="90000"/>
                <a:hueOff val="118693"/>
                <a:satOff val="-2535"/>
                <a:lumOff val="946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3F9E8AA-2972-4418-896E-FBB41FC03569}">
      <dsp:nvSpPr>
        <dsp:cNvPr id="0" name=""/>
        <dsp:cNvSpPr/>
      </dsp:nvSpPr>
      <dsp:spPr>
        <a:xfrm>
          <a:off x="504117" y="415672"/>
          <a:ext cx="3309763" cy="3309763"/>
        </a:xfrm>
        <a:prstGeom prst="blockArc">
          <a:avLst>
            <a:gd name="adj1" fmla="val 16200000"/>
            <a:gd name="adj2" fmla="val 19285714"/>
            <a:gd name="adj3" fmla="val 3885"/>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10B1FF4-270E-42E8-ADC1-49C87330B1B2}">
      <dsp:nvSpPr>
        <dsp:cNvPr id="0" name=""/>
        <dsp:cNvSpPr/>
      </dsp:nvSpPr>
      <dsp:spPr>
        <a:xfrm>
          <a:off x="1291598" y="1211246"/>
          <a:ext cx="1734802" cy="1718615"/>
        </a:xfrm>
        <a:prstGeom prst="ellipse">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Client Variables</a:t>
          </a:r>
        </a:p>
      </dsp:txBody>
      <dsp:txXfrm>
        <a:off x="1545654" y="1462931"/>
        <a:ext cx="1226690" cy="1215245"/>
      </dsp:txXfrm>
    </dsp:sp>
    <dsp:sp modelId="{D9DF330A-DE78-40CF-983C-686FA3ADF120}">
      <dsp:nvSpPr>
        <dsp:cNvPr id="0" name=""/>
        <dsp:cNvSpPr/>
      </dsp:nvSpPr>
      <dsp:spPr>
        <a:xfrm>
          <a:off x="1712546" y="1363"/>
          <a:ext cx="892906" cy="892906"/>
        </a:xfrm>
        <a:prstGeom prst="ellipse">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rPr>
            <a:t>Past Attempts</a:t>
          </a:r>
        </a:p>
      </dsp:txBody>
      <dsp:txXfrm>
        <a:off x="1843309" y="132126"/>
        <a:ext cx="631380" cy="631380"/>
      </dsp:txXfrm>
    </dsp:sp>
    <dsp:sp modelId="{723D3856-C8E2-4FC3-982A-02685C57AEBF}">
      <dsp:nvSpPr>
        <dsp:cNvPr id="0" name=""/>
        <dsp:cNvSpPr/>
      </dsp:nvSpPr>
      <dsp:spPr>
        <a:xfrm>
          <a:off x="2981253" y="612340"/>
          <a:ext cx="892906" cy="892906"/>
        </a:xfrm>
        <a:prstGeom prst="ellipse">
          <a:avLst/>
        </a:prstGeom>
        <a:gradFill rotWithShape="0">
          <a:gsLst>
            <a:gs pos="0">
              <a:schemeClr val="accent1">
                <a:shade val="50000"/>
                <a:hueOff val="114998"/>
                <a:satOff val="-2801"/>
                <a:lumOff val="12256"/>
                <a:alphaOff val="0"/>
                <a:satMod val="103000"/>
                <a:lumMod val="102000"/>
                <a:tint val="94000"/>
              </a:schemeClr>
            </a:gs>
            <a:gs pos="50000">
              <a:schemeClr val="accent1">
                <a:shade val="50000"/>
                <a:hueOff val="114998"/>
                <a:satOff val="-2801"/>
                <a:lumOff val="12256"/>
                <a:alphaOff val="0"/>
                <a:satMod val="110000"/>
                <a:lumMod val="100000"/>
                <a:shade val="100000"/>
              </a:schemeClr>
            </a:gs>
            <a:gs pos="100000">
              <a:schemeClr val="accent1">
                <a:shade val="50000"/>
                <a:hueOff val="114998"/>
                <a:satOff val="-2801"/>
                <a:lumOff val="1225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Family</a:t>
          </a:r>
        </a:p>
      </dsp:txBody>
      <dsp:txXfrm>
        <a:off x="3112016" y="743103"/>
        <a:ext cx="631380" cy="631380"/>
      </dsp:txXfrm>
    </dsp:sp>
    <dsp:sp modelId="{7C5078D3-438B-437F-9801-2F5018A91366}">
      <dsp:nvSpPr>
        <dsp:cNvPr id="0" name=""/>
        <dsp:cNvSpPr/>
      </dsp:nvSpPr>
      <dsp:spPr>
        <a:xfrm>
          <a:off x="3294597" y="1985193"/>
          <a:ext cx="892906" cy="892906"/>
        </a:xfrm>
        <a:prstGeom prst="ellipse">
          <a:avLst/>
        </a:prstGeom>
        <a:gradFill rotWithShape="0">
          <a:gsLst>
            <a:gs pos="0">
              <a:schemeClr val="accent1">
                <a:shade val="50000"/>
                <a:hueOff val="229996"/>
                <a:satOff val="-5601"/>
                <a:lumOff val="24512"/>
                <a:alphaOff val="0"/>
                <a:satMod val="103000"/>
                <a:lumMod val="102000"/>
                <a:tint val="94000"/>
              </a:schemeClr>
            </a:gs>
            <a:gs pos="50000">
              <a:schemeClr val="accent1">
                <a:shade val="50000"/>
                <a:hueOff val="229996"/>
                <a:satOff val="-5601"/>
                <a:lumOff val="24512"/>
                <a:alphaOff val="0"/>
                <a:satMod val="110000"/>
                <a:lumMod val="100000"/>
                <a:shade val="100000"/>
              </a:schemeClr>
            </a:gs>
            <a:gs pos="100000">
              <a:schemeClr val="accent1">
                <a:shade val="50000"/>
                <a:hueOff val="229996"/>
                <a:satOff val="-5601"/>
                <a:lumOff val="245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rPr>
            <a:t>Genetics</a:t>
          </a:r>
          <a:endParaRPr lang="en-US" sz="1400" kern="1200" dirty="0">
            <a:latin typeface="+mj-lt"/>
          </a:endParaRPr>
        </a:p>
      </dsp:txBody>
      <dsp:txXfrm>
        <a:off x="3425360" y="2115956"/>
        <a:ext cx="631380" cy="631380"/>
      </dsp:txXfrm>
    </dsp:sp>
    <dsp:sp modelId="{A6C93204-C39B-4E44-84F2-46E215314657}">
      <dsp:nvSpPr>
        <dsp:cNvPr id="0" name=""/>
        <dsp:cNvSpPr/>
      </dsp:nvSpPr>
      <dsp:spPr>
        <a:xfrm>
          <a:off x="2416625" y="3086136"/>
          <a:ext cx="892906" cy="892906"/>
        </a:xfrm>
        <a:prstGeom prst="ellipse">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j-lt"/>
            </a:rPr>
            <a:t>SES</a:t>
          </a:r>
        </a:p>
      </dsp:txBody>
      <dsp:txXfrm>
        <a:off x="2547388" y="3216899"/>
        <a:ext cx="631380" cy="631380"/>
      </dsp:txXfrm>
    </dsp:sp>
    <dsp:sp modelId="{FD50A9AB-D316-46BC-B0E8-7516AED4E20D}">
      <dsp:nvSpPr>
        <dsp:cNvPr id="0" name=""/>
        <dsp:cNvSpPr/>
      </dsp:nvSpPr>
      <dsp:spPr>
        <a:xfrm>
          <a:off x="1008467" y="3086136"/>
          <a:ext cx="892906" cy="892906"/>
        </a:xfrm>
        <a:prstGeom prst="ellipse">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mj-lt"/>
            </a:rPr>
            <a:t>ENV</a:t>
          </a:r>
        </a:p>
      </dsp:txBody>
      <dsp:txXfrm>
        <a:off x="1139230" y="3216899"/>
        <a:ext cx="631380" cy="631380"/>
      </dsp:txXfrm>
    </dsp:sp>
    <dsp:sp modelId="{A19C7933-A7B5-4A11-B94C-F5C72DD5F10E}">
      <dsp:nvSpPr>
        <dsp:cNvPr id="0" name=""/>
        <dsp:cNvSpPr/>
      </dsp:nvSpPr>
      <dsp:spPr>
        <a:xfrm>
          <a:off x="130494" y="1985193"/>
          <a:ext cx="892906" cy="892906"/>
        </a:xfrm>
        <a:prstGeom prst="ellipse">
          <a:avLst/>
        </a:prstGeom>
        <a:gradFill rotWithShape="0">
          <a:gsLst>
            <a:gs pos="0">
              <a:schemeClr val="accent1">
                <a:shade val="50000"/>
                <a:hueOff val="229996"/>
                <a:satOff val="-5601"/>
                <a:lumOff val="24512"/>
                <a:alphaOff val="0"/>
                <a:satMod val="103000"/>
                <a:lumMod val="102000"/>
                <a:tint val="94000"/>
              </a:schemeClr>
            </a:gs>
            <a:gs pos="50000">
              <a:schemeClr val="accent1">
                <a:shade val="50000"/>
                <a:hueOff val="229996"/>
                <a:satOff val="-5601"/>
                <a:lumOff val="24512"/>
                <a:alphaOff val="0"/>
                <a:satMod val="110000"/>
                <a:lumMod val="100000"/>
                <a:shade val="100000"/>
              </a:schemeClr>
            </a:gs>
            <a:gs pos="100000">
              <a:schemeClr val="accent1">
                <a:shade val="50000"/>
                <a:hueOff val="229996"/>
                <a:satOff val="-5601"/>
                <a:lumOff val="245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rPr>
            <a:t>Culture</a:t>
          </a:r>
        </a:p>
      </dsp:txBody>
      <dsp:txXfrm>
        <a:off x="261257" y="2115956"/>
        <a:ext cx="631380" cy="631380"/>
      </dsp:txXfrm>
    </dsp:sp>
    <dsp:sp modelId="{0D663CAF-5C67-45D9-AD59-3698A62D0DAA}">
      <dsp:nvSpPr>
        <dsp:cNvPr id="0" name=""/>
        <dsp:cNvSpPr/>
      </dsp:nvSpPr>
      <dsp:spPr>
        <a:xfrm>
          <a:off x="443839" y="612340"/>
          <a:ext cx="892906" cy="892906"/>
        </a:xfrm>
        <a:prstGeom prst="ellipse">
          <a:avLst/>
        </a:prstGeom>
        <a:gradFill rotWithShape="0">
          <a:gsLst>
            <a:gs pos="0">
              <a:schemeClr val="accent1">
                <a:shade val="50000"/>
                <a:hueOff val="114998"/>
                <a:satOff val="-2801"/>
                <a:lumOff val="12256"/>
                <a:alphaOff val="0"/>
                <a:satMod val="103000"/>
                <a:lumMod val="102000"/>
                <a:tint val="94000"/>
              </a:schemeClr>
            </a:gs>
            <a:gs pos="50000">
              <a:schemeClr val="accent1">
                <a:shade val="50000"/>
                <a:hueOff val="114998"/>
                <a:satOff val="-2801"/>
                <a:lumOff val="12256"/>
                <a:alphaOff val="0"/>
                <a:satMod val="110000"/>
                <a:lumMod val="100000"/>
                <a:shade val="100000"/>
              </a:schemeClr>
            </a:gs>
            <a:gs pos="100000">
              <a:schemeClr val="accent1">
                <a:shade val="50000"/>
                <a:hueOff val="114998"/>
                <a:satOff val="-2801"/>
                <a:lumOff val="1225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rPr>
            <a:t>Diagnosis</a:t>
          </a:r>
        </a:p>
      </dsp:txBody>
      <dsp:txXfrm>
        <a:off x="574602" y="743103"/>
        <a:ext cx="631380" cy="6313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B4F6A-70D1-4FFF-A7B6-6A9EAA383E83}">
      <dsp:nvSpPr>
        <dsp:cNvPr id="0" name=""/>
        <dsp:cNvSpPr/>
      </dsp:nvSpPr>
      <dsp:spPr>
        <a:xfrm>
          <a:off x="4076983" y="1514154"/>
          <a:ext cx="2009340" cy="1120408"/>
        </a:xfrm>
        <a:prstGeom prst="ellipse">
          <a:avLst/>
        </a:prstGeom>
        <a:gradFill rotWithShape="0">
          <a:gsLst>
            <a:gs pos="0">
              <a:schemeClr val="tx1">
                <a:lumMod val="50000"/>
              </a:schemeClr>
            </a:gs>
            <a:gs pos="50000">
              <a:schemeClr val="tx1">
                <a:lumMod val="65000"/>
              </a:schemeClr>
            </a:gs>
            <a:gs pos="100000">
              <a:schemeClr val="tx1"/>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Suicide</a:t>
          </a:r>
        </a:p>
      </dsp:txBody>
      <dsp:txXfrm>
        <a:off x="4371244" y="1678234"/>
        <a:ext cx="1420818" cy="792248"/>
      </dsp:txXfrm>
    </dsp:sp>
    <dsp:sp modelId="{2CE54B28-2D52-4B37-9BD3-ADECD7D8383D}">
      <dsp:nvSpPr>
        <dsp:cNvPr id="0" name=""/>
        <dsp:cNvSpPr/>
      </dsp:nvSpPr>
      <dsp:spPr>
        <a:xfrm rot="15651148">
          <a:off x="4796289" y="1339990"/>
          <a:ext cx="337399" cy="19708"/>
        </a:xfrm>
        <a:custGeom>
          <a:avLst/>
          <a:gdLst/>
          <a:ahLst/>
          <a:cxnLst/>
          <a:rect l="0" t="0" r="0" b="0"/>
          <a:pathLst>
            <a:path>
              <a:moveTo>
                <a:pt x="0" y="9854"/>
              </a:moveTo>
              <a:lnTo>
                <a:pt x="337399" y="985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956553" y="1341410"/>
        <a:ext cx="16869" cy="16869"/>
      </dsp:txXfrm>
    </dsp:sp>
    <dsp:sp modelId="{82FCB5DB-E546-49FA-BDC9-0EB27F7BF710}">
      <dsp:nvSpPr>
        <dsp:cNvPr id="0" name=""/>
        <dsp:cNvSpPr/>
      </dsp:nvSpPr>
      <dsp:spPr>
        <a:xfrm>
          <a:off x="3824963" y="65046"/>
          <a:ext cx="2046694" cy="1120408"/>
        </a:xfrm>
        <a:prstGeom prst="ellipse">
          <a:avLst/>
        </a:prstGeom>
        <a:gradFill rotWithShape="0">
          <a:gsLst>
            <a:gs pos="27000">
              <a:schemeClr val="bg1"/>
            </a:gs>
            <a:gs pos="54000">
              <a:srgbClr val="C00000"/>
            </a:gs>
            <a:gs pos="64000">
              <a:srgbClr val="FF0000"/>
            </a:gs>
            <a:gs pos="100000">
              <a:srgbClr val="FF0000"/>
            </a:gs>
          </a:gsLst>
          <a:lin ang="13500000" scaled="1"/>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Comorbidity</a:t>
          </a:r>
          <a:endParaRPr lang="en-US" sz="1050" kern="1200" dirty="0"/>
        </a:p>
      </dsp:txBody>
      <dsp:txXfrm>
        <a:off x="4124694" y="229126"/>
        <a:ext cx="1447232" cy="792248"/>
      </dsp:txXfrm>
    </dsp:sp>
    <dsp:sp modelId="{EACFD47C-0FCE-46CB-B060-7B4CA27FF18B}">
      <dsp:nvSpPr>
        <dsp:cNvPr id="0" name=""/>
        <dsp:cNvSpPr/>
      </dsp:nvSpPr>
      <dsp:spPr>
        <a:xfrm rot="19673002">
          <a:off x="5661768" y="1343052"/>
          <a:ext cx="1138473" cy="19708"/>
        </a:xfrm>
        <a:custGeom>
          <a:avLst/>
          <a:gdLst/>
          <a:ahLst/>
          <a:cxnLst/>
          <a:rect l="0" t="0" r="0" b="0"/>
          <a:pathLst>
            <a:path>
              <a:moveTo>
                <a:pt x="0" y="9854"/>
              </a:moveTo>
              <a:lnTo>
                <a:pt x="1138473" y="985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02543" y="1324444"/>
        <a:ext cx="56923" cy="56923"/>
      </dsp:txXfrm>
    </dsp:sp>
    <dsp:sp modelId="{01B586F8-53EF-43DD-926E-6791E4270470}">
      <dsp:nvSpPr>
        <dsp:cNvPr id="0" name=""/>
        <dsp:cNvSpPr/>
      </dsp:nvSpPr>
      <dsp:spPr>
        <a:xfrm>
          <a:off x="6350852" y="65048"/>
          <a:ext cx="2078771" cy="1120408"/>
        </a:xfrm>
        <a:prstGeom prst="ellipse">
          <a:avLst/>
        </a:prstGeom>
        <a:gradFill flip="none" rotWithShape="1">
          <a:gsLst>
            <a:gs pos="35000">
              <a:srgbClr val="C00000"/>
            </a:gs>
            <a:gs pos="54000">
              <a:srgbClr val="FF6600"/>
            </a:gs>
            <a:gs pos="64000">
              <a:srgbClr val="FF6600"/>
            </a:gs>
            <a:gs pos="100000">
              <a:schemeClr val="accent5"/>
            </a:gs>
          </a:gsLst>
          <a:lin ang="135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Diagnosis</a:t>
          </a:r>
          <a:endParaRPr lang="en-US" sz="1800" kern="1200" dirty="0"/>
        </a:p>
      </dsp:txBody>
      <dsp:txXfrm>
        <a:off x="6655281" y="229128"/>
        <a:ext cx="1469913" cy="792248"/>
      </dsp:txXfrm>
    </dsp:sp>
    <dsp:sp modelId="{6A364C3C-7DAB-4BBD-B785-AFF68A4E373D}">
      <dsp:nvSpPr>
        <dsp:cNvPr id="0" name=""/>
        <dsp:cNvSpPr/>
      </dsp:nvSpPr>
      <dsp:spPr>
        <a:xfrm rot="242130">
          <a:off x="6077488" y="2160045"/>
          <a:ext cx="716814" cy="19708"/>
        </a:xfrm>
        <a:custGeom>
          <a:avLst/>
          <a:gdLst/>
          <a:ahLst/>
          <a:cxnLst/>
          <a:rect l="0" t="0" r="0" b="0"/>
          <a:pathLst>
            <a:path>
              <a:moveTo>
                <a:pt x="0" y="9854"/>
              </a:moveTo>
              <a:lnTo>
                <a:pt x="716814" y="985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17975" y="2151979"/>
        <a:ext cx="35840" cy="35840"/>
      </dsp:txXfrm>
    </dsp:sp>
    <dsp:sp modelId="{0E4DAA66-D8E3-4263-BC03-C9AC0F35C863}">
      <dsp:nvSpPr>
        <dsp:cNvPr id="0" name=""/>
        <dsp:cNvSpPr/>
      </dsp:nvSpPr>
      <dsp:spPr>
        <a:xfrm>
          <a:off x="6786157" y="1703156"/>
          <a:ext cx="1948972" cy="1120408"/>
        </a:xfrm>
        <a:prstGeom prst="ellipse">
          <a:avLst/>
        </a:prstGeom>
        <a:solidFill>
          <a:schemeClr val="bg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Genetics?</a:t>
          </a:r>
          <a:endParaRPr lang="en-US" sz="1100" kern="1200" dirty="0"/>
        </a:p>
      </dsp:txBody>
      <dsp:txXfrm>
        <a:off x="7071577" y="1867236"/>
        <a:ext cx="1378132" cy="792248"/>
      </dsp:txXfrm>
    </dsp:sp>
    <dsp:sp modelId="{1A807BB6-85D9-445F-B0DE-40AA16671F8A}">
      <dsp:nvSpPr>
        <dsp:cNvPr id="0" name=""/>
        <dsp:cNvSpPr/>
      </dsp:nvSpPr>
      <dsp:spPr>
        <a:xfrm rot="2761843">
          <a:off x="5456061" y="2796840"/>
          <a:ext cx="664085" cy="19708"/>
        </a:xfrm>
        <a:custGeom>
          <a:avLst/>
          <a:gdLst/>
          <a:ahLst/>
          <a:cxnLst/>
          <a:rect l="0" t="0" r="0" b="0"/>
          <a:pathLst>
            <a:path>
              <a:moveTo>
                <a:pt x="0" y="9854"/>
              </a:moveTo>
              <a:lnTo>
                <a:pt x="664085" y="985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71502" y="2790092"/>
        <a:ext cx="33204" cy="33204"/>
      </dsp:txXfrm>
    </dsp:sp>
    <dsp:sp modelId="{6BEC11D2-E0F7-4212-8B00-218ED3178717}">
      <dsp:nvSpPr>
        <dsp:cNvPr id="0" name=""/>
        <dsp:cNvSpPr/>
      </dsp:nvSpPr>
      <dsp:spPr>
        <a:xfrm>
          <a:off x="5097682" y="3009329"/>
          <a:ext cx="2852592" cy="1120408"/>
        </a:xfrm>
        <a:prstGeom prst="ellipse">
          <a:avLst/>
        </a:prstGeom>
        <a:solidFill>
          <a:srgbClr val="8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Demographics</a:t>
          </a:r>
        </a:p>
        <a:p>
          <a:pPr marL="0" lvl="0" indent="0" algn="ctr" defTabSz="1066800">
            <a:lnSpc>
              <a:spcPct val="90000"/>
            </a:lnSpc>
            <a:spcBef>
              <a:spcPct val="0"/>
            </a:spcBef>
            <a:spcAft>
              <a:spcPct val="35000"/>
            </a:spcAft>
            <a:buNone/>
          </a:pPr>
          <a:r>
            <a:rPr lang="en-US" sz="2400" kern="1200" dirty="0"/>
            <a:t>!!!</a:t>
          </a:r>
        </a:p>
      </dsp:txBody>
      <dsp:txXfrm>
        <a:off x="5515434" y="3173409"/>
        <a:ext cx="2017088" cy="792248"/>
      </dsp:txXfrm>
    </dsp:sp>
    <dsp:sp modelId="{BD2C7C8B-5431-40C9-9329-9FBF5C9C6B16}">
      <dsp:nvSpPr>
        <dsp:cNvPr id="0" name=""/>
        <dsp:cNvSpPr/>
      </dsp:nvSpPr>
      <dsp:spPr>
        <a:xfrm rot="8543320">
          <a:off x="3690659" y="2791411"/>
          <a:ext cx="894945" cy="19708"/>
        </a:xfrm>
        <a:custGeom>
          <a:avLst/>
          <a:gdLst/>
          <a:ahLst/>
          <a:cxnLst/>
          <a:rect l="0" t="0" r="0" b="0"/>
          <a:pathLst>
            <a:path>
              <a:moveTo>
                <a:pt x="0" y="9854"/>
              </a:moveTo>
              <a:lnTo>
                <a:pt x="894945" y="985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115757" y="2778892"/>
        <a:ext cx="44747" cy="44747"/>
      </dsp:txXfrm>
    </dsp:sp>
    <dsp:sp modelId="{B177B2F0-2771-444A-BEB2-6AFA120D96C3}">
      <dsp:nvSpPr>
        <dsp:cNvPr id="0" name=""/>
        <dsp:cNvSpPr/>
      </dsp:nvSpPr>
      <dsp:spPr>
        <a:xfrm>
          <a:off x="1766723" y="3009314"/>
          <a:ext cx="2748439" cy="1120408"/>
        </a:xfrm>
        <a:prstGeom prst="ellipse">
          <a:avLst/>
        </a:prstGeom>
        <a:solidFill>
          <a:srgbClr val="FF66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Algorithms of Domains</a:t>
          </a:r>
          <a:endParaRPr lang="en-US" sz="1800" kern="1200" dirty="0"/>
        </a:p>
      </dsp:txBody>
      <dsp:txXfrm>
        <a:off x="2169223" y="3173394"/>
        <a:ext cx="1943439" cy="792248"/>
      </dsp:txXfrm>
    </dsp:sp>
    <dsp:sp modelId="{40802430-331D-4EAB-8BF6-0BD4403F3C87}">
      <dsp:nvSpPr>
        <dsp:cNvPr id="0" name=""/>
        <dsp:cNvSpPr/>
      </dsp:nvSpPr>
      <dsp:spPr>
        <a:xfrm rot="10800006">
          <a:off x="3885234" y="2064502"/>
          <a:ext cx="191749" cy="19708"/>
        </a:xfrm>
        <a:custGeom>
          <a:avLst/>
          <a:gdLst/>
          <a:ahLst/>
          <a:cxnLst/>
          <a:rect l="0" t="0" r="0" b="0"/>
          <a:pathLst>
            <a:path>
              <a:moveTo>
                <a:pt x="0" y="9854"/>
              </a:moveTo>
              <a:lnTo>
                <a:pt x="191749" y="985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976315" y="2069563"/>
        <a:ext cx="9587" cy="9587"/>
      </dsp:txXfrm>
    </dsp:sp>
    <dsp:sp modelId="{64EE7413-F489-4BC9-A62A-D6EB4A520E14}">
      <dsp:nvSpPr>
        <dsp:cNvPr id="0" name=""/>
        <dsp:cNvSpPr/>
      </dsp:nvSpPr>
      <dsp:spPr>
        <a:xfrm>
          <a:off x="1178798" y="1514150"/>
          <a:ext cx="2706435" cy="1120408"/>
        </a:xfrm>
        <a:prstGeom prst="ellipse">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Severity</a:t>
          </a:r>
          <a:endParaRPr lang="en-US" sz="1100" kern="1200" dirty="0"/>
        </a:p>
      </dsp:txBody>
      <dsp:txXfrm>
        <a:off x="1575146" y="1678230"/>
        <a:ext cx="1913739" cy="792248"/>
      </dsp:txXfrm>
    </dsp:sp>
    <dsp:sp modelId="{A0C3A8B3-BF25-4977-8BBD-BAFF4CF26AED}">
      <dsp:nvSpPr>
        <dsp:cNvPr id="0" name=""/>
        <dsp:cNvSpPr/>
      </dsp:nvSpPr>
      <dsp:spPr>
        <a:xfrm rot="12653695">
          <a:off x="3227676" y="1331613"/>
          <a:ext cx="1258319" cy="19708"/>
        </a:xfrm>
        <a:custGeom>
          <a:avLst/>
          <a:gdLst/>
          <a:ahLst/>
          <a:cxnLst/>
          <a:rect l="0" t="0" r="0" b="0"/>
          <a:pathLst>
            <a:path>
              <a:moveTo>
                <a:pt x="0" y="9854"/>
              </a:moveTo>
              <a:lnTo>
                <a:pt x="1258319" y="985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825377" y="1310009"/>
        <a:ext cx="62915" cy="62915"/>
      </dsp:txXfrm>
    </dsp:sp>
    <dsp:sp modelId="{A44971E8-4E50-4DE5-AD3F-D2C4F4129CCA}">
      <dsp:nvSpPr>
        <dsp:cNvPr id="0" name=""/>
        <dsp:cNvSpPr/>
      </dsp:nvSpPr>
      <dsp:spPr>
        <a:xfrm>
          <a:off x="1754297" y="67736"/>
          <a:ext cx="1820159" cy="1120408"/>
        </a:xfrm>
        <a:prstGeom prst="ellipse">
          <a:avLst/>
        </a:prstGeom>
        <a:gradFill rotWithShape="0">
          <a:gsLst>
            <a:gs pos="0">
              <a:srgbClr val="CC0000"/>
            </a:gs>
            <a:gs pos="63000">
              <a:srgbClr val="C00000"/>
            </a:gs>
            <a:gs pos="85000">
              <a:srgbClr val="FF6600"/>
            </a:gs>
            <a:gs pos="100000">
              <a:srgbClr val="FFC000"/>
            </a:gs>
          </a:gsLst>
          <a:lin ang="13500000" scaled="1"/>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Past Attempts*</a:t>
          </a:r>
          <a:endParaRPr lang="en-US" sz="1050" kern="1200" dirty="0"/>
        </a:p>
      </dsp:txBody>
      <dsp:txXfrm>
        <a:off x="2020853" y="231816"/>
        <a:ext cx="1287047" cy="7922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8B8F2-FF50-4BED-8262-8ED6CF7B7253}">
      <dsp:nvSpPr>
        <dsp:cNvPr id="0" name=""/>
        <dsp:cNvSpPr/>
      </dsp:nvSpPr>
      <dsp:spPr>
        <a:xfrm>
          <a:off x="110774" y="2124"/>
          <a:ext cx="2634599" cy="13172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dirty="0"/>
            <a:t>Mental Health</a:t>
          </a:r>
        </a:p>
      </dsp:txBody>
      <dsp:txXfrm>
        <a:off x="149356" y="40706"/>
        <a:ext cx="2557435" cy="1240135"/>
      </dsp:txXfrm>
    </dsp:sp>
    <dsp:sp modelId="{D4CB61D4-EDE2-49BA-8C33-0E531127B6BA}">
      <dsp:nvSpPr>
        <dsp:cNvPr id="0" name=""/>
        <dsp:cNvSpPr/>
      </dsp:nvSpPr>
      <dsp:spPr>
        <a:xfrm>
          <a:off x="110774" y="1517019"/>
          <a:ext cx="2634599" cy="13172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dirty="0"/>
            <a:t>Gambling Disorder</a:t>
          </a:r>
        </a:p>
      </dsp:txBody>
      <dsp:txXfrm>
        <a:off x="149356" y="1555601"/>
        <a:ext cx="2557435" cy="1240135"/>
      </dsp:txXfrm>
    </dsp:sp>
    <dsp:sp modelId="{54873C94-B84F-4E1E-975B-6E4D948A0434}">
      <dsp:nvSpPr>
        <dsp:cNvPr id="0" name=""/>
        <dsp:cNvSpPr/>
      </dsp:nvSpPr>
      <dsp:spPr>
        <a:xfrm>
          <a:off x="2745373" y="2148422"/>
          <a:ext cx="1053839" cy="54492"/>
        </a:xfrm>
        <a:custGeom>
          <a:avLst/>
          <a:gdLst/>
          <a:ahLst/>
          <a:cxnLst/>
          <a:rect l="0" t="0" r="0" b="0"/>
          <a:pathLst>
            <a:path>
              <a:moveTo>
                <a:pt x="0" y="27246"/>
              </a:moveTo>
              <a:lnTo>
                <a:pt x="1053839" y="2724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245947" y="2149323"/>
        <a:ext cx="52691" cy="52691"/>
      </dsp:txXfrm>
    </dsp:sp>
    <dsp:sp modelId="{3DD09039-5ACF-4988-9739-75CBBC4DB36E}">
      <dsp:nvSpPr>
        <dsp:cNvPr id="0" name=""/>
        <dsp:cNvSpPr/>
      </dsp:nvSpPr>
      <dsp:spPr>
        <a:xfrm>
          <a:off x="3799212" y="1517019"/>
          <a:ext cx="2634599" cy="1317299"/>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dirty="0"/>
            <a:t>Suicide Attempts</a:t>
          </a:r>
        </a:p>
      </dsp:txBody>
      <dsp:txXfrm>
        <a:off x="3837794" y="1555601"/>
        <a:ext cx="2557435" cy="1240135"/>
      </dsp:txXfrm>
    </dsp:sp>
    <dsp:sp modelId="{56E39CF4-BCE8-44E0-A74C-C64F8E256AC1}">
      <dsp:nvSpPr>
        <dsp:cNvPr id="0" name=""/>
        <dsp:cNvSpPr/>
      </dsp:nvSpPr>
      <dsp:spPr>
        <a:xfrm>
          <a:off x="6433812" y="2148422"/>
          <a:ext cx="1053839" cy="54492"/>
        </a:xfrm>
        <a:custGeom>
          <a:avLst/>
          <a:gdLst/>
          <a:ahLst/>
          <a:cxnLst/>
          <a:rect l="0" t="0" r="0" b="0"/>
          <a:pathLst>
            <a:path>
              <a:moveTo>
                <a:pt x="0" y="27246"/>
              </a:moveTo>
              <a:lnTo>
                <a:pt x="1053839" y="2724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934385" y="2149323"/>
        <a:ext cx="52691" cy="52691"/>
      </dsp:txXfrm>
    </dsp:sp>
    <dsp:sp modelId="{009ED1D0-257D-4469-99B3-283D10DC206F}">
      <dsp:nvSpPr>
        <dsp:cNvPr id="0" name=""/>
        <dsp:cNvSpPr/>
      </dsp:nvSpPr>
      <dsp:spPr>
        <a:xfrm>
          <a:off x="7487651" y="1517019"/>
          <a:ext cx="2634599" cy="1317299"/>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dirty="0"/>
            <a:t>Suicide</a:t>
          </a:r>
        </a:p>
      </dsp:txBody>
      <dsp:txXfrm>
        <a:off x="7526233" y="1555601"/>
        <a:ext cx="2557435" cy="1240135"/>
      </dsp:txXfrm>
    </dsp:sp>
    <dsp:sp modelId="{C7124AEB-1545-47C3-A667-3718585EA532}">
      <dsp:nvSpPr>
        <dsp:cNvPr id="0" name=""/>
        <dsp:cNvSpPr/>
      </dsp:nvSpPr>
      <dsp:spPr>
        <a:xfrm>
          <a:off x="110774" y="3031913"/>
          <a:ext cx="2634599" cy="13172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dirty="0"/>
            <a:t>Substance Abuse</a:t>
          </a:r>
        </a:p>
      </dsp:txBody>
      <dsp:txXfrm>
        <a:off x="149356" y="3070495"/>
        <a:ext cx="2557435" cy="124013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63473-6EBC-480F-BDD9-4E6F56395A73}">
      <dsp:nvSpPr>
        <dsp:cNvPr id="0" name=""/>
        <dsp:cNvSpPr/>
      </dsp:nvSpPr>
      <dsp:spPr>
        <a:xfrm>
          <a:off x="0" y="0"/>
          <a:ext cx="4135384" cy="4135384"/>
        </a:xfrm>
        <a:prstGeom prst="pie">
          <a:avLst>
            <a:gd name="adj1" fmla="val 5400000"/>
            <a:gd name="adj2" fmla="val 1620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9C6891-4A7F-42B7-BFFE-C7CAD90046DE}">
      <dsp:nvSpPr>
        <dsp:cNvPr id="0" name=""/>
        <dsp:cNvSpPr/>
      </dsp:nvSpPr>
      <dsp:spPr>
        <a:xfrm>
          <a:off x="2067692" y="0"/>
          <a:ext cx="7529227" cy="4135384"/>
        </a:xfrm>
        <a:prstGeom prst="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Severity Of Gambling Problem</a:t>
          </a:r>
        </a:p>
      </dsp:txBody>
      <dsp:txXfrm>
        <a:off x="2067692" y="0"/>
        <a:ext cx="7529227" cy="413537"/>
      </dsp:txXfrm>
    </dsp:sp>
    <dsp:sp modelId="{17CA28D8-D607-4AF8-8844-5D3753E77210}">
      <dsp:nvSpPr>
        <dsp:cNvPr id="0" name=""/>
        <dsp:cNvSpPr/>
      </dsp:nvSpPr>
      <dsp:spPr>
        <a:xfrm>
          <a:off x="310153" y="413537"/>
          <a:ext cx="3515077" cy="3515077"/>
        </a:xfrm>
        <a:prstGeom prst="pie">
          <a:avLst>
            <a:gd name="adj1" fmla="val 5400000"/>
            <a:gd name="adj2" fmla="val 16200000"/>
          </a:avLst>
        </a:prstGeom>
        <a:solidFill>
          <a:schemeClr val="accent1">
            <a:shade val="80000"/>
            <a:hueOff val="58214"/>
            <a:satOff val="-1043"/>
            <a:lumOff val="4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934500-8A7C-4B1A-A11F-501142AFAC71}">
      <dsp:nvSpPr>
        <dsp:cNvPr id="0" name=""/>
        <dsp:cNvSpPr/>
      </dsp:nvSpPr>
      <dsp:spPr>
        <a:xfrm>
          <a:off x="2067692" y="413537"/>
          <a:ext cx="7529227" cy="3515077"/>
        </a:xfrm>
        <a:prstGeom prst="rect">
          <a:avLst/>
        </a:prstGeom>
        <a:solidFill>
          <a:schemeClr val="lt1">
            <a:alpha val="90000"/>
            <a:hueOff val="0"/>
            <a:satOff val="0"/>
            <a:lumOff val="0"/>
            <a:alphaOff val="0"/>
          </a:schemeClr>
        </a:solidFill>
        <a:ln w="12700" cap="flat" cmpd="sng" algn="ctr">
          <a:solidFill>
            <a:schemeClr val="accent1">
              <a:shade val="80000"/>
              <a:hueOff val="58214"/>
              <a:satOff val="-1043"/>
              <a:lumOff val="44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Treatment History / Comorbid Mood-Disorder</a:t>
          </a:r>
        </a:p>
      </dsp:txBody>
      <dsp:txXfrm>
        <a:off x="2067692" y="413537"/>
        <a:ext cx="7529227" cy="413537"/>
      </dsp:txXfrm>
    </dsp:sp>
    <dsp:sp modelId="{D3F8C765-E54F-4227-B8D9-A74E7B71DB4F}">
      <dsp:nvSpPr>
        <dsp:cNvPr id="0" name=""/>
        <dsp:cNvSpPr/>
      </dsp:nvSpPr>
      <dsp:spPr>
        <a:xfrm>
          <a:off x="620306" y="827075"/>
          <a:ext cx="2894770" cy="2894770"/>
        </a:xfrm>
        <a:prstGeom prst="pie">
          <a:avLst>
            <a:gd name="adj1" fmla="val 5400000"/>
            <a:gd name="adj2" fmla="val 16200000"/>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FCD273-7E25-400E-A2BE-8DD3FA4E60EE}">
      <dsp:nvSpPr>
        <dsp:cNvPr id="0" name=""/>
        <dsp:cNvSpPr/>
      </dsp:nvSpPr>
      <dsp:spPr>
        <a:xfrm>
          <a:off x="2067692" y="827075"/>
          <a:ext cx="7529227" cy="2894770"/>
        </a:xfrm>
        <a:prstGeom prst="rect">
          <a:avLst/>
        </a:prstGeom>
        <a:solidFill>
          <a:schemeClr val="lt1">
            <a:alpha val="90000"/>
            <a:hueOff val="0"/>
            <a:satOff val="0"/>
            <a:lumOff val="0"/>
            <a:alphaOff val="0"/>
          </a:schemeClr>
        </a:solidFill>
        <a:ln w="12700" cap="flat" cmpd="sng" algn="ctr">
          <a:solidFill>
            <a:schemeClr val="accent1">
              <a:shade val="80000"/>
              <a:hueOff val="116428"/>
              <a:satOff val="-2085"/>
              <a:lumOff val="88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Low Self-Esteem / Hopelessness</a:t>
          </a:r>
        </a:p>
      </dsp:txBody>
      <dsp:txXfrm>
        <a:off x="2067692" y="827075"/>
        <a:ext cx="7529227" cy="413537"/>
      </dsp:txXfrm>
    </dsp:sp>
    <dsp:sp modelId="{EC0A12A8-89A3-465B-AC3D-47340D1CC115}">
      <dsp:nvSpPr>
        <dsp:cNvPr id="0" name=""/>
        <dsp:cNvSpPr/>
      </dsp:nvSpPr>
      <dsp:spPr>
        <a:xfrm>
          <a:off x="930460" y="1240613"/>
          <a:ext cx="2274463" cy="2274463"/>
        </a:xfrm>
        <a:prstGeom prst="pie">
          <a:avLst>
            <a:gd name="adj1" fmla="val 5400000"/>
            <a:gd name="adj2" fmla="val 16200000"/>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48FC4C-DD7F-45F9-B53B-680BA0938F96}">
      <dsp:nvSpPr>
        <dsp:cNvPr id="0" name=""/>
        <dsp:cNvSpPr/>
      </dsp:nvSpPr>
      <dsp:spPr>
        <a:xfrm>
          <a:off x="2067692" y="1240613"/>
          <a:ext cx="7529227" cy="2274463"/>
        </a:xfrm>
        <a:prstGeom prst="rect">
          <a:avLst/>
        </a:prstGeom>
        <a:solidFill>
          <a:schemeClr val="lt1">
            <a:alpha val="90000"/>
            <a:hueOff val="0"/>
            <a:satOff val="0"/>
            <a:lumOff val="0"/>
            <a:alphaOff val="0"/>
          </a:schemeClr>
        </a:solidFill>
        <a:ln w="12700" cap="flat" cmpd="sng" algn="ctr">
          <a:solidFill>
            <a:schemeClr val="accent1">
              <a:shade val="80000"/>
              <a:hueOff val="174641"/>
              <a:satOff val="-3128"/>
              <a:lumOff val="132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Impulsivity / Previous Suicidal Behaviors</a:t>
          </a:r>
        </a:p>
      </dsp:txBody>
      <dsp:txXfrm>
        <a:off x="2067692" y="1240613"/>
        <a:ext cx="7529227" cy="413542"/>
      </dsp:txXfrm>
    </dsp:sp>
    <dsp:sp modelId="{AF458BB9-9003-4928-92C0-B2996DF27C67}">
      <dsp:nvSpPr>
        <dsp:cNvPr id="0" name=""/>
        <dsp:cNvSpPr/>
      </dsp:nvSpPr>
      <dsp:spPr>
        <a:xfrm>
          <a:off x="1240616" y="1654155"/>
          <a:ext cx="1654151" cy="1654151"/>
        </a:xfrm>
        <a:prstGeom prst="pie">
          <a:avLst>
            <a:gd name="adj1" fmla="val 5400000"/>
            <a:gd name="adj2" fmla="val 16200000"/>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06FA61-112C-4C9E-AD0E-8400D9406A45}">
      <dsp:nvSpPr>
        <dsp:cNvPr id="0" name=""/>
        <dsp:cNvSpPr/>
      </dsp:nvSpPr>
      <dsp:spPr>
        <a:xfrm>
          <a:off x="2067692" y="1654155"/>
          <a:ext cx="7529227" cy="1654151"/>
        </a:xfrm>
        <a:prstGeom prst="rect">
          <a:avLst/>
        </a:prstGeom>
        <a:solidFill>
          <a:schemeClr val="lt1">
            <a:alpha val="90000"/>
            <a:hueOff val="0"/>
            <a:satOff val="0"/>
            <a:lumOff val="0"/>
            <a:alphaOff val="0"/>
          </a:schemeClr>
        </a:solidFill>
        <a:ln w="12700" cap="flat" cmpd="sng" algn="ctr">
          <a:solidFill>
            <a:schemeClr val="accent1">
              <a:shade val="80000"/>
              <a:hueOff val="232855"/>
              <a:satOff val="-4171"/>
              <a:lumOff val="177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Debt &amp; Spending Habits</a:t>
          </a:r>
        </a:p>
      </dsp:txBody>
      <dsp:txXfrm>
        <a:off x="2067692" y="1654155"/>
        <a:ext cx="7529227" cy="413537"/>
      </dsp:txXfrm>
    </dsp:sp>
    <dsp:sp modelId="{1BD00AA1-4486-4634-B8EE-0EE77CB28353}">
      <dsp:nvSpPr>
        <dsp:cNvPr id="0" name=""/>
        <dsp:cNvSpPr/>
      </dsp:nvSpPr>
      <dsp:spPr>
        <a:xfrm>
          <a:off x="1550769" y="2067693"/>
          <a:ext cx="1033844" cy="1033844"/>
        </a:xfrm>
        <a:prstGeom prst="pie">
          <a:avLst>
            <a:gd name="adj1" fmla="val 5400000"/>
            <a:gd name="adj2" fmla="val 16200000"/>
          </a:avLst>
        </a:prstGeom>
        <a:solidFill>
          <a:schemeClr val="accent1">
            <a:shade val="80000"/>
            <a:hueOff val="291069"/>
            <a:satOff val="-5213"/>
            <a:lumOff val="221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5F0817-CFE2-4BD7-8B2E-EA0FB9331F51}">
      <dsp:nvSpPr>
        <dsp:cNvPr id="0" name=""/>
        <dsp:cNvSpPr/>
      </dsp:nvSpPr>
      <dsp:spPr>
        <a:xfrm>
          <a:off x="2067692" y="2067693"/>
          <a:ext cx="7529227" cy="1033844"/>
        </a:xfrm>
        <a:prstGeom prst="rect">
          <a:avLst/>
        </a:prstGeom>
        <a:solidFill>
          <a:schemeClr val="lt1">
            <a:alpha val="90000"/>
            <a:hueOff val="0"/>
            <a:satOff val="0"/>
            <a:lumOff val="0"/>
            <a:alphaOff val="0"/>
          </a:schemeClr>
        </a:solidFill>
        <a:ln w="12700" cap="flat" cmpd="sng" algn="ctr">
          <a:solidFill>
            <a:schemeClr val="accent1">
              <a:shade val="80000"/>
              <a:hueOff val="291069"/>
              <a:satOff val="-5213"/>
              <a:lumOff val="221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Relationship Difficulties</a:t>
          </a:r>
        </a:p>
      </dsp:txBody>
      <dsp:txXfrm>
        <a:off x="2067692" y="2067693"/>
        <a:ext cx="7529227" cy="413537"/>
      </dsp:txXfrm>
    </dsp:sp>
    <dsp:sp modelId="{08700741-61AC-4F84-B718-48D50FE11757}">
      <dsp:nvSpPr>
        <dsp:cNvPr id="0" name=""/>
        <dsp:cNvSpPr/>
      </dsp:nvSpPr>
      <dsp:spPr>
        <a:xfrm>
          <a:off x="1860923" y="2481231"/>
          <a:ext cx="413537" cy="413537"/>
        </a:xfrm>
        <a:prstGeom prst="pie">
          <a:avLst>
            <a:gd name="adj1" fmla="val 5400000"/>
            <a:gd name="adj2" fmla="val 16200000"/>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3B4126-DC5C-4F12-AFB4-53A525E5FE01}">
      <dsp:nvSpPr>
        <dsp:cNvPr id="0" name=""/>
        <dsp:cNvSpPr/>
      </dsp:nvSpPr>
      <dsp:spPr>
        <a:xfrm>
          <a:off x="2067692" y="2481231"/>
          <a:ext cx="7529227" cy="413537"/>
        </a:xfrm>
        <a:prstGeom prst="rect">
          <a:avLst/>
        </a:prstGeom>
        <a:solidFill>
          <a:schemeClr val="lt1">
            <a:alpha val="90000"/>
            <a:hueOff val="0"/>
            <a:satOff val="0"/>
            <a:lumOff val="0"/>
            <a:alphaOff val="0"/>
          </a:schemeClr>
        </a:solidFill>
        <a:ln w="12700" cap="flat" cmpd="sng" algn="ctr">
          <a:solidFill>
            <a:schemeClr val="accent1">
              <a:shade val="80000"/>
              <a:hueOff val="349283"/>
              <a:satOff val="-6256"/>
              <a:lumOff val="265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Drug Abuse (Not Alcohol Abuse)</a:t>
          </a:r>
        </a:p>
      </dsp:txBody>
      <dsp:txXfrm>
        <a:off x="2067692" y="2481231"/>
        <a:ext cx="7529227" cy="41353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4380C-181F-42B0-A6FD-649AB8CFC554}">
      <dsp:nvSpPr>
        <dsp:cNvPr id="0" name=""/>
        <dsp:cNvSpPr/>
      </dsp:nvSpPr>
      <dsp:spPr>
        <a:xfrm>
          <a:off x="0" y="1831"/>
          <a:ext cx="4124992" cy="43173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1 - Identify Risk Factors</a:t>
          </a:r>
        </a:p>
      </dsp:txBody>
      <dsp:txXfrm>
        <a:off x="21075" y="22906"/>
        <a:ext cx="4082842" cy="389580"/>
      </dsp:txXfrm>
    </dsp:sp>
    <dsp:sp modelId="{774E7365-C6DE-4B67-9257-98AEB1696246}">
      <dsp:nvSpPr>
        <dsp:cNvPr id="0" name=""/>
        <dsp:cNvSpPr/>
      </dsp:nvSpPr>
      <dsp:spPr>
        <a:xfrm>
          <a:off x="0" y="433561"/>
          <a:ext cx="4124992"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968"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solidFill>
                <a:schemeClr val="bg1"/>
              </a:solidFill>
            </a:rPr>
            <a:t>Note those that can be modified to reduce risk</a:t>
          </a:r>
        </a:p>
        <a:p>
          <a:pPr marL="114300" lvl="1" indent="-114300" algn="l" defTabSz="622300">
            <a:lnSpc>
              <a:spcPct val="90000"/>
            </a:lnSpc>
            <a:spcBef>
              <a:spcPct val="0"/>
            </a:spcBef>
            <a:spcAft>
              <a:spcPct val="20000"/>
            </a:spcAft>
            <a:buChar char="•"/>
          </a:pPr>
          <a:endParaRPr lang="en-US" sz="1400" kern="1200" dirty="0">
            <a:solidFill>
              <a:schemeClr val="bg1"/>
            </a:solidFill>
          </a:endParaRPr>
        </a:p>
      </dsp:txBody>
      <dsp:txXfrm>
        <a:off x="0" y="433561"/>
        <a:ext cx="4124992" cy="484380"/>
      </dsp:txXfrm>
    </dsp:sp>
    <dsp:sp modelId="{EEC82A86-73D6-49CD-A937-453068EBE2A0}">
      <dsp:nvSpPr>
        <dsp:cNvPr id="0" name=""/>
        <dsp:cNvSpPr/>
      </dsp:nvSpPr>
      <dsp:spPr>
        <a:xfrm>
          <a:off x="0" y="917941"/>
          <a:ext cx="4124992" cy="43173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2 - Identify Protective Factors</a:t>
          </a:r>
        </a:p>
      </dsp:txBody>
      <dsp:txXfrm>
        <a:off x="21075" y="939016"/>
        <a:ext cx="4082842" cy="389580"/>
      </dsp:txXfrm>
    </dsp:sp>
    <dsp:sp modelId="{6FBC38D4-AC71-4DAB-99C2-39B48EABA77B}">
      <dsp:nvSpPr>
        <dsp:cNvPr id="0" name=""/>
        <dsp:cNvSpPr/>
      </dsp:nvSpPr>
      <dsp:spPr>
        <a:xfrm>
          <a:off x="0" y="1349671"/>
          <a:ext cx="4124992"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968"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solidFill>
                <a:schemeClr val="bg1"/>
              </a:solidFill>
            </a:rPr>
            <a:t>Note those that can be enhanced</a:t>
          </a:r>
        </a:p>
        <a:p>
          <a:pPr marL="114300" lvl="1" indent="-114300" algn="l" defTabSz="622300">
            <a:lnSpc>
              <a:spcPct val="90000"/>
            </a:lnSpc>
            <a:spcBef>
              <a:spcPct val="0"/>
            </a:spcBef>
            <a:spcAft>
              <a:spcPct val="20000"/>
            </a:spcAft>
            <a:buChar char="•"/>
          </a:pPr>
          <a:endParaRPr lang="en-US" sz="1400" kern="1200" dirty="0">
            <a:solidFill>
              <a:schemeClr val="bg1"/>
            </a:solidFill>
          </a:endParaRPr>
        </a:p>
      </dsp:txBody>
      <dsp:txXfrm>
        <a:off x="0" y="1349671"/>
        <a:ext cx="4124992" cy="484380"/>
      </dsp:txXfrm>
    </dsp:sp>
    <dsp:sp modelId="{2115287B-996A-4415-B0B4-2B4E9DD5C7FA}">
      <dsp:nvSpPr>
        <dsp:cNvPr id="0" name=""/>
        <dsp:cNvSpPr/>
      </dsp:nvSpPr>
      <dsp:spPr>
        <a:xfrm>
          <a:off x="0" y="1834051"/>
          <a:ext cx="4124992" cy="43173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3 - Conduct Suicide Inquiry</a:t>
          </a:r>
        </a:p>
      </dsp:txBody>
      <dsp:txXfrm>
        <a:off x="21075" y="1855126"/>
        <a:ext cx="4082842" cy="389580"/>
      </dsp:txXfrm>
    </dsp:sp>
    <dsp:sp modelId="{79CC4962-5D66-4BEA-A2A9-D0095EF51FEC}">
      <dsp:nvSpPr>
        <dsp:cNvPr id="0" name=""/>
        <dsp:cNvSpPr/>
      </dsp:nvSpPr>
      <dsp:spPr>
        <a:xfrm>
          <a:off x="0" y="2265781"/>
          <a:ext cx="4124992"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968"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solidFill>
                <a:schemeClr val="bg1"/>
              </a:solidFill>
            </a:rPr>
            <a:t>Suicidal thoughts, plans, behaviors, and intent</a:t>
          </a:r>
        </a:p>
        <a:p>
          <a:pPr marL="114300" lvl="1" indent="-114300" algn="l" defTabSz="622300">
            <a:lnSpc>
              <a:spcPct val="90000"/>
            </a:lnSpc>
            <a:spcBef>
              <a:spcPct val="0"/>
            </a:spcBef>
            <a:spcAft>
              <a:spcPct val="20000"/>
            </a:spcAft>
            <a:buChar char="•"/>
          </a:pPr>
          <a:endParaRPr lang="en-US" sz="1400" kern="1200" dirty="0">
            <a:solidFill>
              <a:schemeClr val="bg1"/>
            </a:solidFill>
          </a:endParaRPr>
        </a:p>
      </dsp:txBody>
      <dsp:txXfrm>
        <a:off x="0" y="2265781"/>
        <a:ext cx="4124992" cy="484380"/>
      </dsp:txXfrm>
    </dsp:sp>
    <dsp:sp modelId="{D46916AC-126C-43BE-9A6C-365FA597F365}">
      <dsp:nvSpPr>
        <dsp:cNvPr id="0" name=""/>
        <dsp:cNvSpPr/>
      </dsp:nvSpPr>
      <dsp:spPr>
        <a:xfrm>
          <a:off x="0" y="2750161"/>
          <a:ext cx="4124992" cy="43173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4 - Determine Risk Level / Intervention</a:t>
          </a:r>
        </a:p>
      </dsp:txBody>
      <dsp:txXfrm>
        <a:off x="21075" y="2771236"/>
        <a:ext cx="4082842" cy="389580"/>
      </dsp:txXfrm>
    </dsp:sp>
    <dsp:sp modelId="{7DCBD7A1-2AA2-472E-9651-6BCCB8B48EC6}">
      <dsp:nvSpPr>
        <dsp:cNvPr id="0" name=""/>
        <dsp:cNvSpPr/>
      </dsp:nvSpPr>
      <dsp:spPr>
        <a:xfrm>
          <a:off x="0" y="3181891"/>
          <a:ext cx="4124992" cy="43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968" tIns="22860" rIns="128016" bIns="22860" numCol="1" spcCol="1270" anchor="t" anchorCtr="0">
          <a:noAutofit/>
        </a:bodyPr>
        <a:lstStyle/>
        <a:p>
          <a:pPr marL="114300" lvl="1" indent="-114300" algn="ctr" defTabSz="622300">
            <a:lnSpc>
              <a:spcPct val="90000"/>
            </a:lnSpc>
            <a:spcBef>
              <a:spcPct val="0"/>
            </a:spcBef>
            <a:spcAft>
              <a:spcPct val="20000"/>
            </a:spcAft>
            <a:buChar char="•"/>
          </a:pPr>
          <a:r>
            <a:rPr lang="en-US" sz="1400" kern="1200" dirty="0">
              <a:solidFill>
                <a:schemeClr val="bg1"/>
              </a:solidFill>
            </a:rPr>
            <a:t>Determine risk. Chose appropriate Intervention to                         address and reduce risk</a:t>
          </a:r>
        </a:p>
      </dsp:txBody>
      <dsp:txXfrm>
        <a:off x="0" y="3181891"/>
        <a:ext cx="4124992" cy="437805"/>
      </dsp:txXfrm>
    </dsp:sp>
    <dsp:sp modelId="{53A32EE5-42A5-4650-948C-F76916608AC8}">
      <dsp:nvSpPr>
        <dsp:cNvPr id="0" name=""/>
        <dsp:cNvSpPr/>
      </dsp:nvSpPr>
      <dsp:spPr>
        <a:xfrm>
          <a:off x="0" y="3619696"/>
          <a:ext cx="4124992" cy="43173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5 - Document</a:t>
          </a:r>
        </a:p>
      </dsp:txBody>
      <dsp:txXfrm>
        <a:off x="21075" y="3640771"/>
        <a:ext cx="4082842" cy="389580"/>
      </dsp:txXfrm>
    </dsp:sp>
    <dsp:sp modelId="{496414FB-DC01-48FB-8D75-3A77DBE3A184}">
      <dsp:nvSpPr>
        <dsp:cNvPr id="0" name=""/>
        <dsp:cNvSpPr/>
      </dsp:nvSpPr>
      <dsp:spPr>
        <a:xfrm>
          <a:off x="0" y="4051426"/>
          <a:ext cx="4124992"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968" tIns="15240" rIns="85344" bIns="15240" numCol="1" spcCol="1270" anchor="t" anchorCtr="0">
          <a:noAutofit/>
        </a:bodyPr>
        <a:lstStyle/>
        <a:p>
          <a:pPr marL="114300" lvl="1" indent="-114300" algn="ctr" defTabSz="533400">
            <a:lnSpc>
              <a:spcPct val="90000"/>
            </a:lnSpc>
            <a:spcBef>
              <a:spcPct val="0"/>
            </a:spcBef>
            <a:spcAft>
              <a:spcPct val="20000"/>
            </a:spcAft>
            <a:buChar char="•"/>
          </a:pPr>
          <a:r>
            <a:rPr lang="en-US" sz="1200" kern="1200" dirty="0">
              <a:solidFill>
                <a:schemeClr val="bg1"/>
              </a:solidFill>
            </a:rPr>
            <a:t>Assessment of risk, rationale, intervention,  and follow-up</a:t>
          </a:r>
        </a:p>
      </dsp:txBody>
      <dsp:txXfrm>
        <a:off x="0" y="4051426"/>
        <a:ext cx="4124992" cy="29808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45513"/>
          <a:ext cx="7693923" cy="62361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Times New Roman" panose="02020603050405020304" pitchFamily="18" charset="0"/>
              <a:cs typeface="Times New Roman" panose="02020603050405020304" pitchFamily="18" charset="0"/>
            </a:rPr>
            <a:t>1. Typology Of Problem Gamblers</a:t>
          </a:r>
          <a:endParaRPr lang="en-US" sz="2600" b="0" kern="1200" dirty="0"/>
        </a:p>
      </dsp:txBody>
      <dsp:txXfrm>
        <a:off x="30442" y="75955"/>
        <a:ext cx="7633039" cy="562726"/>
      </dsp:txXfrm>
    </dsp:sp>
    <dsp:sp modelId="{DD54D98E-9916-4E15-BFF3-2CB2C9D74ED4}">
      <dsp:nvSpPr>
        <dsp:cNvPr id="0" name=""/>
        <dsp:cNvSpPr/>
      </dsp:nvSpPr>
      <dsp:spPr>
        <a:xfrm>
          <a:off x="0" y="744003"/>
          <a:ext cx="7693923" cy="62361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2. Comorbidity &amp; Co-Occurring Disorders</a:t>
          </a:r>
        </a:p>
      </dsp:txBody>
      <dsp:txXfrm>
        <a:off x="30442" y="774445"/>
        <a:ext cx="7633039" cy="562726"/>
      </dsp:txXfrm>
    </dsp:sp>
    <dsp:sp modelId="{85ECBA73-E0AE-4C76-93EE-DEA6842471FD}">
      <dsp:nvSpPr>
        <dsp:cNvPr id="0" name=""/>
        <dsp:cNvSpPr/>
      </dsp:nvSpPr>
      <dsp:spPr>
        <a:xfrm>
          <a:off x="0" y="1442493"/>
          <a:ext cx="7693923" cy="62361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3. Family Counseling</a:t>
          </a:r>
        </a:p>
      </dsp:txBody>
      <dsp:txXfrm>
        <a:off x="30442" y="1472935"/>
        <a:ext cx="7633039" cy="562726"/>
      </dsp:txXfrm>
    </dsp:sp>
    <dsp:sp modelId="{5EB24F82-5742-4205-98C6-016843304D1C}">
      <dsp:nvSpPr>
        <dsp:cNvPr id="0" name=""/>
        <dsp:cNvSpPr/>
      </dsp:nvSpPr>
      <dsp:spPr>
        <a:xfrm>
          <a:off x="0" y="2140983"/>
          <a:ext cx="7693923" cy="62361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4. Crisis Intervention</a:t>
          </a:r>
        </a:p>
      </dsp:txBody>
      <dsp:txXfrm>
        <a:off x="30442" y="2171425"/>
        <a:ext cx="7633039" cy="562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45513"/>
          <a:ext cx="7693923" cy="62361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Times New Roman" panose="02020603050405020304" pitchFamily="18" charset="0"/>
              <a:cs typeface="Times New Roman" panose="02020603050405020304" pitchFamily="18" charset="0"/>
            </a:rPr>
            <a:t>1. Typology Of Problem Gamblers</a:t>
          </a:r>
          <a:endParaRPr lang="en-US" sz="2600" b="0" kern="1200" dirty="0"/>
        </a:p>
      </dsp:txBody>
      <dsp:txXfrm>
        <a:off x="30442" y="75955"/>
        <a:ext cx="7633039" cy="562726"/>
      </dsp:txXfrm>
    </dsp:sp>
    <dsp:sp modelId="{DD54D98E-9916-4E15-BFF3-2CB2C9D74ED4}">
      <dsp:nvSpPr>
        <dsp:cNvPr id="0" name=""/>
        <dsp:cNvSpPr/>
      </dsp:nvSpPr>
      <dsp:spPr>
        <a:xfrm>
          <a:off x="0" y="744003"/>
          <a:ext cx="7693923" cy="62361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2. Comorbidity &amp; Co-Occurring Disorders</a:t>
          </a:r>
        </a:p>
      </dsp:txBody>
      <dsp:txXfrm>
        <a:off x="30442" y="774445"/>
        <a:ext cx="7633039" cy="562726"/>
      </dsp:txXfrm>
    </dsp:sp>
    <dsp:sp modelId="{85ECBA73-E0AE-4C76-93EE-DEA6842471FD}">
      <dsp:nvSpPr>
        <dsp:cNvPr id="0" name=""/>
        <dsp:cNvSpPr/>
      </dsp:nvSpPr>
      <dsp:spPr>
        <a:xfrm>
          <a:off x="0" y="1442493"/>
          <a:ext cx="7693923" cy="62361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3. Family Counseling</a:t>
          </a:r>
        </a:p>
      </dsp:txBody>
      <dsp:txXfrm>
        <a:off x="30442" y="1472935"/>
        <a:ext cx="7633039" cy="562726"/>
      </dsp:txXfrm>
    </dsp:sp>
    <dsp:sp modelId="{5EB24F82-5742-4205-98C6-016843304D1C}">
      <dsp:nvSpPr>
        <dsp:cNvPr id="0" name=""/>
        <dsp:cNvSpPr/>
      </dsp:nvSpPr>
      <dsp:spPr>
        <a:xfrm>
          <a:off x="0" y="2120435"/>
          <a:ext cx="7693923" cy="62361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4. Crisis Intervention</a:t>
          </a:r>
        </a:p>
      </dsp:txBody>
      <dsp:txXfrm>
        <a:off x="30442" y="2150877"/>
        <a:ext cx="7633039" cy="562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3E799-11CD-4D16-86FE-0A948A82B6AD}">
      <dsp:nvSpPr>
        <dsp:cNvPr id="0" name=""/>
        <dsp:cNvSpPr/>
      </dsp:nvSpPr>
      <dsp:spPr>
        <a:xfrm>
          <a:off x="0" y="360867"/>
          <a:ext cx="5181600" cy="850500"/>
        </a:xfrm>
        <a:prstGeom prst="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249936" rIns="402150" bIns="85344" numCol="1" spcCol="1270" anchor="t" anchorCtr="0">
          <a:noAutofit/>
        </a:bodyPr>
        <a:lstStyle/>
        <a:p>
          <a:pPr marL="114300" lvl="1" indent="-114300" algn="l" defTabSz="533400">
            <a:lnSpc>
              <a:spcPct val="90000"/>
            </a:lnSpc>
            <a:spcBef>
              <a:spcPct val="0"/>
            </a:spcBef>
            <a:spcAft>
              <a:spcPct val="15000"/>
            </a:spcAft>
            <a:buNone/>
          </a:pPr>
          <a:r>
            <a:rPr lang="en-US" sz="1200" kern="1200" dirty="0">
              <a:effectLst/>
              <a:ea typeface="Trajan Pro Bold" charset="0"/>
              <a:cs typeface="Trajan Pro Bold" charset="0"/>
              <a:sym typeface="Trajan Pro Bold" charset="0"/>
            </a:rPr>
            <a:t>Occasional worries, keeps concerns to self, makes excuses, considers gambling temporary, easily reassured, questions unpaid bills, accepts remorse of gambler, unexplained financial crisis</a:t>
          </a:r>
          <a:endParaRPr lang="en-US" sz="1200" kern="1200" dirty="0">
            <a:effectLst/>
          </a:endParaRPr>
        </a:p>
      </dsp:txBody>
      <dsp:txXfrm>
        <a:off x="0" y="360867"/>
        <a:ext cx="5181600" cy="850500"/>
      </dsp:txXfrm>
    </dsp:sp>
    <dsp:sp modelId="{9C111F24-0853-4404-A323-7B6649D22FA4}">
      <dsp:nvSpPr>
        <dsp:cNvPr id="0" name=""/>
        <dsp:cNvSpPr/>
      </dsp:nvSpPr>
      <dsp:spPr>
        <a:xfrm>
          <a:off x="259080" y="183747"/>
          <a:ext cx="3627120" cy="354240"/>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533400">
            <a:lnSpc>
              <a:spcPct val="90000"/>
            </a:lnSpc>
            <a:spcBef>
              <a:spcPct val="0"/>
            </a:spcBef>
            <a:spcAft>
              <a:spcPct val="35000"/>
            </a:spcAft>
            <a:buNone/>
          </a:pPr>
          <a:r>
            <a:rPr lang="en-US" sz="1200" kern="1200" dirty="0">
              <a:effectLst>
                <a:outerShdw blurRad="38100" dist="38100" dir="2700000" algn="tl">
                  <a:srgbClr val="000000"/>
                </a:outerShdw>
              </a:effectLst>
              <a:ea typeface="Trajan Pro Bold" charset="0"/>
              <a:cs typeface="Trajan Pro Bold" charset="0"/>
              <a:sym typeface="Trajan Pro Bold" charset="0"/>
            </a:rPr>
            <a:t>Denial</a:t>
          </a:r>
          <a:endParaRPr lang="en-US" sz="1200" kern="1200" dirty="0"/>
        </a:p>
      </dsp:txBody>
      <dsp:txXfrm>
        <a:off x="276373" y="201040"/>
        <a:ext cx="3592534" cy="319654"/>
      </dsp:txXfrm>
    </dsp:sp>
    <dsp:sp modelId="{371121F8-302F-4B81-826C-9A6524046B01}">
      <dsp:nvSpPr>
        <dsp:cNvPr id="0" name=""/>
        <dsp:cNvSpPr/>
      </dsp:nvSpPr>
      <dsp:spPr>
        <a:xfrm>
          <a:off x="0" y="1453287"/>
          <a:ext cx="5181600" cy="1020600"/>
        </a:xfrm>
        <a:prstGeom prst="rect">
          <a:avLst/>
        </a:prstGeom>
        <a:solidFill>
          <a:schemeClr val="lt1">
            <a:alpha val="90000"/>
            <a:hueOff val="0"/>
            <a:satOff val="0"/>
            <a:lumOff val="0"/>
            <a:alphaOff val="0"/>
          </a:schemeClr>
        </a:solidFill>
        <a:ln w="12700" cap="flat" cmpd="sng" algn="ctr">
          <a:solidFill>
            <a:schemeClr val="accent1">
              <a:shade val="50000"/>
              <a:hueOff val="201247"/>
              <a:satOff val="-4901"/>
              <a:lumOff val="214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249936" rIns="40215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effectLst/>
              <a:ea typeface="Trajan Pro Bold" charset="0"/>
              <a:cs typeface="Trajan Pro Bold" charset="0"/>
              <a:sym typeface="Trajan Pro Bold" charset="0"/>
            </a:rPr>
            <a:t>Spouse spends less time with family, arguments, spouse feels rejected, makes demands upon gambler, attempts to control gambling, provides bailouts, avoids children, family and friends, intense resentment, isolation</a:t>
          </a:r>
          <a:endParaRPr lang="en-US" sz="1200" kern="1200" dirty="0">
            <a:effectLst/>
            <a:ea typeface="ヒラギノ角ゴ ProN W6" charset="0"/>
            <a:cs typeface="ヒラギノ角ゴ ProN W6" charset="0"/>
            <a:sym typeface="Trajan Pro Bold" charset="0"/>
          </a:endParaRPr>
        </a:p>
      </dsp:txBody>
      <dsp:txXfrm>
        <a:off x="0" y="1453287"/>
        <a:ext cx="5181600" cy="1020600"/>
      </dsp:txXfrm>
    </dsp:sp>
    <dsp:sp modelId="{8446523A-0455-46A2-8086-0824DB6FF142}">
      <dsp:nvSpPr>
        <dsp:cNvPr id="0" name=""/>
        <dsp:cNvSpPr/>
      </dsp:nvSpPr>
      <dsp:spPr>
        <a:xfrm>
          <a:off x="259080" y="1276167"/>
          <a:ext cx="3627120" cy="354240"/>
        </a:xfrm>
        <a:prstGeom prst="roundRect">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533400">
            <a:lnSpc>
              <a:spcPct val="90000"/>
            </a:lnSpc>
            <a:spcBef>
              <a:spcPct val="0"/>
            </a:spcBef>
            <a:spcAft>
              <a:spcPct val="35000"/>
            </a:spcAft>
            <a:buNone/>
          </a:pPr>
          <a:r>
            <a:rPr lang="en-US" sz="1200" kern="1200" dirty="0">
              <a:effectLst>
                <a:outerShdw blurRad="38100" dist="38100" dir="2700000" algn="tl">
                  <a:srgbClr val="000000"/>
                </a:outerShdw>
              </a:effectLst>
              <a:ea typeface="Trajan Pro Bold" charset="0"/>
              <a:cs typeface="Trajan Pro Bold" charset="0"/>
              <a:sym typeface="Trajan Pro Bold" charset="0"/>
            </a:rPr>
            <a:t>Stress</a:t>
          </a:r>
          <a:endParaRPr lang="en-US" sz="1200" kern="1200" dirty="0">
            <a:effectLst>
              <a:outerShdw blurRad="38100" dist="38100" dir="2700000" algn="tl">
                <a:srgbClr val="000000"/>
              </a:outerShdw>
            </a:effectLst>
            <a:ea typeface="ヒラギノ角ゴ ProN W6" charset="0"/>
            <a:cs typeface="ヒラギノ角ゴ ProN W6" charset="0"/>
            <a:sym typeface="Trajan Pro Bold" charset="0"/>
          </a:endParaRPr>
        </a:p>
      </dsp:txBody>
      <dsp:txXfrm>
        <a:off x="276373" y="1293460"/>
        <a:ext cx="3592534" cy="319654"/>
      </dsp:txXfrm>
    </dsp:sp>
    <dsp:sp modelId="{1D25A4DF-2285-4BB1-9690-CD67C548721A}">
      <dsp:nvSpPr>
        <dsp:cNvPr id="0" name=""/>
        <dsp:cNvSpPr/>
      </dsp:nvSpPr>
      <dsp:spPr>
        <a:xfrm>
          <a:off x="0" y="2715807"/>
          <a:ext cx="5181600" cy="680400"/>
        </a:xfrm>
        <a:prstGeom prst="rect">
          <a:avLst/>
        </a:prstGeom>
        <a:solidFill>
          <a:schemeClr val="lt1">
            <a:alpha val="90000"/>
            <a:hueOff val="0"/>
            <a:satOff val="0"/>
            <a:lumOff val="0"/>
            <a:alphaOff val="0"/>
          </a:schemeClr>
        </a:solidFill>
        <a:ln w="12700" cap="flat" cmpd="sng" algn="ctr">
          <a:solidFill>
            <a:schemeClr val="accent1">
              <a:shade val="50000"/>
              <a:hueOff val="402493"/>
              <a:satOff val="-9802"/>
              <a:lumOff val="428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249936" rIns="40215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effectLst/>
              <a:ea typeface="Trajan Pro Bold" charset="0"/>
              <a:cs typeface="Trajan Pro Bold" charset="0"/>
              <a:sym typeface="Trajan Pro Bold" charset="0"/>
            </a:rPr>
            <a:t>Confusion, thinking impaired, physical symptoms, immobilization, rage, doubts sanity, anxiety-panic</a:t>
          </a:r>
          <a:endParaRPr lang="en-US" sz="1200" kern="1200" dirty="0">
            <a:effectLst/>
            <a:ea typeface="ヒラギノ角ゴ ProN W6" charset="0"/>
            <a:cs typeface="ヒラギノ角ゴ ProN W6" charset="0"/>
            <a:sym typeface="Trajan Pro Bold" charset="0"/>
          </a:endParaRPr>
        </a:p>
      </dsp:txBody>
      <dsp:txXfrm>
        <a:off x="0" y="2715807"/>
        <a:ext cx="5181600" cy="680400"/>
      </dsp:txXfrm>
    </dsp:sp>
    <dsp:sp modelId="{533CF7CC-1834-40F3-921D-F55FD9314EC4}">
      <dsp:nvSpPr>
        <dsp:cNvPr id="0" name=""/>
        <dsp:cNvSpPr/>
      </dsp:nvSpPr>
      <dsp:spPr>
        <a:xfrm>
          <a:off x="259080" y="2538687"/>
          <a:ext cx="3627120" cy="35424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533400">
            <a:lnSpc>
              <a:spcPct val="90000"/>
            </a:lnSpc>
            <a:spcBef>
              <a:spcPct val="0"/>
            </a:spcBef>
            <a:spcAft>
              <a:spcPct val="35000"/>
            </a:spcAft>
            <a:buNone/>
          </a:pPr>
          <a:r>
            <a:rPr lang="en-US" sz="1200" kern="1200" dirty="0">
              <a:effectLst>
                <a:outerShdw blurRad="38100" dist="38100" dir="2700000" algn="tl">
                  <a:srgbClr val="000000"/>
                </a:outerShdw>
              </a:effectLst>
              <a:ea typeface="Trajan Pro Bold" charset="0"/>
              <a:cs typeface="Trajan Pro Bold" charset="0"/>
              <a:sym typeface="Trajan Pro Bold" charset="0"/>
            </a:rPr>
            <a:t>Exhaustion</a:t>
          </a:r>
          <a:endParaRPr lang="en-US" sz="1200" kern="1200" dirty="0">
            <a:effectLst>
              <a:outerShdw blurRad="38100" dist="38100" dir="2700000" algn="tl">
                <a:srgbClr val="000000"/>
              </a:outerShdw>
            </a:effectLst>
            <a:ea typeface="ヒラギノ角ゴ ProN W6" charset="0"/>
            <a:cs typeface="ヒラギノ角ゴ ProN W6" charset="0"/>
            <a:sym typeface="Trajan Pro Bold" charset="0"/>
          </a:endParaRPr>
        </a:p>
      </dsp:txBody>
      <dsp:txXfrm>
        <a:off x="276373" y="2555980"/>
        <a:ext cx="3592534" cy="319654"/>
      </dsp:txXfrm>
    </dsp:sp>
    <dsp:sp modelId="{F60F8121-B8B8-4571-AFBE-548164EBC292}">
      <dsp:nvSpPr>
        <dsp:cNvPr id="0" name=""/>
        <dsp:cNvSpPr/>
      </dsp:nvSpPr>
      <dsp:spPr>
        <a:xfrm>
          <a:off x="0" y="3638127"/>
          <a:ext cx="5181600" cy="680400"/>
        </a:xfrm>
        <a:prstGeom prst="rect">
          <a:avLst/>
        </a:prstGeom>
        <a:solidFill>
          <a:schemeClr val="lt1">
            <a:alpha val="90000"/>
            <a:hueOff val="0"/>
            <a:satOff val="0"/>
            <a:lumOff val="0"/>
            <a:alphaOff val="0"/>
          </a:schemeClr>
        </a:solidFill>
        <a:ln w="12700" cap="flat" cmpd="sng" algn="ctr">
          <a:solidFill>
            <a:schemeClr val="accent1">
              <a:shade val="50000"/>
              <a:hueOff val="201247"/>
              <a:satOff val="-4901"/>
              <a:lumOff val="214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249936" rIns="40215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effectLst/>
              <a:ea typeface="Trajan Pro Bold" charset="0"/>
              <a:cs typeface="Trajan Pro Bold" charset="0"/>
              <a:sym typeface="Trajan Pro Bold" charset="0"/>
            </a:rPr>
            <a:t>Divorce, emotional breakdown, legal charges, suicidal ideation and attempts, substance abuse</a:t>
          </a:r>
          <a:endParaRPr lang="en-US" sz="1200" kern="1200" dirty="0">
            <a:effectLst/>
            <a:ea typeface="ヒラギノ角ゴ ProN W6" charset="0"/>
            <a:cs typeface="ヒラギノ角ゴ ProN W6" charset="0"/>
            <a:sym typeface="Trajan Pro Bold" charset="0"/>
          </a:endParaRPr>
        </a:p>
      </dsp:txBody>
      <dsp:txXfrm>
        <a:off x="0" y="3638127"/>
        <a:ext cx="5181600" cy="680400"/>
      </dsp:txXfrm>
    </dsp:sp>
    <dsp:sp modelId="{A6AA7001-981F-49F9-AFF3-138A706B54B4}">
      <dsp:nvSpPr>
        <dsp:cNvPr id="0" name=""/>
        <dsp:cNvSpPr/>
      </dsp:nvSpPr>
      <dsp:spPr>
        <a:xfrm>
          <a:off x="259080" y="3461007"/>
          <a:ext cx="3627120" cy="354240"/>
        </a:xfrm>
        <a:prstGeom prst="roundRect">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533400">
            <a:lnSpc>
              <a:spcPct val="90000"/>
            </a:lnSpc>
            <a:spcBef>
              <a:spcPct val="0"/>
            </a:spcBef>
            <a:spcAft>
              <a:spcPct val="35000"/>
            </a:spcAft>
            <a:buNone/>
          </a:pPr>
          <a:r>
            <a:rPr lang="en-US" sz="1200" kern="1200" dirty="0">
              <a:effectLst>
                <a:outerShdw blurRad="38100" dist="38100" dir="2700000" algn="tl">
                  <a:srgbClr val="000000"/>
                </a:outerShdw>
              </a:effectLst>
              <a:ea typeface="Trajan Pro Bold" charset="0"/>
              <a:cs typeface="Trajan Pro Bold" charset="0"/>
              <a:sym typeface="Trajan Pro Bold" charset="0"/>
            </a:rPr>
            <a:t>Hopelessness</a:t>
          </a:r>
          <a:endParaRPr lang="en-US" sz="1200" kern="1200" dirty="0">
            <a:effectLst>
              <a:outerShdw blurRad="38100" dist="38100" dir="2700000" algn="tl">
                <a:srgbClr val="000000"/>
              </a:outerShdw>
            </a:effectLst>
            <a:ea typeface="ヒラギノ角ゴ ProN W6" charset="0"/>
            <a:cs typeface="ヒラギノ角ゴ ProN W6" charset="0"/>
            <a:sym typeface="Trajan Pro Bold" charset="0"/>
          </a:endParaRPr>
        </a:p>
      </dsp:txBody>
      <dsp:txXfrm>
        <a:off x="276373" y="3478300"/>
        <a:ext cx="3592534" cy="319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BAA3F-B07C-4568-98D0-CB520BA1EE02}">
      <dsp:nvSpPr>
        <dsp:cNvPr id="0" name=""/>
        <dsp:cNvSpPr/>
      </dsp:nvSpPr>
      <dsp:spPr>
        <a:xfrm>
          <a:off x="0" y="252124"/>
          <a:ext cx="5181600" cy="1275750"/>
        </a:xfrm>
        <a:prstGeom prst="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312420" rIns="40215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effectLst/>
              <a:ea typeface="Trajan Pro Bold" charset="0"/>
              <a:cs typeface="Trajan Pro Bold" charset="0"/>
              <a:sym typeface="Trajan Pro Bold" charset="0"/>
            </a:rPr>
            <a:t>Hope, honest desire to help, accepts compulsive gambling as illness, accepts friends again, realistic personal inventory, stops giving bailouts, deals with resentment, guilt diminishes</a:t>
          </a:r>
          <a:endParaRPr lang="en-US" sz="1500" kern="1200" dirty="0">
            <a:effectLst/>
            <a:ea typeface="ヒラギノ角ゴ ProN W6" charset="0"/>
            <a:cs typeface="ヒラギノ角ゴ ProN W6" charset="0"/>
            <a:sym typeface="Trajan Pro Bold" charset="0"/>
          </a:endParaRPr>
        </a:p>
      </dsp:txBody>
      <dsp:txXfrm>
        <a:off x="0" y="252124"/>
        <a:ext cx="5181600" cy="1275750"/>
      </dsp:txXfrm>
    </dsp:sp>
    <dsp:sp modelId="{C2126D88-AAC7-44F1-A8CF-96C1F4A35A70}">
      <dsp:nvSpPr>
        <dsp:cNvPr id="0" name=""/>
        <dsp:cNvSpPr/>
      </dsp:nvSpPr>
      <dsp:spPr>
        <a:xfrm>
          <a:off x="259080" y="30724"/>
          <a:ext cx="3627120" cy="442800"/>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666750">
            <a:lnSpc>
              <a:spcPct val="90000"/>
            </a:lnSpc>
            <a:spcBef>
              <a:spcPct val="0"/>
            </a:spcBef>
            <a:spcAft>
              <a:spcPct val="35000"/>
            </a:spcAft>
            <a:buNone/>
          </a:pPr>
          <a:r>
            <a:rPr lang="en-US" sz="1500" kern="1200" dirty="0">
              <a:effectLst/>
              <a:ea typeface="Trajan Pro Bold" charset="0"/>
              <a:cs typeface="Trajan Pro Bold" charset="0"/>
              <a:sym typeface="Trajan Pro Bold" charset="0"/>
            </a:rPr>
            <a:t>Critical</a:t>
          </a:r>
          <a:endParaRPr lang="en-US" sz="1500" kern="1200" dirty="0">
            <a:effectLst/>
            <a:ea typeface="ヒラギノ角ゴ ProN W6" charset="0"/>
            <a:cs typeface="ヒラギノ角ゴ ProN W6" charset="0"/>
            <a:sym typeface="Trajan Pro Bold" charset="0"/>
          </a:endParaRPr>
        </a:p>
      </dsp:txBody>
      <dsp:txXfrm>
        <a:off x="280696" y="52340"/>
        <a:ext cx="3583888" cy="399568"/>
      </dsp:txXfrm>
    </dsp:sp>
    <dsp:sp modelId="{1BBC3390-23F8-44F8-83DC-C1FEA06FEECA}">
      <dsp:nvSpPr>
        <dsp:cNvPr id="0" name=""/>
        <dsp:cNvSpPr/>
      </dsp:nvSpPr>
      <dsp:spPr>
        <a:xfrm>
          <a:off x="0" y="1830275"/>
          <a:ext cx="5181600" cy="1488375"/>
        </a:xfrm>
        <a:prstGeom prst="rect">
          <a:avLst/>
        </a:prstGeom>
        <a:solidFill>
          <a:schemeClr val="lt1">
            <a:alpha val="90000"/>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312420" rIns="40215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effectLst/>
              <a:ea typeface="Trajan Pro Bold" charset="0"/>
              <a:cs typeface="Trajan Pro Bold" charset="0"/>
              <a:sym typeface="Trajan Pro Bold" charset="0"/>
            </a:rPr>
            <a:t>Increased self-esteem, self-confidence returns, realistic planning, closeness within family, problem solving, making decisions, communications improved, recognizes self needs, helping others, understanding others, meets own needs</a:t>
          </a:r>
          <a:endParaRPr lang="en-US" sz="1500" kern="1200" dirty="0">
            <a:effectLst/>
            <a:ea typeface="ヒラギノ角ゴ ProN W6" charset="0"/>
            <a:cs typeface="ヒラギノ角ゴ ProN W6" charset="0"/>
            <a:sym typeface="Trajan Pro Bold" charset="0"/>
          </a:endParaRPr>
        </a:p>
      </dsp:txBody>
      <dsp:txXfrm>
        <a:off x="0" y="1830275"/>
        <a:ext cx="5181600" cy="1488375"/>
      </dsp:txXfrm>
    </dsp:sp>
    <dsp:sp modelId="{4A0B34C2-7A5D-47E4-9163-524723772D6C}">
      <dsp:nvSpPr>
        <dsp:cNvPr id="0" name=""/>
        <dsp:cNvSpPr/>
      </dsp:nvSpPr>
      <dsp:spPr>
        <a:xfrm>
          <a:off x="259080" y="1608875"/>
          <a:ext cx="3627120" cy="442800"/>
        </a:xfrm>
        <a:prstGeom prst="round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666750">
            <a:lnSpc>
              <a:spcPct val="90000"/>
            </a:lnSpc>
            <a:spcBef>
              <a:spcPct val="0"/>
            </a:spcBef>
            <a:spcAft>
              <a:spcPct val="35000"/>
            </a:spcAft>
            <a:buNone/>
          </a:pPr>
          <a:r>
            <a:rPr lang="en-US" sz="1500" kern="1200" dirty="0">
              <a:effectLst/>
              <a:ea typeface="Trajan Pro Bold" charset="0"/>
              <a:cs typeface="Trajan Pro Bold" charset="0"/>
              <a:sym typeface="Trajan Pro Bold" charset="0"/>
            </a:rPr>
            <a:t>Rebuilding</a:t>
          </a:r>
          <a:endParaRPr lang="en-US" sz="1500" kern="1200" dirty="0">
            <a:effectLst/>
            <a:ea typeface="ヒラギノ角ゴ ProN W6" charset="0"/>
            <a:cs typeface="ヒラギノ角ゴ ProN W6" charset="0"/>
            <a:sym typeface="Trajan Pro Bold" charset="0"/>
          </a:endParaRPr>
        </a:p>
      </dsp:txBody>
      <dsp:txXfrm>
        <a:off x="280696" y="1630491"/>
        <a:ext cx="3583888" cy="399568"/>
      </dsp:txXfrm>
    </dsp:sp>
    <dsp:sp modelId="{F120659E-77EB-459C-BD88-68FC79C934D2}">
      <dsp:nvSpPr>
        <dsp:cNvPr id="0" name=""/>
        <dsp:cNvSpPr/>
      </dsp:nvSpPr>
      <dsp:spPr>
        <a:xfrm>
          <a:off x="0" y="3621049"/>
          <a:ext cx="5181600" cy="850500"/>
        </a:xfrm>
        <a:prstGeom prst="rect">
          <a:avLst/>
        </a:prstGeom>
        <a:solidFill>
          <a:schemeClr val="lt1">
            <a:alpha val="90000"/>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312420" rIns="40215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effectLst/>
              <a:ea typeface="Trajan Pro Bold" charset="0"/>
              <a:cs typeface="Trajan Pro Bold" charset="0"/>
              <a:sym typeface="Trajan Pro Bold" charset="0"/>
            </a:rPr>
            <a:t>Sharing, more affectionate and trusting, sacrificing for others, relaxed, sense of achievement</a:t>
          </a:r>
          <a:endParaRPr lang="en-US" sz="1500" kern="1200" dirty="0">
            <a:effectLst/>
            <a:ea typeface="ヒラギノ角ゴ ProN W6" charset="0"/>
            <a:cs typeface="ヒラギノ角ゴ ProN W6" charset="0"/>
            <a:sym typeface="Trajan Pro Bold" charset="0"/>
          </a:endParaRPr>
        </a:p>
      </dsp:txBody>
      <dsp:txXfrm>
        <a:off x="0" y="3621049"/>
        <a:ext cx="5181600" cy="850500"/>
      </dsp:txXfrm>
    </dsp:sp>
    <dsp:sp modelId="{2A27D1AD-2FA2-4DD1-8793-5911BE3335A8}">
      <dsp:nvSpPr>
        <dsp:cNvPr id="0" name=""/>
        <dsp:cNvSpPr/>
      </dsp:nvSpPr>
      <dsp:spPr>
        <a:xfrm>
          <a:off x="259080" y="3399650"/>
          <a:ext cx="3627120" cy="442800"/>
        </a:xfrm>
        <a:prstGeom prst="round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666750">
            <a:lnSpc>
              <a:spcPct val="90000"/>
            </a:lnSpc>
            <a:spcBef>
              <a:spcPct val="0"/>
            </a:spcBef>
            <a:spcAft>
              <a:spcPct val="35000"/>
            </a:spcAft>
            <a:buNone/>
          </a:pPr>
          <a:r>
            <a:rPr lang="en-US" sz="1500" kern="1200" dirty="0">
              <a:effectLst/>
              <a:ea typeface="Trajan Pro Bold" charset="0"/>
              <a:cs typeface="Trajan Pro Bold" charset="0"/>
              <a:sym typeface="Trajan Pro Bold" charset="0"/>
            </a:rPr>
            <a:t>Growing</a:t>
          </a:r>
          <a:endParaRPr lang="en-US" sz="1500" kern="1200" dirty="0">
            <a:effectLst/>
            <a:ea typeface="ヒラギノ角ゴ ProN W6" charset="0"/>
            <a:cs typeface="ヒラギノ角ゴ ProN W6" charset="0"/>
            <a:sym typeface="Trajan Pro Bold" charset="0"/>
          </a:endParaRPr>
        </a:p>
      </dsp:txBody>
      <dsp:txXfrm>
        <a:off x="280696" y="3421266"/>
        <a:ext cx="3583888"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9F4BC-EE20-4B04-A7C3-1F72E30ECFC3}">
      <dsp:nvSpPr>
        <dsp:cNvPr id="0" name=""/>
        <dsp:cNvSpPr/>
      </dsp:nvSpPr>
      <dsp:spPr>
        <a:xfrm>
          <a:off x="2388568" y="1572317"/>
          <a:ext cx="1206702" cy="120670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Couples Work</a:t>
          </a:r>
        </a:p>
      </dsp:txBody>
      <dsp:txXfrm>
        <a:off x="2565285" y="1749034"/>
        <a:ext cx="853268" cy="853268"/>
      </dsp:txXfrm>
    </dsp:sp>
    <dsp:sp modelId="{A0DAFA0C-53B7-4AA0-B047-DC53FDE06393}">
      <dsp:nvSpPr>
        <dsp:cNvPr id="0" name=""/>
        <dsp:cNvSpPr/>
      </dsp:nvSpPr>
      <dsp:spPr>
        <a:xfrm rot="16200000">
          <a:off x="2810476" y="1372725"/>
          <a:ext cx="362886" cy="36298"/>
        </a:xfrm>
        <a:custGeom>
          <a:avLst/>
          <a:gdLst/>
          <a:ahLst/>
          <a:cxnLst/>
          <a:rect l="0" t="0" r="0" b="0"/>
          <a:pathLst>
            <a:path>
              <a:moveTo>
                <a:pt x="0" y="18149"/>
              </a:moveTo>
              <a:lnTo>
                <a:pt x="362886" y="181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982847" y="1381802"/>
        <a:ext cx="18144" cy="18144"/>
      </dsp:txXfrm>
    </dsp:sp>
    <dsp:sp modelId="{2982D9BB-21BD-4678-9F62-C7C7142F65F7}">
      <dsp:nvSpPr>
        <dsp:cNvPr id="0" name=""/>
        <dsp:cNvSpPr/>
      </dsp:nvSpPr>
      <dsp:spPr>
        <a:xfrm>
          <a:off x="2388568" y="2729"/>
          <a:ext cx="1206702" cy="120670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Clr>
              <a:srgbClr val="FFFFFF"/>
            </a:buClr>
            <a:buSzPct val="125000"/>
            <a:buFont typeface="Arial" pitchFamily="34" charset="0"/>
            <a:buNone/>
          </a:pPr>
          <a:r>
            <a:rPr lang="en-US" sz="1500" kern="1200" dirty="0">
              <a:latin typeface="Trajan Pro" pitchFamily="18" charset="0"/>
              <a:ea typeface="Trajan Pro Bold" charset="0"/>
              <a:cs typeface="Trajan Pro Bold" charset="0"/>
              <a:sym typeface="Trajan Pro Bold" charset="0"/>
            </a:rPr>
            <a:t>Multiple addictions </a:t>
          </a:r>
          <a:endParaRPr lang="en-US" sz="1500" kern="1200" dirty="0"/>
        </a:p>
      </dsp:txBody>
      <dsp:txXfrm>
        <a:off x="2565285" y="179446"/>
        <a:ext cx="853268" cy="853268"/>
      </dsp:txXfrm>
    </dsp:sp>
    <dsp:sp modelId="{7187A7C4-71F0-4CF1-91EE-8C3AC0B2436D}">
      <dsp:nvSpPr>
        <dsp:cNvPr id="0" name=""/>
        <dsp:cNvSpPr/>
      </dsp:nvSpPr>
      <dsp:spPr>
        <a:xfrm rot="19800000">
          <a:off x="3490128" y="1765122"/>
          <a:ext cx="362886" cy="36298"/>
        </a:xfrm>
        <a:custGeom>
          <a:avLst/>
          <a:gdLst/>
          <a:ahLst/>
          <a:cxnLst/>
          <a:rect l="0" t="0" r="0" b="0"/>
          <a:pathLst>
            <a:path>
              <a:moveTo>
                <a:pt x="0" y="18149"/>
              </a:moveTo>
              <a:lnTo>
                <a:pt x="362886" y="181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662499" y="1774199"/>
        <a:ext cx="18144" cy="18144"/>
      </dsp:txXfrm>
    </dsp:sp>
    <dsp:sp modelId="{E4D9C2CB-B0C8-4DDD-A7F9-60737FBD4C04}">
      <dsp:nvSpPr>
        <dsp:cNvPr id="0" name=""/>
        <dsp:cNvSpPr/>
      </dsp:nvSpPr>
      <dsp:spPr>
        <a:xfrm>
          <a:off x="3747872" y="787523"/>
          <a:ext cx="1206702" cy="1206702"/>
        </a:xfrm>
        <a:prstGeom prst="ellipse">
          <a:avLst/>
        </a:prstGeom>
        <a:gradFill rotWithShape="0">
          <a:gsLst>
            <a:gs pos="0">
              <a:schemeClr val="accent3">
                <a:hueOff val="542120"/>
                <a:satOff val="20000"/>
                <a:lumOff val="-2941"/>
                <a:alphaOff val="0"/>
                <a:satMod val="103000"/>
                <a:lumMod val="102000"/>
                <a:tint val="94000"/>
              </a:schemeClr>
            </a:gs>
            <a:gs pos="50000">
              <a:schemeClr val="accent3">
                <a:hueOff val="542120"/>
                <a:satOff val="20000"/>
                <a:lumOff val="-2941"/>
                <a:alphaOff val="0"/>
                <a:satMod val="110000"/>
                <a:lumMod val="100000"/>
                <a:shade val="100000"/>
              </a:schemeClr>
            </a:gs>
            <a:gs pos="100000">
              <a:schemeClr val="accent3">
                <a:hueOff val="542120"/>
                <a:satOff val="20000"/>
                <a:lumOff val="-29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rajan Pro" pitchFamily="18" charset="0"/>
              <a:ea typeface="Trajan Pro Bold" charset="0"/>
              <a:cs typeface="Trajan Pro Bold" charset="0"/>
              <a:sym typeface="Trajan Pro Bold" charset="0"/>
            </a:rPr>
            <a:t>Finances</a:t>
          </a:r>
        </a:p>
      </dsp:txBody>
      <dsp:txXfrm>
        <a:off x="3924589" y="964240"/>
        <a:ext cx="853268" cy="853268"/>
      </dsp:txXfrm>
    </dsp:sp>
    <dsp:sp modelId="{F9D220EF-4904-4287-B57C-3F345F45052F}">
      <dsp:nvSpPr>
        <dsp:cNvPr id="0" name=""/>
        <dsp:cNvSpPr/>
      </dsp:nvSpPr>
      <dsp:spPr>
        <a:xfrm rot="1800000">
          <a:off x="3490128" y="2549916"/>
          <a:ext cx="362886" cy="36298"/>
        </a:xfrm>
        <a:custGeom>
          <a:avLst/>
          <a:gdLst/>
          <a:ahLst/>
          <a:cxnLst/>
          <a:rect l="0" t="0" r="0" b="0"/>
          <a:pathLst>
            <a:path>
              <a:moveTo>
                <a:pt x="0" y="18149"/>
              </a:moveTo>
              <a:lnTo>
                <a:pt x="362886" y="181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662499" y="2558993"/>
        <a:ext cx="18144" cy="18144"/>
      </dsp:txXfrm>
    </dsp:sp>
    <dsp:sp modelId="{90765A11-BBDD-43E1-A9A4-331B123424D0}">
      <dsp:nvSpPr>
        <dsp:cNvPr id="0" name=""/>
        <dsp:cNvSpPr/>
      </dsp:nvSpPr>
      <dsp:spPr>
        <a:xfrm>
          <a:off x="3747872" y="2357112"/>
          <a:ext cx="1206702" cy="1206702"/>
        </a:xfrm>
        <a:prstGeom prst="ellipse">
          <a:avLst/>
        </a:prstGeom>
        <a:gradFill rotWithShape="0">
          <a:gsLst>
            <a:gs pos="0">
              <a:schemeClr val="accent3">
                <a:hueOff val="1084240"/>
                <a:satOff val="40000"/>
                <a:lumOff val="-5882"/>
                <a:alphaOff val="0"/>
                <a:satMod val="103000"/>
                <a:lumMod val="102000"/>
                <a:tint val="94000"/>
              </a:schemeClr>
            </a:gs>
            <a:gs pos="50000">
              <a:schemeClr val="accent3">
                <a:hueOff val="1084240"/>
                <a:satOff val="40000"/>
                <a:lumOff val="-5882"/>
                <a:alphaOff val="0"/>
                <a:satMod val="110000"/>
                <a:lumMod val="100000"/>
                <a:shade val="100000"/>
              </a:schemeClr>
            </a:gs>
            <a:gs pos="100000">
              <a:schemeClr val="accent3">
                <a:hueOff val="1084240"/>
                <a:satOff val="40000"/>
                <a:lumOff val="-58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rajan Pro" pitchFamily="18" charset="0"/>
              <a:ea typeface="Trajan Pro Bold" charset="0"/>
              <a:cs typeface="Trajan Pro Bold" charset="0"/>
              <a:sym typeface="Trajan Pro Bold" charset="0"/>
            </a:rPr>
            <a:t>Power and Control</a:t>
          </a:r>
        </a:p>
      </dsp:txBody>
      <dsp:txXfrm>
        <a:off x="3924589" y="2533829"/>
        <a:ext cx="853268" cy="853268"/>
      </dsp:txXfrm>
    </dsp:sp>
    <dsp:sp modelId="{F6844A00-E49C-42D8-A205-84A637F7891D}">
      <dsp:nvSpPr>
        <dsp:cNvPr id="0" name=""/>
        <dsp:cNvSpPr/>
      </dsp:nvSpPr>
      <dsp:spPr>
        <a:xfrm rot="5400000">
          <a:off x="2810476" y="2942313"/>
          <a:ext cx="362886" cy="36298"/>
        </a:xfrm>
        <a:custGeom>
          <a:avLst/>
          <a:gdLst/>
          <a:ahLst/>
          <a:cxnLst/>
          <a:rect l="0" t="0" r="0" b="0"/>
          <a:pathLst>
            <a:path>
              <a:moveTo>
                <a:pt x="0" y="18149"/>
              </a:moveTo>
              <a:lnTo>
                <a:pt x="362886" y="181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982847" y="2951390"/>
        <a:ext cx="18144" cy="18144"/>
      </dsp:txXfrm>
    </dsp:sp>
    <dsp:sp modelId="{5229CA78-BFBF-48DC-AE61-DCB1D7C46CFD}">
      <dsp:nvSpPr>
        <dsp:cNvPr id="0" name=""/>
        <dsp:cNvSpPr/>
      </dsp:nvSpPr>
      <dsp:spPr>
        <a:xfrm>
          <a:off x="2388568" y="3141906"/>
          <a:ext cx="1206702" cy="1206702"/>
        </a:xfrm>
        <a:prstGeom prst="ellipse">
          <a:avLst/>
        </a:prstGeom>
        <a:gradFill rotWithShape="0">
          <a:gsLst>
            <a:gs pos="0">
              <a:schemeClr val="accent3">
                <a:hueOff val="1626359"/>
                <a:satOff val="60000"/>
                <a:lumOff val="-8824"/>
                <a:alphaOff val="0"/>
                <a:satMod val="103000"/>
                <a:lumMod val="102000"/>
                <a:tint val="94000"/>
              </a:schemeClr>
            </a:gs>
            <a:gs pos="50000">
              <a:schemeClr val="accent3">
                <a:hueOff val="1626359"/>
                <a:satOff val="60000"/>
                <a:lumOff val="-8824"/>
                <a:alphaOff val="0"/>
                <a:satMod val="110000"/>
                <a:lumMod val="100000"/>
                <a:shade val="100000"/>
              </a:schemeClr>
            </a:gs>
            <a:gs pos="100000">
              <a:schemeClr val="accent3">
                <a:hueOff val="1626359"/>
                <a:satOff val="60000"/>
                <a:lumOff val="-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rajan Pro" pitchFamily="18" charset="0"/>
              <a:ea typeface="Trajan Pro Bold" charset="0"/>
              <a:cs typeface="Trajan Pro Bold" charset="0"/>
              <a:sym typeface="Trajan Pro Bold" charset="0"/>
            </a:rPr>
            <a:t>Anger</a:t>
          </a:r>
        </a:p>
      </dsp:txBody>
      <dsp:txXfrm>
        <a:off x="2565285" y="3318623"/>
        <a:ext cx="853268" cy="853268"/>
      </dsp:txXfrm>
    </dsp:sp>
    <dsp:sp modelId="{7A1BFC12-0977-4F2F-9FBD-145415A8AC6C}">
      <dsp:nvSpPr>
        <dsp:cNvPr id="0" name=""/>
        <dsp:cNvSpPr/>
      </dsp:nvSpPr>
      <dsp:spPr>
        <a:xfrm rot="9000000">
          <a:off x="2130825" y="2549916"/>
          <a:ext cx="362886" cy="36298"/>
        </a:xfrm>
        <a:custGeom>
          <a:avLst/>
          <a:gdLst/>
          <a:ahLst/>
          <a:cxnLst/>
          <a:rect l="0" t="0" r="0" b="0"/>
          <a:pathLst>
            <a:path>
              <a:moveTo>
                <a:pt x="0" y="18149"/>
              </a:moveTo>
              <a:lnTo>
                <a:pt x="362886" y="181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303196" y="2558993"/>
        <a:ext cx="18144" cy="18144"/>
      </dsp:txXfrm>
    </dsp:sp>
    <dsp:sp modelId="{C7F72F11-AD17-4ED7-A09D-32FFEC43B8DC}">
      <dsp:nvSpPr>
        <dsp:cNvPr id="0" name=""/>
        <dsp:cNvSpPr/>
      </dsp:nvSpPr>
      <dsp:spPr>
        <a:xfrm>
          <a:off x="1029265" y="2357112"/>
          <a:ext cx="1206702" cy="1206702"/>
        </a:xfrm>
        <a:prstGeom prst="ellipse">
          <a:avLst/>
        </a:prstGeom>
        <a:gradFill rotWithShape="0">
          <a:gsLst>
            <a:gs pos="0">
              <a:schemeClr val="accent3">
                <a:hueOff val="2168479"/>
                <a:satOff val="80000"/>
                <a:lumOff val="-11765"/>
                <a:alphaOff val="0"/>
                <a:satMod val="103000"/>
                <a:lumMod val="102000"/>
                <a:tint val="94000"/>
              </a:schemeClr>
            </a:gs>
            <a:gs pos="50000">
              <a:schemeClr val="accent3">
                <a:hueOff val="2168479"/>
                <a:satOff val="80000"/>
                <a:lumOff val="-11765"/>
                <a:alphaOff val="0"/>
                <a:satMod val="110000"/>
                <a:lumMod val="100000"/>
                <a:shade val="100000"/>
              </a:schemeClr>
            </a:gs>
            <a:gs pos="100000">
              <a:schemeClr val="accent3">
                <a:hueOff val="2168479"/>
                <a:satOff val="80000"/>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rajan Pro" pitchFamily="18" charset="0"/>
              <a:ea typeface="Trajan Pro Bold" charset="0"/>
              <a:cs typeface="Trajan Pro Bold" charset="0"/>
              <a:sym typeface="Trajan Pro Bold" charset="0"/>
            </a:rPr>
            <a:t>Sexuality</a:t>
          </a:r>
        </a:p>
      </dsp:txBody>
      <dsp:txXfrm>
        <a:off x="1205982" y="2533829"/>
        <a:ext cx="853268" cy="853268"/>
      </dsp:txXfrm>
    </dsp:sp>
    <dsp:sp modelId="{C35EF39B-F722-4B0D-BFD4-98CA85495C30}">
      <dsp:nvSpPr>
        <dsp:cNvPr id="0" name=""/>
        <dsp:cNvSpPr/>
      </dsp:nvSpPr>
      <dsp:spPr>
        <a:xfrm rot="12600000">
          <a:off x="2130825" y="1765122"/>
          <a:ext cx="362886" cy="36298"/>
        </a:xfrm>
        <a:custGeom>
          <a:avLst/>
          <a:gdLst/>
          <a:ahLst/>
          <a:cxnLst/>
          <a:rect l="0" t="0" r="0" b="0"/>
          <a:pathLst>
            <a:path>
              <a:moveTo>
                <a:pt x="0" y="18149"/>
              </a:moveTo>
              <a:lnTo>
                <a:pt x="362886" y="181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303196" y="1774199"/>
        <a:ext cx="18144" cy="18144"/>
      </dsp:txXfrm>
    </dsp:sp>
    <dsp:sp modelId="{2980CED8-CE47-4D8C-A289-D8EF386B98AC}">
      <dsp:nvSpPr>
        <dsp:cNvPr id="0" name=""/>
        <dsp:cNvSpPr/>
      </dsp:nvSpPr>
      <dsp:spPr>
        <a:xfrm>
          <a:off x="1029265" y="787523"/>
          <a:ext cx="1206702" cy="1206702"/>
        </a:xfrm>
        <a:prstGeom prst="ellips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rajan Pro" pitchFamily="18" charset="0"/>
              <a:ea typeface="Trajan Pro Bold" charset="0"/>
              <a:cs typeface="Trajan Pro Bold" charset="0"/>
              <a:sym typeface="Trajan Pro Bold" charset="0"/>
            </a:rPr>
            <a:t>Emotional Intimacy</a:t>
          </a:r>
        </a:p>
      </dsp:txBody>
      <dsp:txXfrm>
        <a:off x="1205982" y="964240"/>
        <a:ext cx="853268" cy="8532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CCA47-F572-4DE0-812C-00F48F137CD0}">
      <dsp:nvSpPr>
        <dsp:cNvPr id="0" name=""/>
        <dsp:cNvSpPr/>
      </dsp:nvSpPr>
      <dsp:spPr>
        <a:xfrm>
          <a:off x="6609926" y="42638"/>
          <a:ext cx="1501771" cy="1501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Gamble &amp; Lose</a:t>
          </a:r>
        </a:p>
      </dsp:txBody>
      <dsp:txXfrm>
        <a:off x="6609926" y="42638"/>
        <a:ext cx="1501771" cy="1501771"/>
      </dsp:txXfrm>
    </dsp:sp>
    <dsp:sp modelId="{F2EFB5B6-1156-42E6-828E-567D5F87CD38}">
      <dsp:nvSpPr>
        <dsp:cNvPr id="0" name=""/>
        <dsp:cNvSpPr/>
      </dsp:nvSpPr>
      <dsp:spPr>
        <a:xfrm>
          <a:off x="3075874" y="-968"/>
          <a:ext cx="5632262" cy="5632262"/>
        </a:xfrm>
        <a:prstGeom prst="circularArrow">
          <a:avLst>
            <a:gd name="adj1" fmla="val 5199"/>
            <a:gd name="adj2" fmla="val 335860"/>
            <a:gd name="adj3" fmla="val 21293459"/>
            <a:gd name="adj4" fmla="val 19766049"/>
            <a:gd name="adj5" fmla="val 6066"/>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21F527A-7ECE-45F3-A3A2-9B3D6557B02A}">
      <dsp:nvSpPr>
        <dsp:cNvPr id="0" name=""/>
        <dsp:cNvSpPr/>
      </dsp:nvSpPr>
      <dsp:spPr>
        <a:xfrm>
          <a:off x="7517698" y="2836473"/>
          <a:ext cx="1501771" cy="1501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Still Low on Funds</a:t>
          </a:r>
        </a:p>
      </dsp:txBody>
      <dsp:txXfrm>
        <a:off x="7517698" y="2836473"/>
        <a:ext cx="1501771" cy="1501771"/>
      </dsp:txXfrm>
    </dsp:sp>
    <dsp:sp modelId="{0DDA87CC-D0EC-4531-B5B4-589F1189765F}">
      <dsp:nvSpPr>
        <dsp:cNvPr id="0" name=""/>
        <dsp:cNvSpPr/>
      </dsp:nvSpPr>
      <dsp:spPr>
        <a:xfrm>
          <a:off x="3075874" y="-968"/>
          <a:ext cx="5632262" cy="5632262"/>
        </a:xfrm>
        <a:prstGeom prst="circularArrow">
          <a:avLst>
            <a:gd name="adj1" fmla="val 5199"/>
            <a:gd name="adj2" fmla="val 335860"/>
            <a:gd name="adj3" fmla="val 4014923"/>
            <a:gd name="adj4" fmla="val 2253226"/>
            <a:gd name="adj5" fmla="val 6066"/>
          </a:avLst>
        </a:prstGeom>
        <a:gradFill rotWithShape="0">
          <a:gsLst>
            <a:gs pos="0">
              <a:schemeClr val="accent1">
                <a:shade val="80000"/>
                <a:hueOff val="87321"/>
                <a:satOff val="-1564"/>
                <a:lumOff val="6646"/>
                <a:alphaOff val="0"/>
                <a:satMod val="103000"/>
                <a:lumMod val="102000"/>
                <a:tint val="94000"/>
              </a:schemeClr>
            </a:gs>
            <a:gs pos="50000">
              <a:schemeClr val="accent1">
                <a:shade val="80000"/>
                <a:hueOff val="87321"/>
                <a:satOff val="-1564"/>
                <a:lumOff val="6646"/>
                <a:alphaOff val="0"/>
                <a:satMod val="110000"/>
                <a:lumMod val="100000"/>
                <a:shade val="100000"/>
              </a:schemeClr>
            </a:gs>
            <a:gs pos="100000">
              <a:schemeClr val="accent1">
                <a:shade val="80000"/>
                <a:hueOff val="87321"/>
                <a:satOff val="-1564"/>
                <a:lumOff val="664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C5449A4-10B3-4F6D-998D-04F9EB8E78A0}">
      <dsp:nvSpPr>
        <dsp:cNvPr id="0" name=""/>
        <dsp:cNvSpPr/>
      </dsp:nvSpPr>
      <dsp:spPr>
        <a:xfrm>
          <a:off x="5141120" y="4563158"/>
          <a:ext cx="1501771" cy="1501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Win (Maybe) then Lose</a:t>
          </a:r>
        </a:p>
      </dsp:txBody>
      <dsp:txXfrm>
        <a:off x="5141120" y="4563158"/>
        <a:ext cx="1501771" cy="1501771"/>
      </dsp:txXfrm>
    </dsp:sp>
    <dsp:sp modelId="{25FCBA37-8C12-4B99-97AC-4379D459D208}">
      <dsp:nvSpPr>
        <dsp:cNvPr id="0" name=""/>
        <dsp:cNvSpPr/>
      </dsp:nvSpPr>
      <dsp:spPr>
        <a:xfrm>
          <a:off x="3075874" y="-968"/>
          <a:ext cx="5632262" cy="5632262"/>
        </a:xfrm>
        <a:prstGeom prst="circularArrow">
          <a:avLst>
            <a:gd name="adj1" fmla="val 5199"/>
            <a:gd name="adj2" fmla="val 335860"/>
            <a:gd name="adj3" fmla="val 8210914"/>
            <a:gd name="adj4" fmla="val 6449217"/>
            <a:gd name="adj5" fmla="val 6066"/>
          </a:avLst>
        </a:prstGeom>
        <a:gradFill rotWithShape="0">
          <a:gsLst>
            <a:gs pos="0">
              <a:schemeClr val="accent1">
                <a:shade val="80000"/>
                <a:hueOff val="174641"/>
                <a:satOff val="-3128"/>
                <a:lumOff val="13293"/>
                <a:alphaOff val="0"/>
                <a:satMod val="103000"/>
                <a:lumMod val="102000"/>
                <a:tint val="94000"/>
              </a:schemeClr>
            </a:gs>
            <a:gs pos="50000">
              <a:schemeClr val="accent1">
                <a:shade val="80000"/>
                <a:hueOff val="174641"/>
                <a:satOff val="-3128"/>
                <a:lumOff val="13293"/>
                <a:alphaOff val="0"/>
                <a:satMod val="110000"/>
                <a:lumMod val="100000"/>
                <a:shade val="100000"/>
              </a:schemeClr>
            </a:gs>
            <a:gs pos="100000">
              <a:schemeClr val="accent1">
                <a:shade val="80000"/>
                <a:hueOff val="174641"/>
                <a:satOff val="-3128"/>
                <a:lumOff val="1329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E13F290-B480-4B75-A3B9-A9D597DB807B}">
      <dsp:nvSpPr>
        <dsp:cNvPr id="0" name=""/>
        <dsp:cNvSpPr/>
      </dsp:nvSpPr>
      <dsp:spPr>
        <a:xfrm>
          <a:off x="2764542" y="2836473"/>
          <a:ext cx="1501771" cy="1501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Repeat</a:t>
          </a:r>
        </a:p>
      </dsp:txBody>
      <dsp:txXfrm>
        <a:off x="2764542" y="2836473"/>
        <a:ext cx="1501771" cy="1501771"/>
      </dsp:txXfrm>
    </dsp:sp>
    <dsp:sp modelId="{52014A09-99EC-4EC9-BADA-6B2ADAEEA56B}">
      <dsp:nvSpPr>
        <dsp:cNvPr id="0" name=""/>
        <dsp:cNvSpPr/>
      </dsp:nvSpPr>
      <dsp:spPr>
        <a:xfrm>
          <a:off x="3075874" y="-968"/>
          <a:ext cx="5632262" cy="5632262"/>
        </a:xfrm>
        <a:prstGeom prst="circularArrow">
          <a:avLst>
            <a:gd name="adj1" fmla="val 5199"/>
            <a:gd name="adj2" fmla="val 335860"/>
            <a:gd name="adj3" fmla="val 12298092"/>
            <a:gd name="adj4" fmla="val 10770681"/>
            <a:gd name="adj5" fmla="val 6066"/>
          </a:avLst>
        </a:prstGeom>
        <a:gradFill rotWithShape="0">
          <a:gsLst>
            <a:gs pos="0">
              <a:schemeClr val="accent1">
                <a:shade val="80000"/>
                <a:hueOff val="261962"/>
                <a:satOff val="-4692"/>
                <a:lumOff val="19939"/>
                <a:alphaOff val="0"/>
                <a:satMod val="103000"/>
                <a:lumMod val="102000"/>
                <a:tint val="94000"/>
              </a:schemeClr>
            </a:gs>
            <a:gs pos="50000">
              <a:schemeClr val="accent1">
                <a:shade val="80000"/>
                <a:hueOff val="261962"/>
                <a:satOff val="-4692"/>
                <a:lumOff val="19939"/>
                <a:alphaOff val="0"/>
                <a:satMod val="110000"/>
                <a:lumMod val="100000"/>
                <a:shade val="100000"/>
              </a:schemeClr>
            </a:gs>
            <a:gs pos="100000">
              <a:schemeClr val="accent1">
                <a:shade val="80000"/>
                <a:hueOff val="261962"/>
                <a:satOff val="-4692"/>
                <a:lumOff val="1993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2E397F8-6733-4412-BBEE-E7338F20D7B7}">
      <dsp:nvSpPr>
        <dsp:cNvPr id="0" name=""/>
        <dsp:cNvSpPr/>
      </dsp:nvSpPr>
      <dsp:spPr>
        <a:xfrm>
          <a:off x="3672314" y="42638"/>
          <a:ext cx="1501771" cy="1501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Low Funds</a:t>
          </a:r>
        </a:p>
      </dsp:txBody>
      <dsp:txXfrm>
        <a:off x="3672314" y="42638"/>
        <a:ext cx="1501771" cy="1501771"/>
      </dsp:txXfrm>
    </dsp:sp>
    <dsp:sp modelId="{C5F49A48-9B8B-4759-9225-C84A0DC0F74E}">
      <dsp:nvSpPr>
        <dsp:cNvPr id="0" name=""/>
        <dsp:cNvSpPr/>
      </dsp:nvSpPr>
      <dsp:spPr>
        <a:xfrm>
          <a:off x="3075874" y="-968"/>
          <a:ext cx="5632262" cy="5632262"/>
        </a:xfrm>
        <a:prstGeom prst="circularArrow">
          <a:avLst>
            <a:gd name="adj1" fmla="val 5199"/>
            <a:gd name="adj2" fmla="val 335860"/>
            <a:gd name="adj3" fmla="val 16865911"/>
            <a:gd name="adj4" fmla="val 15198229"/>
            <a:gd name="adj5" fmla="val 6066"/>
          </a:avLst>
        </a:prstGeom>
        <a:gradFill rotWithShape="0">
          <a:gsLst>
            <a:gs pos="0">
              <a:schemeClr val="accent1">
                <a:shade val="80000"/>
                <a:hueOff val="349283"/>
                <a:satOff val="-6256"/>
                <a:lumOff val="26585"/>
                <a:alphaOff val="0"/>
                <a:satMod val="103000"/>
                <a:lumMod val="102000"/>
                <a:tint val="94000"/>
              </a:schemeClr>
            </a:gs>
            <a:gs pos="50000">
              <a:schemeClr val="accent1">
                <a:shade val="80000"/>
                <a:hueOff val="349283"/>
                <a:satOff val="-6256"/>
                <a:lumOff val="26585"/>
                <a:alphaOff val="0"/>
                <a:satMod val="110000"/>
                <a:lumMod val="100000"/>
                <a:shade val="100000"/>
              </a:schemeClr>
            </a:gs>
            <a:gs pos="100000">
              <a:schemeClr val="accent1">
                <a:shade val="80000"/>
                <a:hueOff val="349283"/>
                <a:satOff val="-6256"/>
                <a:lumOff val="2658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6E42A-8EEA-41DA-AF4A-8FD74FFCEF18}">
      <dsp:nvSpPr>
        <dsp:cNvPr id="0" name=""/>
        <dsp:cNvSpPr/>
      </dsp:nvSpPr>
      <dsp:spPr>
        <a:xfrm>
          <a:off x="457028" y="559037"/>
          <a:ext cx="5010897" cy="5010897"/>
        </a:xfrm>
        <a:prstGeom prst="blockArc">
          <a:avLst>
            <a:gd name="adj1" fmla="val 13800000"/>
            <a:gd name="adj2" fmla="val 16200000"/>
            <a:gd name="adj3" fmla="val 305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F5F3D62-6DB8-4220-9C93-36C97BEDE692}">
      <dsp:nvSpPr>
        <dsp:cNvPr id="0" name=""/>
        <dsp:cNvSpPr/>
      </dsp:nvSpPr>
      <dsp:spPr>
        <a:xfrm>
          <a:off x="457028" y="559037"/>
          <a:ext cx="5010897" cy="5010897"/>
        </a:xfrm>
        <a:prstGeom prst="blockArc">
          <a:avLst>
            <a:gd name="adj1" fmla="val 11400000"/>
            <a:gd name="adj2" fmla="val 13800000"/>
            <a:gd name="adj3" fmla="val 305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F473E53-89D9-4848-B65C-998D0AA87D03}">
      <dsp:nvSpPr>
        <dsp:cNvPr id="0" name=""/>
        <dsp:cNvSpPr/>
      </dsp:nvSpPr>
      <dsp:spPr>
        <a:xfrm>
          <a:off x="457028" y="559037"/>
          <a:ext cx="5010897" cy="5010897"/>
        </a:xfrm>
        <a:prstGeom prst="blockArc">
          <a:avLst>
            <a:gd name="adj1" fmla="val 9000000"/>
            <a:gd name="adj2" fmla="val 11400000"/>
            <a:gd name="adj3" fmla="val 305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5BD8EC1-208B-48E1-B034-8A2E00471F6A}">
      <dsp:nvSpPr>
        <dsp:cNvPr id="0" name=""/>
        <dsp:cNvSpPr/>
      </dsp:nvSpPr>
      <dsp:spPr>
        <a:xfrm>
          <a:off x="457028" y="559037"/>
          <a:ext cx="5010897" cy="5010897"/>
        </a:xfrm>
        <a:prstGeom prst="blockArc">
          <a:avLst>
            <a:gd name="adj1" fmla="val 6600000"/>
            <a:gd name="adj2" fmla="val 9000000"/>
            <a:gd name="adj3" fmla="val 305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2E1CD7E-8156-49D6-8ED6-5552C481DC83}">
      <dsp:nvSpPr>
        <dsp:cNvPr id="0" name=""/>
        <dsp:cNvSpPr/>
      </dsp:nvSpPr>
      <dsp:spPr>
        <a:xfrm>
          <a:off x="457028" y="559037"/>
          <a:ext cx="5010897" cy="5010897"/>
        </a:xfrm>
        <a:prstGeom prst="blockArc">
          <a:avLst>
            <a:gd name="adj1" fmla="val 4200000"/>
            <a:gd name="adj2" fmla="val 6600000"/>
            <a:gd name="adj3" fmla="val 305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60D02BB-0B5B-4CB6-8035-9AF818FBB478}">
      <dsp:nvSpPr>
        <dsp:cNvPr id="0" name=""/>
        <dsp:cNvSpPr/>
      </dsp:nvSpPr>
      <dsp:spPr>
        <a:xfrm>
          <a:off x="457028" y="559037"/>
          <a:ext cx="5010897" cy="5010897"/>
        </a:xfrm>
        <a:prstGeom prst="blockArc">
          <a:avLst>
            <a:gd name="adj1" fmla="val 1800000"/>
            <a:gd name="adj2" fmla="val 4200000"/>
            <a:gd name="adj3" fmla="val 305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B9A789B-C13D-4B2A-9E58-AC11109FBF87}">
      <dsp:nvSpPr>
        <dsp:cNvPr id="0" name=""/>
        <dsp:cNvSpPr/>
      </dsp:nvSpPr>
      <dsp:spPr>
        <a:xfrm>
          <a:off x="457028" y="559037"/>
          <a:ext cx="5010897" cy="5010897"/>
        </a:xfrm>
        <a:prstGeom prst="blockArc">
          <a:avLst>
            <a:gd name="adj1" fmla="val 21000000"/>
            <a:gd name="adj2" fmla="val 1800000"/>
            <a:gd name="adj3" fmla="val 305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78E5CD6-24CB-4AB9-84D0-53541C1BDEE8}">
      <dsp:nvSpPr>
        <dsp:cNvPr id="0" name=""/>
        <dsp:cNvSpPr/>
      </dsp:nvSpPr>
      <dsp:spPr>
        <a:xfrm>
          <a:off x="457028" y="559037"/>
          <a:ext cx="5010897" cy="5010897"/>
        </a:xfrm>
        <a:prstGeom prst="blockArc">
          <a:avLst>
            <a:gd name="adj1" fmla="val 18600000"/>
            <a:gd name="adj2" fmla="val 21000000"/>
            <a:gd name="adj3" fmla="val 305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F506849-EEDD-47C7-AAB1-C809ECC27660}">
      <dsp:nvSpPr>
        <dsp:cNvPr id="0" name=""/>
        <dsp:cNvSpPr/>
      </dsp:nvSpPr>
      <dsp:spPr>
        <a:xfrm>
          <a:off x="457028" y="559037"/>
          <a:ext cx="5010897" cy="5010897"/>
        </a:xfrm>
        <a:prstGeom prst="blockArc">
          <a:avLst>
            <a:gd name="adj1" fmla="val 16200000"/>
            <a:gd name="adj2" fmla="val 18600000"/>
            <a:gd name="adj3" fmla="val 305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6913E02-11EC-4C93-9B7B-B3A74FAC19F6}">
      <dsp:nvSpPr>
        <dsp:cNvPr id="0" name=""/>
        <dsp:cNvSpPr/>
      </dsp:nvSpPr>
      <dsp:spPr>
        <a:xfrm>
          <a:off x="1593668" y="1800831"/>
          <a:ext cx="2737617" cy="2527309"/>
        </a:xfrm>
        <a:prstGeom prst="ellipse">
          <a:avLst/>
        </a:prstGeom>
        <a:solidFill>
          <a:srgbClr val="33CC33"/>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Gambling Issue</a:t>
          </a:r>
        </a:p>
      </dsp:txBody>
      <dsp:txXfrm>
        <a:off x="1994583" y="2170947"/>
        <a:ext cx="1935787" cy="1787077"/>
      </dsp:txXfrm>
    </dsp:sp>
    <dsp:sp modelId="{83C60134-78C5-46BC-BA42-8A8C55CB9E33}">
      <dsp:nvSpPr>
        <dsp:cNvPr id="0" name=""/>
        <dsp:cNvSpPr/>
      </dsp:nvSpPr>
      <dsp:spPr>
        <a:xfrm>
          <a:off x="2431892" y="66655"/>
          <a:ext cx="1061168" cy="106116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Comfortable Life</a:t>
          </a:r>
        </a:p>
      </dsp:txBody>
      <dsp:txXfrm>
        <a:off x="2587296" y="222059"/>
        <a:ext cx="750360" cy="750360"/>
      </dsp:txXfrm>
    </dsp:sp>
    <dsp:sp modelId="{113FC16F-44F3-4D37-8722-91291465A502}">
      <dsp:nvSpPr>
        <dsp:cNvPr id="0" name=""/>
        <dsp:cNvSpPr/>
      </dsp:nvSpPr>
      <dsp:spPr>
        <a:xfrm>
          <a:off x="4017808" y="643881"/>
          <a:ext cx="1061168" cy="1061168"/>
        </a:xfrm>
        <a:prstGeom prst="ellipse">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Lose Money</a:t>
          </a:r>
        </a:p>
      </dsp:txBody>
      <dsp:txXfrm>
        <a:off x="4173212" y="799285"/>
        <a:ext cx="750360" cy="750360"/>
      </dsp:txXfrm>
    </dsp:sp>
    <dsp:sp modelId="{66FDAD12-0971-4974-9756-F2964AD23FE1}">
      <dsp:nvSpPr>
        <dsp:cNvPr id="0" name=""/>
        <dsp:cNvSpPr/>
      </dsp:nvSpPr>
      <dsp:spPr>
        <a:xfrm>
          <a:off x="4861656" y="2105468"/>
          <a:ext cx="1061168" cy="1061168"/>
        </a:xfrm>
        <a:prstGeom prst="ellipse">
          <a:avLst/>
        </a:prstGeom>
        <a:solidFill>
          <a:schemeClr val="accent5">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Fall Behind</a:t>
          </a:r>
        </a:p>
      </dsp:txBody>
      <dsp:txXfrm>
        <a:off x="5017060" y="2260872"/>
        <a:ext cx="750360" cy="750360"/>
      </dsp:txXfrm>
    </dsp:sp>
    <dsp:sp modelId="{DF4F1427-EBA8-44DC-B77F-39394341A590}">
      <dsp:nvSpPr>
        <dsp:cNvPr id="0" name=""/>
        <dsp:cNvSpPr/>
      </dsp:nvSpPr>
      <dsp:spPr>
        <a:xfrm>
          <a:off x="4568591" y="3767525"/>
          <a:ext cx="1061168" cy="1061168"/>
        </a:xfrm>
        <a:prstGeom prst="ellipse">
          <a:avLst/>
        </a:prstGeom>
        <a:solidFill>
          <a:srgbClr val="FF66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Lose More</a:t>
          </a:r>
        </a:p>
      </dsp:txBody>
      <dsp:txXfrm>
        <a:off x="4723995" y="3922929"/>
        <a:ext cx="750360" cy="750360"/>
      </dsp:txXfrm>
    </dsp:sp>
    <dsp:sp modelId="{D43F86E2-EB29-46E9-863E-20B8DDEF2A94}">
      <dsp:nvSpPr>
        <dsp:cNvPr id="0" name=""/>
        <dsp:cNvSpPr/>
      </dsp:nvSpPr>
      <dsp:spPr>
        <a:xfrm>
          <a:off x="3275740" y="4852355"/>
          <a:ext cx="1061168" cy="1061168"/>
        </a:xfrm>
        <a:prstGeom prst="ellipse">
          <a:avLst/>
        </a:prstGeom>
        <a:solidFill>
          <a:srgbClr val="C0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Losses Threaten Lifestyle</a:t>
          </a:r>
        </a:p>
      </dsp:txBody>
      <dsp:txXfrm>
        <a:off x="3431144" y="5007759"/>
        <a:ext cx="750360" cy="750360"/>
      </dsp:txXfrm>
    </dsp:sp>
    <dsp:sp modelId="{17CA7C1E-97C6-4271-8416-52EA7CEB4C85}">
      <dsp:nvSpPr>
        <dsp:cNvPr id="0" name=""/>
        <dsp:cNvSpPr/>
      </dsp:nvSpPr>
      <dsp:spPr>
        <a:xfrm>
          <a:off x="1588044" y="4852355"/>
          <a:ext cx="1061168" cy="1061168"/>
        </a:xfrm>
        <a:prstGeom prst="ellipse">
          <a:avLst/>
        </a:prstGeom>
        <a:solidFill>
          <a:schemeClr val="accent5">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Solve Problem by Winning Big</a:t>
          </a:r>
        </a:p>
      </dsp:txBody>
      <dsp:txXfrm>
        <a:off x="1743448" y="5007759"/>
        <a:ext cx="750360" cy="750360"/>
      </dsp:txXfrm>
    </dsp:sp>
    <dsp:sp modelId="{A25F28BC-F709-48C0-B6BE-19CA53E9B79B}">
      <dsp:nvSpPr>
        <dsp:cNvPr id="0" name=""/>
        <dsp:cNvSpPr/>
      </dsp:nvSpPr>
      <dsp:spPr>
        <a:xfrm>
          <a:off x="295194" y="3767525"/>
          <a:ext cx="1061168" cy="1061168"/>
        </a:xfrm>
        <a:prstGeom prst="ellipse">
          <a:avLst/>
        </a:prstGeom>
        <a:solidFill>
          <a:srgbClr val="80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Continue Losing</a:t>
          </a:r>
        </a:p>
      </dsp:txBody>
      <dsp:txXfrm>
        <a:off x="450598" y="3922929"/>
        <a:ext cx="750360" cy="750360"/>
      </dsp:txXfrm>
    </dsp:sp>
    <dsp:sp modelId="{6D798234-50BD-4890-A322-6B136E0C1EB3}">
      <dsp:nvSpPr>
        <dsp:cNvPr id="0" name=""/>
        <dsp:cNvSpPr/>
      </dsp:nvSpPr>
      <dsp:spPr>
        <a:xfrm>
          <a:off x="2129" y="2105468"/>
          <a:ext cx="1061168" cy="1061168"/>
        </a:xfrm>
        <a:prstGeom prst="ellipse">
          <a:avLst/>
        </a:prstGeom>
        <a:solidFill>
          <a:srgbClr val="22527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Desperation &amp; Loss</a:t>
          </a:r>
        </a:p>
      </dsp:txBody>
      <dsp:txXfrm>
        <a:off x="157533" y="2260872"/>
        <a:ext cx="750360" cy="750360"/>
      </dsp:txXfrm>
    </dsp:sp>
    <dsp:sp modelId="{2DB979C2-9BB2-45F8-91B0-C773DE4B1B6B}">
      <dsp:nvSpPr>
        <dsp:cNvPr id="0" name=""/>
        <dsp:cNvSpPr/>
      </dsp:nvSpPr>
      <dsp:spPr>
        <a:xfrm>
          <a:off x="845977" y="643881"/>
          <a:ext cx="1061168" cy="1061168"/>
        </a:xfrm>
        <a:prstGeom prst="ellipse">
          <a:avLst/>
        </a:prstGeom>
        <a:solidFill>
          <a:srgbClr val="D86018"/>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Suicide Risk</a:t>
          </a:r>
        </a:p>
      </dsp:txBody>
      <dsp:txXfrm>
        <a:off x="1001381" y="799285"/>
        <a:ext cx="750360" cy="7503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70B69-351A-4F7A-ADA0-C5A7CA43AC34}">
      <dsp:nvSpPr>
        <dsp:cNvPr id="0" name=""/>
        <dsp:cNvSpPr/>
      </dsp:nvSpPr>
      <dsp:spPr>
        <a:xfrm>
          <a:off x="389322" y="0"/>
          <a:ext cx="2081763" cy="1156535"/>
        </a:xfrm>
        <a:prstGeom prst="roundRect">
          <a:avLst>
            <a:gd name="adj" fmla="val 10000"/>
          </a:avLst>
        </a:prstGeom>
        <a:solidFill>
          <a:srgbClr val="33CC33">
            <a:alpha val="90000"/>
          </a:srgb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No Risk</a:t>
          </a:r>
        </a:p>
      </dsp:txBody>
      <dsp:txXfrm>
        <a:off x="423196" y="33874"/>
        <a:ext cx="2014015" cy="1088787"/>
      </dsp:txXfrm>
    </dsp:sp>
    <dsp:sp modelId="{A920932A-9C8B-4DF7-BE2E-FFC428D38CD5}">
      <dsp:nvSpPr>
        <dsp:cNvPr id="0" name=""/>
        <dsp:cNvSpPr/>
      </dsp:nvSpPr>
      <dsp:spPr>
        <a:xfrm>
          <a:off x="3396313" y="0"/>
          <a:ext cx="2081763" cy="1156535"/>
        </a:xfrm>
        <a:prstGeom prst="roundRect">
          <a:avLst>
            <a:gd name="adj" fmla="val 10000"/>
          </a:avLst>
        </a:prstGeom>
        <a:solidFill>
          <a:srgbClr val="C00000">
            <a:alpha val="90000"/>
          </a:srgb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High Risk </a:t>
          </a:r>
        </a:p>
      </dsp:txBody>
      <dsp:txXfrm>
        <a:off x="3430187" y="33874"/>
        <a:ext cx="2014015" cy="1088787"/>
      </dsp:txXfrm>
    </dsp:sp>
    <dsp:sp modelId="{9DD36240-6CCB-4572-86C2-AB54EDCC1936}">
      <dsp:nvSpPr>
        <dsp:cNvPr id="0" name=""/>
        <dsp:cNvSpPr/>
      </dsp:nvSpPr>
      <dsp:spPr>
        <a:xfrm>
          <a:off x="2499998" y="4915274"/>
          <a:ext cx="867401" cy="867401"/>
        </a:xfrm>
        <a:prstGeom prst="triangle">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E991C8ED-B21D-492A-978B-73675501B532}">
      <dsp:nvSpPr>
        <dsp:cNvPr id="0" name=""/>
        <dsp:cNvSpPr/>
      </dsp:nvSpPr>
      <dsp:spPr>
        <a:xfrm rot="240000">
          <a:off x="330700" y="4543583"/>
          <a:ext cx="5205997" cy="364038"/>
        </a:xfrm>
        <a:prstGeom prst="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88C79D25-6BE6-48E0-A7F5-B557F16FD565}">
      <dsp:nvSpPr>
        <dsp:cNvPr id="0" name=""/>
        <dsp:cNvSpPr/>
      </dsp:nvSpPr>
      <dsp:spPr>
        <a:xfrm rot="240000">
          <a:off x="3462051" y="3887753"/>
          <a:ext cx="2065940" cy="713461"/>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Homelessness</a:t>
          </a:r>
        </a:p>
      </dsp:txBody>
      <dsp:txXfrm>
        <a:off x="3496879" y="3922581"/>
        <a:ext cx="1996284" cy="643805"/>
      </dsp:txXfrm>
    </dsp:sp>
    <dsp:sp modelId="{6190854C-DEB7-4177-B673-DCCC8B544D64}">
      <dsp:nvSpPr>
        <dsp:cNvPr id="0" name=""/>
        <dsp:cNvSpPr/>
      </dsp:nvSpPr>
      <dsp:spPr>
        <a:xfrm rot="240000">
          <a:off x="3519878" y="3124440"/>
          <a:ext cx="2065940" cy="713461"/>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Legal Problems</a:t>
          </a:r>
        </a:p>
      </dsp:txBody>
      <dsp:txXfrm>
        <a:off x="3554706" y="3159268"/>
        <a:ext cx="1996284" cy="643805"/>
      </dsp:txXfrm>
    </dsp:sp>
    <dsp:sp modelId="{935625CF-2AC6-4E7D-A2B9-5A1B8A88B0E7}">
      <dsp:nvSpPr>
        <dsp:cNvPr id="0" name=""/>
        <dsp:cNvSpPr/>
      </dsp:nvSpPr>
      <dsp:spPr>
        <a:xfrm rot="240000">
          <a:off x="3577705" y="2361127"/>
          <a:ext cx="2065940" cy="713461"/>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Psychiatric Comorbidity</a:t>
          </a:r>
        </a:p>
      </dsp:txBody>
      <dsp:txXfrm>
        <a:off x="3612533" y="2395955"/>
        <a:ext cx="1996284" cy="643805"/>
      </dsp:txXfrm>
    </dsp:sp>
    <dsp:sp modelId="{E681A477-54CB-48E9-8D9E-D453F3333748}">
      <dsp:nvSpPr>
        <dsp:cNvPr id="0" name=""/>
        <dsp:cNvSpPr/>
      </dsp:nvSpPr>
      <dsp:spPr>
        <a:xfrm rot="240000">
          <a:off x="3635531" y="1597813"/>
          <a:ext cx="2065940" cy="713461"/>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Lies / Damaged Relationships</a:t>
          </a:r>
        </a:p>
      </dsp:txBody>
      <dsp:txXfrm>
        <a:off x="3670359" y="1632641"/>
        <a:ext cx="1996284" cy="643805"/>
      </dsp:txXfrm>
    </dsp:sp>
    <dsp:sp modelId="{8EA13D66-DD05-489A-BA26-D3ED59872E75}">
      <dsp:nvSpPr>
        <dsp:cNvPr id="0" name=""/>
        <dsp:cNvSpPr/>
      </dsp:nvSpPr>
      <dsp:spPr>
        <a:xfrm rot="240000">
          <a:off x="455060" y="3679577"/>
          <a:ext cx="2065940" cy="713461"/>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Social Play</a:t>
          </a:r>
        </a:p>
      </dsp:txBody>
      <dsp:txXfrm>
        <a:off x="489888" y="3714405"/>
        <a:ext cx="1996284" cy="643805"/>
      </dsp:txXfrm>
    </dsp:sp>
    <dsp:sp modelId="{F346E7BD-E880-414D-B2B5-5A5A59B92D5C}">
      <dsp:nvSpPr>
        <dsp:cNvPr id="0" name=""/>
        <dsp:cNvSpPr/>
      </dsp:nvSpPr>
      <dsp:spPr>
        <a:xfrm rot="240000">
          <a:off x="512886" y="2916263"/>
          <a:ext cx="2065940" cy="713461"/>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Normal Losses</a:t>
          </a:r>
        </a:p>
      </dsp:txBody>
      <dsp:txXfrm>
        <a:off x="547714" y="2951091"/>
        <a:ext cx="1996284" cy="6438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139F0-A274-4C13-AC5B-1E908AC3CF3F}">
      <dsp:nvSpPr>
        <dsp:cNvPr id="0" name=""/>
        <dsp:cNvSpPr/>
      </dsp:nvSpPr>
      <dsp:spPr>
        <a:xfrm>
          <a:off x="-5239772" y="-802885"/>
          <a:ext cx="6242317" cy="6242317"/>
        </a:xfrm>
        <a:prstGeom prst="blockArc">
          <a:avLst>
            <a:gd name="adj1" fmla="val 18900000"/>
            <a:gd name="adj2" fmla="val 2700000"/>
            <a:gd name="adj3" fmla="val 346"/>
          </a:avLst>
        </a:pr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359865A-597A-41D8-BB81-FFFF454EBE5D}">
      <dsp:nvSpPr>
        <dsp:cNvPr id="0" name=""/>
        <dsp:cNvSpPr/>
      </dsp:nvSpPr>
      <dsp:spPr>
        <a:xfrm>
          <a:off x="325253" y="210777"/>
          <a:ext cx="9966523" cy="421369"/>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446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Unrealistic Expectations</a:t>
          </a:r>
        </a:p>
      </dsp:txBody>
      <dsp:txXfrm>
        <a:off x="325253" y="210777"/>
        <a:ext cx="9966523" cy="421369"/>
      </dsp:txXfrm>
    </dsp:sp>
    <dsp:sp modelId="{31A5B4B2-D846-4D01-9E01-2C5AE85D1ECC}">
      <dsp:nvSpPr>
        <dsp:cNvPr id="0" name=""/>
        <dsp:cNvSpPr/>
      </dsp:nvSpPr>
      <dsp:spPr>
        <a:xfrm>
          <a:off x="61897" y="158106"/>
          <a:ext cx="526711" cy="526711"/>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F28A96A-397B-49BD-B518-502906D24D09}">
      <dsp:nvSpPr>
        <dsp:cNvPr id="0" name=""/>
        <dsp:cNvSpPr/>
      </dsp:nvSpPr>
      <dsp:spPr>
        <a:xfrm>
          <a:off x="706841" y="843202"/>
          <a:ext cx="9584935" cy="421369"/>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446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Exceeds Limits</a:t>
          </a:r>
        </a:p>
      </dsp:txBody>
      <dsp:txXfrm>
        <a:off x="706841" y="843202"/>
        <a:ext cx="9584935" cy="421369"/>
      </dsp:txXfrm>
    </dsp:sp>
    <dsp:sp modelId="{1BD6CDAF-1221-4323-85C6-A1E585BAC07C}">
      <dsp:nvSpPr>
        <dsp:cNvPr id="0" name=""/>
        <dsp:cNvSpPr/>
      </dsp:nvSpPr>
      <dsp:spPr>
        <a:xfrm>
          <a:off x="443485" y="790531"/>
          <a:ext cx="526711" cy="526711"/>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F114F91-55D3-4900-B9BA-1C9DD331E19A}">
      <dsp:nvSpPr>
        <dsp:cNvPr id="0" name=""/>
        <dsp:cNvSpPr/>
      </dsp:nvSpPr>
      <dsp:spPr>
        <a:xfrm>
          <a:off x="915949" y="1475163"/>
          <a:ext cx="9375827" cy="421369"/>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446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Repeatedly Fails To Stop</a:t>
          </a:r>
        </a:p>
      </dsp:txBody>
      <dsp:txXfrm>
        <a:off x="915949" y="1475163"/>
        <a:ext cx="9375827" cy="421369"/>
      </dsp:txXfrm>
    </dsp:sp>
    <dsp:sp modelId="{9B4A54AE-DD21-4A59-B983-0E5E80C32CBF}">
      <dsp:nvSpPr>
        <dsp:cNvPr id="0" name=""/>
        <dsp:cNvSpPr/>
      </dsp:nvSpPr>
      <dsp:spPr>
        <a:xfrm>
          <a:off x="652593" y="1422492"/>
          <a:ext cx="526711" cy="526711"/>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7C2CA9F-0243-4196-8401-47EF75756B3C}">
      <dsp:nvSpPr>
        <dsp:cNvPr id="0" name=""/>
        <dsp:cNvSpPr/>
      </dsp:nvSpPr>
      <dsp:spPr>
        <a:xfrm>
          <a:off x="982715" y="2107588"/>
          <a:ext cx="9309061" cy="421369"/>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446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Bets Money They Can’t Afford To Lose</a:t>
          </a:r>
        </a:p>
      </dsp:txBody>
      <dsp:txXfrm>
        <a:off x="982715" y="2107588"/>
        <a:ext cx="9309061" cy="421369"/>
      </dsp:txXfrm>
    </dsp:sp>
    <dsp:sp modelId="{A17BABF5-203E-4C10-A03D-6811F25A3EBA}">
      <dsp:nvSpPr>
        <dsp:cNvPr id="0" name=""/>
        <dsp:cNvSpPr/>
      </dsp:nvSpPr>
      <dsp:spPr>
        <a:xfrm>
          <a:off x="719360" y="2054917"/>
          <a:ext cx="526711" cy="526711"/>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726B158-948E-48DE-BDB6-7FF28C61BD2A}">
      <dsp:nvSpPr>
        <dsp:cNvPr id="0" name=""/>
        <dsp:cNvSpPr/>
      </dsp:nvSpPr>
      <dsp:spPr>
        <a:xfrm>
          <a:off x="915949" y="2740013"/>
          <a:ext cx="9375827" cy="421369"/>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446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Lies To Cover Losses</a:t>
          </a:r>
        </a:p>
      </dsp:txBody>
      <dsp:txXfrm>
        <a:off x="915949" y="2740013"/>
        <a:ext cx="9375827" cy="421369"/>
      </dsp:txXfrm>
    </dsp:sp>
    <dsp:sp modelId="{8E8C8113-D1EA-40E0-850C-98863FE9E88B}">
      <dsp:nvSpPr>
        <dsp:cNvPr id="0" name=""/>
        <dsp:cNvSpPr/>
      </dsp:nvSpPr>
      <dsp:spPr>
        <a:xfrm>
          <a:off x="652593" y="2687342"/>
          <a:ext cx="526711" cy="526711"/>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65CC707-106E-491F-A0AC-A219B427F499}">
      <dsp:nvSpPr>
        <dsp:cNvPr id="0" name=""/>
        <dsp:cNvSpPr/>
      </dsp:nvSpPr>
      <dsp:spPr>
        <a:xfrm>
          <a:off x="706841" y="3371974"/>
          <a:ext cx="9584935" cy="421369"/>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446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Shame &amp; Guilt</a:t>
          </a:r>
        </a:p>
      </dsp:txBody>
      <dsp:txXfrm>
        <a:off x="706841" y="3371974"/>
        <a:ext cx="9584935" cy="421369"/>
      </dsp:txXfrm>
    </dsp:sp>
    <dsp:sp modelId="{DD4C1228-4FDA-4E28-A36D-E83A0EE5D6AC}">
      <dsp:nvSpPr>
        <dsp:cNvPr id="0" name=""/>
        <dsp:cNvSpPr/>
      </dsp:nvSpPr>
      <dsp:spPr>
        <a:xfrm>
          <a:off x="443485" y="3319303"/>
          <a:ext cx="526711" cy="526711"/>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53DB373-9E73-4D56-AB5A-8812D161362E}">
      <dsp:nvSpPr>
        <dsp:cNvPr id="0" name=""/>
        <dsp:cNvSpPr/>
      </dsp:nvSpPr>
      <dsp:spPr>
        <a:xfrm>
          <a:off x="325253" y="4004399"/>
          <a:ext cx="9966523" cy="421369"/>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446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Isolation And Secrets</a:t>
          </a:r>
        </a:p>
      </dsp:txBody>
      <dsp:txXfrm>
        <a:off x="325253" y="4004399"/>
        <a:ext cx="9966523" cy="421369"/>
      </dsp:txXfrm>
    </dsp:sp>
    <dsp:sp modelId="{9183AFDB-FDA9-4139-B333-DB34BC36A085}">
      <dsp:nvSpPr>
        <dsp:cNvPr id="0" name=""/>
        <dsp:cNvSpPr/>
      </dsp:nvSpPr>
      <dsp:spPr>
        <a:xfrm>
          <a:off x="61897" y="3951728"/>
          <a:ext cx="526711" cy="526711"/>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910F1-C651-4FDD-BB6F-735666A0C300}" type="datetimeFigureOut">
              <a:rPr lang="en-US" smtClean="0"/>
              <a:t>3/4/2021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5CBB3-188B-4F0D-B32F-00CEDCA48C8D}" type="slidenum">
              <a:rPr lang="en-US" smtClean="0"/>
              <a:t>‹#›</a:t>
            </a:fld>
            <a:endParaRPr lang="en-US" dirty="0"/>
          </a:p>
        </p:txBody>
      </p:sp>
    </p:spTree>
    <p:extLst>
      <p:ext uri="{BB962C8B-B14F-4D97-AF65-F5344CB8AC3E}">
        <p14:creationId xmlns:p14="http://schemas.microsoft.com/office/powerpoint/2010/main" val="63202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pgtraining.az.gov/Portals/0/Resources/Tremblay-2018-The-experience-of-couples-in-the.pdf?ver=vVfpmOXIvTR6j6QGDCvyuQ%3d%3d&#8203;"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dpgtraining.az.gov/Portals/0/Resources/Ferland-2008-Consequences-of-pathological-gamb.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module two of the Arizona Department of problem gambling training on mental health treatment for gambling issues. This module is titled </a:t>
            </a:r>
            <a:r>
              <a:rPr lang="en-US" sz="1200" dirty="0"/>
              <a:t>Understanding Problem &amp; Pathological Gambling</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a:t>
            </a:fld>
            <a:endParaRPr lang="en-US" dirty="0"/>
          </a:p>
        </p:txBody>
      </p:sp>
    </p:spTree>
    <p:extLst>
      <p:ext uri="{BB962C8B-B14F-4D97-AF65-F5344CB8AC3E}">
        <p14:creationId xmlns:p14="http://schemas.microsoft.com/office/powerpoint/2010/main" val="3566290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688" eaLnBrk="1" hangingPunct="1">
              <a:spcBef>
                <a:spcPts val="450"/>
              </a:spcBef>
            </a:pPr>
            <a:r>
              <a:rPr lang="en-US" dirty="0">
                <a:solidFill>
                  <a:srgbClr val="000000"/>
                </a:solidFill>
                <a:ea typeface="Calibri" pitchFamily="34" charset="0"/>
                <a:cs typeface="Calibri" pitchFamily="34" charset="0"/>
                <a:sym typeface="Calibri" pitchFamily="34" charset="0"/>
              </a:rPr>
              <a:t>From the inclusion of gambling</a:t>
            </a:r>
            <a:r>
              <a:rPr lang="en-US" baseline="0" dirty="0">
                <a:solidFill>
                  <a:srgbClr val="000000"/>
                </a:solidFill>
                <a:ea typeface="Calibri" pitchFamily="34" charset="0"/>
                <a:cs typeface="Calibri" pitchFamily="34" charset="0"/>
                <a:sym typeface="Calibri" pitchFamily="34" charset="0"/>
              </a:rPr>
              <a:t> as a focus of treatment and research</a:t>
            </a:r>
            <a:r>
              <a:rPr lang="en-US" dirty="0">
                <a:solidFill>
                  <a:srgbClr val="000000"/>
                </a:solidFill>
                <a:ea typeface="Calibri" pitchFamily="34" charset="0"/>
                <a:cs typeface="Calibri" pitchFamily="34" charset="0"/>
                <a:sym typeface="Calibri" pitchFamily="34" charset="0"/>
              </a:rPr>
              <a:t>, clinicians and researchers have found significant rates of co-­occurring psychiatric disorders, such as depression, affect disorders, trauma, substance abuse, anxiety disorders, ADHD which is of specific concern if undiagnosed in childhood but manifests by gambling and other related behaviors in adulthood, and finally personality disorders.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a:t>
            </a:fld>
            <a:endParaRPr lang="en-US" dirty="0"/>
          </a:p>
        </p:txBody>
      </p:sp>
    </p:spTree>
    <p:extLst>
      <p:ext uri="{BB962C8B-B14F-4D97-AF65-F5344CB8AC3E}">
        <p14:creationId xmlns:p14="http://schemas.microsoft.com/office/powerpoint/2010/main" val="8028658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using the SDV system a clinician will start with the following three questions:</a:t>
            </a:r>
          </a:p>
          <a:p>
            <a:endParaRPr lang="en-US" dirty="0"/>
          </a:p>
          <a:p>
            <a:pPr marL="914400" lvl="1" indent="-457200">
              <a:buFont typeface="+mj-lt"/>
              <a:buAutoNum type="arabicPeriod"/>
            </a:pPr>
            <a:r>
              <a:rPr lang="en-US" dirty="0"/>
              <a:t>Is there any indication that the person engaged in self-directed violent behavior that was lethal, preparatory, or potentially harmful?</a:t>
            </a:r>
          </a:p>
          <a:p>
            <a:pPr marL="914400" lvl="1" indent="-457200">
              <a:buFont typeface="+mj-lt"/>
              <a:buAutoNum type="arabicPeriod"/>
            </a:pPr>
            <a:r>
              <a:rPr lang="en-US" dirty="0"/>
              <a:t>Is there any indication that the person had self-directed violence related thoughts?</a:t>
            </a:r>
          </a:p>
          <a:p>
            <a:pPr marL="914400" lvl="1" indent="-457200">
              <a:buFont typeface="+mj-lt"/>
              <a:buAutoNum type="arabicPeriod"/>
            </a:pPr>
            <a:r>
              <a:rPr lang="en-US" dirty="0"/>
              <a:t>Did the behavior involve any injury or did it result in death?</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101</a:t>
            </a:fld>
            <a:endParaRPr lang="en-US" dirty="0"/>
          </a:p>
        </p:txBody>
      </p:sp>
    </p:spTree>
    <p:extLst>
      <p:ext uri="{BB962C8B-B14F-4D97-AF65-F5344CB8AC3E}">
        <p14:creationId xmlns:p14="http://schemas.microsoft.com/office/powerpoint/2010/main" val="437227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chance to review decision tree a which focuses on thoughts. If the person answers no to the first question, then there are no suicidal ideations. Answers of yes at any point on the tree could lead to the need to use the next decision tree.</a:t>
            </a:r>
          </a:p>
        </p:txBody>
      </p:sp>
      <p:sp>
        <p:nvSpPr>
          <p:cNvPr id="4" name="Slide Number Placeholder 3"/>
          <p:cNvSpPr>
            <a:spLocks noGrp="1"/>
          </p:cNvSpPr>
          <p:nvPr>
            <p:ph type="sldNum" sz="quarter" idx="5"/>
          </p:nvPr>
        </p:nvSpPr>
        <p:spPr/>
        <p:txBody>
          <a:bodyPr/>
          <a:lstStyle/>
          <a:p>
            <a:fld id="{CAC5CBB3-188B-4F0D-B32F-00CEDCA48C8D}" type="slidenum">
              <a:rPr lang="en-US" smtClean="0"/>
              <a:t>102</a:t>
            </a:fld>
            <a:endParaRPr lang="en-US" dirty="0"/>
          </a:p>
        </p:txBody>
      </p:sp>
    </p:spTree>
    <p:extLst>
      <p:ext uri="{BB962C8B-B14F-4D97-AF65-F5344CB8AC3E}">
        <p14:creationId xmlns:p14="http://schemas.microsoft.com/office/powerpoint/2010/main" val="41557972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chance to review decision tree B. This tree focuses on behaviors without injury. Answers of know throughout this tree can lead to identifications that the client is not having thoughts and behaviors about self-directed violence. Answers of yes throughout this tree can identify the presence of a suicide attempt or other harmful behaviors and can result in the need to use decision Tree C.</a:t>
            </a:r>
          </a:p>
        </p:txBody>
      </p:sp>
      <p:sp>
        <p:nvSpPr>
          <p:cNvPr id="4" name="Slide Number Placeholder 3"/>
          <p:cNvSpPr>
            <a:spLocks noGrp="1"/>
          </p:cNvSpPr>
          <p:nvPr>
            <p:ph type="sldNum" sz="quarter" idx="5"/>
          </p:nvPr>
        </p:nvSpPr>
        <p:spPr/>
        <p:txBody>
          <a:bodyPr/>
          <a:lstStyle/>
          <a:p>
            <a:fld id="{CAC5CBB3-188B-4F0D-B32F-00CEDCA48C8D}" type="slidenum">
              <a:rPr lang="en-US" smtClean="0"/>
              <a:t>103</a:t>
            </a:fld>
            <a:endParaRPr lang="en-US" dirty="0"/>
          </a:p>
        </p:txBody>
      </p:sp>
    </p:spTree>
    <p:extLst>
      <p:ext uri="{BB962C8B-B14F-4D97-AF65-F5344CB8AC3E}">
        <p14:creationId xmlns:p14="http://schemas.microsoft.com/office/powerpoint/2010/main" val="14734020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chance to review decision tree C. This tree covers behaviors with injury present. If the client answers no to questions throughout this tree it can indicate that there are behaviors but there are no injuries or that they lived through the injuries that they experience. Answers of yes on this tree indicate the attempted suicide in which case proper precautions must be taken to preserve the client’s life based on our ethical codes and desire to preserve our client’s life and autonomy.</a:t>
            </a:r>
          </a:p>
          <a:p>
            <a:endParaRPr lang="en-US" dirty="0"/>
          </a:p>
          <a:p>
            <a:r>
              <a:rPr lang="en-US" dirty="0"/>
              <a:t>This tree creates a reliable process for understanding the connection between thoughts behaviors and injuries in our clients and can be used as a decision-making process to help clinicians become consistent in their interaction with these topics.</a:t>
            </a:r>
          </a:p>
        </p:txBody>
      </p:sp>
      <p:sp>
        <p:nvSpPr>
          <p:cNvPr id="4" name="Slide Number Placeholder 3"/>
          <p:cNvSpPr>
            <a:spLocks noGrp="1"/>
          </p:cNvSpPr>
          <p:nvPr>
            <p:ph type="sldNum" sz="quarter" idx="5"/>
          </p:nvPr>
        </p:nvSpPr>
        <p:spPr/>
        <p:txBody>
          <a:bodyPr/>
          <a:lstStyle/>
          <a:p>
            <a:fld id="{CAC5CBB3-188B-4F0D-B32F-00CEDCA48C8D}" type="slidenum">
              <a:rPr lang="en-US" smtClean="0"/>
              <a:t>104</a:t>
            </a:fld>
            <a:endParaRPr lang="en-US" dirty="0"/>
          </a:p>
        </p:txBody>
      </p:sp>
    </p:spTree>
    <p:extLst>
      <p:ext uri="{BB962C8B-B14F-4D97-AF65-F5344CB8AC3E}">
        <p14:creationId xmlns:p14="http://schemas.microsoft.com/office/powerpoint/2010/main" val="5514922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SAFE-T Screen</a:t>
            </a:r>
          </a:p>
        </p:txBody>
      </p:sp>
      <p:sp>
        <p:nvSpPr>
          <p:cNvPr id="4" name="Slide Number Placeholder 3"/>
          <p:cNvSpPr>
            <a:spLocks noGrp="1"/>
          </p:cNvSpPr>
          <p:nvPr>
            <p:ph type="sldNum" sz="quarter" idx="5"/>
          </p:nvPr>
        </p:nvSpPr>
        <p:spPr/>
        <p:txBody>
          <a:bodyPr/>
          <a:lstStyle/>
          <a:p>
            <a:fld id="{CAC5CBB3-188B-4F0D-B32F-00CEDCA48C8D}" type="slidenum">
              <a:rPr lang="en-US" smtClean="0"/>
              <a:t>105</a:t>
            </a:fld>
            <a:endParaRPr lang="en-US" dirty="0"/>
          </a:p>
        </p:txBody>
      </p:sp>
    </p:spTree>
    <p:extLst>
      <p:ext uri="{BB962C8B-B14F-4D97-AF65-F5344CB8AC3E}">
        <p14:creationId xmlns:p14="http://schemas.microsoft.com/office/powerpoint/2010/main" val="377266303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SAFE-T screen is used to provide a step-by-step process for clinicians to become more comfortable interacting with the risk of suicide in the clients. The first step is identifying risk factors. The second step is identifying protective factors. The third step is conducting a suicide inquiry. The fourth step is determining level of risk and appropriate intervention methods. The fifth step is documentation.</a:t>
            </a:r>
          </a:p>
        </p:txBody>
      </p:sp>
      <p:sp>
        <p:nvSpPr>
          <p:cNvPr id="4" name="Slide Number Placeholder 3"/>
          <p:cNvSpPr>
            <a:spLocks noGrp="1"/>
          </p:cNvSpPr>
          <p:nvPr>
            <p:ph type="sldNum" sz="quarter" idx="5"/>
          </p:nvPr>
        </p:nvSpPr>
        <p:spPr/>
        <p:txBody>
          <a:bodyPr/>
          <a:lstStyle/>
          <a:p>
            <a:fld id="{CAC5CBB3-188B-4F0D-B32F-00CEDCA48C8D}" type="slidenum">
              <a:rPr lang="en-US" smtClean="0"/>
              <a:t>106</a:t>
            </a:fld>
            <a:endParaRPr lang="en-US" dirty="0"/>
          </a:p>
        </p:txBody>
      </p:sp>
    </p:spTree>
    <p:extLst>
      <p:ext uri="{BB962C8B-B14F-4D97-AF65-F5344CB8AC3E}">
        <p14:creationId xmlns:p14="http://schemas.microsoft.com/office/powerpoint/2010/main" val="32921843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review all of the bullet points for step one of the SAFE-T Screen. These steps are important for understanding the factors that make it more of a risk for your current client that they would attempt suicide at some point in the treatment process or afterwards.</a:t>
            </a:r>
          </a:p>
        </p:txBody>
      </p:sp>
      <p:sp>
        <p:nvSpPr>
          <p:cNvPr id="4" name="Slide Number Placeholder 3"/>
          <p:cNvSpPr>
            <a:spLocks noGrp="1"/>
          </p:cNvSpPr>
          <p:nvPr>
            <p:ph type="sldNum" sz="quarter" idx="5"/>
          </p:nvPr>
        </p:nvSpPr>
        <p:spPr/>
        <p:txBody>
          <a:bodyPr/>
          <a:lstStyle/>
          <a:p>
            <a:fld id="{CAC5CBB3-188B-4F0D-B32F-00CEDCA48C8D}" type="slidenum">
              <a:rPr lang="en-US" smtClean="0"/>
              <a:t>107</a:t>
            </a:fld>
            <a:endParaRPr lang="en-US" dirty="0"/>
          </a:p>
        </p:txBody>
      </p:sp>
    </p:spTree>
    <p:extLst>
      <p:ext uri="{BB962C8B-B14F-4D97-AF65-F5344CB8AC3E}">
        <p14:creationId xmlns:p14="http://schemas.microsoft.com/office/powerpoint/2010/main" val="5268649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review all of the bullet points in step two of the SAFE-T screen. This step gives the clinician and client an opportunity to review all of the positive elements of the clients life that help them have a more secure connection to life, support, and hope for the future.</a:t>
            </a:r>
          </a:p>
        </p:txBody>
      </p:sp>
      <p:sp>
        <p:nvSpPr>
          <p:cNvPr id="4" name="Slide Number Placeholder 3"/>
          <p:cNvSpPr>
            <a:spLocks noGrp="1"/>
          </p:cNvSpPr>
          <p:nvPr>
            <p:ph type="sldNum" sz="quarter" idx="5"/>
          </p:nvPr>
        </p:nvSpPr>
        <p:spPr/>
        <p:txBody>
          <a:bodyPr/>
          <a:lstStyle/>
          <a:p>
            <a:fld id="{CAC5CBB3-188B-4F0D-B32F-00CEDCA48C8D}" type="slidenum">
              <a:rPr lang="en-US" smtClean="0"/>
              <a:t>108</a:t>
            </a:fld>
            <a:endParaRPr lang="en-US" dirty="0"/>
          </a:p>
        </p:txBody>
      </p:sp>
    </p:spTree>
    <p:extLst>
      <p:ext uri="{BB962C8B-B14F-4D97-AF65-F5344CB8AC3E}">
        <p14:creationId xmlns:p14="http://schemas.microsoft.com/office/powerpoint/2010/main" val="20109650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review all the bullet points for step three of the SAFE-T Screen. These bullet points involve the suicide inquiry where you will ask questions to identify the presence of ideation, a plan, intent, and behaviors. This step is crucial for identifying the correct course of action with your client if the risk of suicide is imminent, probable, possible, or hinted at during the course of therapy.</a:t>
            </a:r>
          </a:p>
        </p:txBody>
      </p:sp>
      <p:sp>
        <p:nvSpPr>
          <p:cNvPr id="4" name="Slide Number Placeholder 3"/>
          <p:cNvSpPr>
            <a:spLocks noGrp="1"/>
          </p:cNvSpPr>
          <p:nvPr>
            <p:ph type="sldNum" sz="quarter" idx="5"/>
          </p:nvPr>
        </p:nvSpPr>
        <p:spPr/>
        <p:txBody>
          <a:bodyPr/>
          <a:lstStyle/>
          <a:p>
            <a:fld id="{CAC5CBB3-188B-4F0D-B32F-00CEDCA48C8D}" type="slidenum">
              <a:rPr lang="en-US" smtClean="0"/>
              <a:t>109</a:t>
            </a:fld>
            <a:endParaRPr lang="en-US" dirty="0"/>
          </a:p>
        </p:txBody>
      </p:sp>
    </p:spTree>
    <p:extLst>
      <p:ext uri="{BB962C8B-B14F-4D97-AF65-F5344CB8AC3E}">
        <p14:creationId xmlns:p14="http://schemas.microsoft.com/office/powerpoint/2010/main" val="352347683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review step four of the SAFE-T screen. The chart present in this step identifies the difference between high, moderate, and low risk for suicidal action. This chart breaks down the differences between client populations with different level of risk and protective factors, history of suicidality, and also encourages the client to understand their possible interventions for each of these scenarios.</a:t>
            </a:r>
          </a:p>
        </p:txBody>
      </p:sp>
      <p:sp>
        <p:nvSpPr>
          <p:cNvPr id="4" name="Slide Number Placeholder 3"/>
          <p:cNvSpPr>
            <a:spLocks noGrp="1"/>
          </p:cNvSpPr>
          <p:nvPr>
            <p:ph type="sldNum" sz="quarter" idx="5"/>
          </p:nvPr>
        </p:nvSpPr>
        <p:spPr/>
        <p:txBody>
          <a:bodyPr/>
          <a:lstStyle/>
          <a:p>
            <a:fld id="{CAC5CBB3-188B-4F0D-B32F-00CEDCA48C8D}" type="slidenum">
              <a:rPr lang="en-US" smtClean="0"/>
              <a:t>110</a:t>
            </a:fld>
            <a:endParaRPr lang="en-US" dirty="0"/>
          </a:p>
        </p:txBody>
      </p:sp>
    </p:spTree>
    <p:extLst>
      <p:ext uri="{BB962C8B-B14F-4D97-AF65-F5344CB8AC3E}">
        <p14:creationId xmlns:p14="http://schemas.microsoft.com/office/powerpoint/2010/main" val="421043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discussion will cover the prevalence of co-­occurring of comorbid disorders, the impact of comorbidity disorders on the presence of gambling behaviors, progression of the disorder, treatment strategies, and interactions between gambling and other mental disorders.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11</a:t>
            </a:fld>
            <a:endParaRPr lang="en-US" dirty="0"/>
          </a:p>
        </p:txBody>
      </p:sp>
    </p:spTree>
    <p:extLst>
      <p:ext uri="{BB962C8B-B14F-4D97-AF65-F5344CB8AC3E}">
        <p14:creationId xmlns:p14="http://schemas.microsoft.com/office/powerpoint/2010/main" val="18756508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document everything when you are dealing with issues such as those assessed in the SAFE-T Screen. It is important to protect your professional livelihood by having thorough and complete record of these conversations in the event that something catastrophic happens to your client or those around them. It is also important to be diligent in following up on these concerns to make sure that your client is improving and that indications of these improvements are genuine.</a:t>
            </a:r>
          </a:p>
        </p:txBody>
      </p:sp>
      <p:sp>
        <p:nvSpPr>
          <p:cNvPr id="4" name="Slide Number Placeholder 3"/>
          <p:cNvSpPr>
            <a:spLocks noGrp="1"/>
          </p:cNvSpPr>
          <p:nvPr>
            <p:ph type="sldNum" sz="quarter" idx="5"/>
          </p:nvPr>
        </p:nvSpPr>
        <p:spPr/>
        <p:txBody>
          <a:bodyPr/>
          <a:lstStyle/>
          <a:p>
            <a:fld id="{CAC5CBB3-188B-4F0D-B32F-00CEDCA48C8D}" type="slidenum">
              <a:rPr lang="en-US" smtClean="0"/>
              <a:t>111</a:t>
            </a:fld>
            <a:endParaRPr lang="en-US" dirty="0"/>
          </a:p>
        </p:txBody>
      </p:sp>
    </p:spTree>
    <p:extLst>
      <p:ext uri="{BB962C8B-B14F-4D97-AF65-F5344CB8AC3E}">
        <p14:creationId xmlns:p14="http://schemas.microsoft.com/office/powerpoint/2010/main" val="46042024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None/>
              <a:tabLst/>
              <a:defRPr/>
            </a:pPr>
            <a:r>
              <a:rPr lang="en-US" dirty="0"/>
              <a:t>Information about best practices is constantly evolving in this field. A quote from Rudd &amp; Joiner (1998) states “It appears that at the very time we have become most aware of specifically what we need to know about suicidal patients, it has only become more and more obvious what we do not know.”  </a:t>
            </a:r>
          </a:p>
          <a:p>
            <a:pPr marL="0" indent="0">
              <a:buClr>
                <a:schemeClr val="bg1"/>
              </a:buClr>
              <a:buFont typeface="Wingdings" panose="05000000000000000000" pitchFamily="2" charset="2"/>
              <a:buNone/>
            </a:pPr>
            <a:endParaRPr lang="en-US" dirty="0"/>
          </a:p>
          <a:p>
            <a:pPr marL="0" indent="0">
              <a:buClr>
                <a:schemeClr val="bg1"/>
              </a:buClr>
              <a:buFont typeface="Wingdings" panose="05000000000000000000" pitchFamily="2" charset="2"/>
              <a:buNone/>
            </a:pPr>
            <a:r>
              <a:rPr lang="en-US" dirty="0"/>
              <a:t>The current approach to crisis intervention is to synthesize a model of Best Practices from across literature on Suicidality &amp; Gambling Disorders. There are several empirically supported protocols for encountering potentially fatal client situations. Remain attentive and exercise your best clinical judgment .</a:t>
            </a:r>
          </a:p>
        </p:txBody>
      </p:sp>
      <p:sp>
        <p:nvSpPr>
          <p:cNvPr id="4" name="Slide Number Placeholder 3"/>
          <p:cNvSpPr>
            <a:spLocks noGrp="1"/>
          </p:cNvSpPr>
          <p:nvPr>
            <p:ph type="sldNum" sz="quarter" idx="5"/>
          </p:nvPr>
        </p:nvSpPr>
        <p:spPr/>
        <p:txBody>
          <a:bodyPr/>
          <a:lstStyle/>
          <a:p>
            <a:fld id="{CAC5CBB3-188B-4F0D-B32F-00CEDCA48C8D}" type="slidenum">
              <a:rPr lang="en-US" smtClean="0"/>
              <a:t>112</a:t>
            </a:fld>
            <a:endParaRPr lang="en-US" dirty="0"/>
          </a:p>
        </p:txBody>
      </p:sp>
    </p:spTree>
    <p:extLst>
      <p:ext uri="{BB962C8B-B14F-4D97-AF65-F5344CB8AC3E}">
        <p14:creationId xmlns:p14="http://schemas.microsoft.com/office/powerpoint/2010/main" val="10681266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end of session 2.</a:t>
            </a:r>
          </a:p>
        </p:txBody>
      </p:sp>
      <p:sp>
        <p:nvSpPr>
          <p:cNvPr id="4" name="Slide Number Placeholder 3"/>
          <p:cNvSpPr>
            <a:spLocks noGrp="1"/>
          </p:cNvSpPr>
          <p:nvPr>
            <p:ph type="sldNum" sz="quarter" idx="5"/>
          </p:nvPr>
        </p:nvSpPr>
        <p:spPr/>
        <p:txBody>
          <a:bodyPr/>
          <a:lstStyle/>
          <a:p>
            <a:fld id="{CAC5CBB3-188B-4F0D-B32F-00CEDCA48C8D}" type="slidenum">
              <a:rPr lang="en-US" smtClean="0"/>
              <a:t>113</a:t>
            </a:fld>
            <a:endParaRPr lang="en-US" dirty="0"/>
          </a:p>
        </p:txBody>
      </p:sp>
    </p:spTree>
    <p:extLst>
      <p:ext uri="{BB962C8B-B14F-4D97-AF65-F5344CB8AC3E}">
        <p14:creationId xmlns:p14="http://schemas.microsoft.com/office/powerpoint/2010/main" val="283323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a typeface="Calibri" pitchFamily="34" charset="0"/>
                <a:cs typeface="Calibri" pitchFamily="34" charset="0"/>
                <a:sym typeface="Calibri" pitchFamily="34" charset="0"/>
              </a:rPr>
              <a:t>For neurodevelopmental</a:t>
            </a:r>
            <a:r>
              <a:rPr lang="en-US" baseline="0" dirty="0">
                <a:solidFill>
                  <a:srgbClr val="000000"/>
                </a:solidFill>
                <a:ea typeface="Calibri" pitchFamily="34" charset="0"/>
                <a:cs typeface="Calibri" pitchFamily="34" charset="0"/>
                <a:sym typeface="Calibri" pitchFamily="34" charset="0"/>
              </a:rPr>
              <a:t> disorders</a:t>
            </a:r>
            <a:r>
              <a:rPr lang="en-US" dirty="0">
                <a:solidFill>
                  <a:srgbClr val="000000"/>
                </a:solidFill>
                <a:ea typeface="Calibri" pitchFamily="34" charset="0"/>
                <a:cs typeface="Calibri" pitchFamily="34" charset="0"/>
                <a:sym typeface="Calibri" pitchFamily="34" charset="0"/>
              </a:rPr>
              <a:t>, especially attention-deficit/hyperactivity disorder, the overlap rates vary from 20-­35%. It is thought that a gambler with ADHD uses gambling to self-­medicate. Research indicates that gambling focuses their attention, allows them to slow down their</a:t>
            </a:r>
            <a:r>
              <a:rPr lang="en-US" baseline="0" dirty="0">
                <a:solidFill>
                  <a:srgbClr val="000000"/>
                </a:solidFill>
                <a:ea typeface="Calibri" pitchFamily="34" charset="0"/>
                <a:cs typeface="Calibri" pitchFamily="34" charset="0"/>
                <a:sym typeface="Calibri" pitchFamily="34" charset="0"/>
              </a:rPr>
              <a:t> thinking process</a:t>
            </a:r>
            <a:r>
              <a:rPr lang="en-US" dirty="0">
                <a:solidFill>
                  <a:srgbClr val="000000"/>
                </a:solidFill>
                <a:ea typeface="Calibri" pitchFamily="34" charset="0"/>
                <a:cs typeface="Calibri" pitchFamily="34" charset="0"/>
                <a:sym typeface="Calibri" pitchFamily="34" charset="0"/>
              </a:rPr>
              <a:t>, improve concentration, and “feel normal.”</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12</a:t>
            </a:fld>
            <a:endParaRPr lang="en-US" dirty="0"/>
          </a:p>
        </p:txBody>
      </p:sp>
    </p:spTree>
    <p:extLst>
      <p:ext uri="{BB962C8B-B14F-4D97-AF65-F5344CB8AC3E}">
        <p14:creationId xmlns:p14="http://schemas.microsoft.com/office/powerpoint/2010/main" val="1531836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688" marR="0" indent="0" algn="l" defTabSz="914400" rtl="0" eaLnBrk="1" fontAlgn="base" latinLnBrk="0" hangingPunct="1">
              <a:lnSpc>
                <a:spcPct val="100000"/>
              </a:lnSpc>
              <a:spcBef>
                <a:spcPts val="450"/>
              </a:spcBef>
              <a:spcAft>
                <a:spcPct val="0"/>
              </a:spcAft>
              <a:buClrTx/>
              <a:buSzTx/>
              <a:buFontTx/>
              <a:buNone/>
              <a:tabLst/>
              <a:defRPr/>
            </a:pPr>
            <a:r>
              <a:rPr lang="en-US" dirty="0">
                <a:solidFill>
                  <a:srgbClr val="000000"/>
                </a:solidFill>
                <a:ea typeface="Calibri" pitchFamily="34" charset="0"/>
                <a:cs typeface="Calibri" pitchFamily="34" charset="0"/>
                <a:sym typeface="Calibri" pitchFamily="34" charset="0"/>
              </a:rPr>
              <a:t>Reported rates of suicide vary from 12% to over 27%. In a study of Gamblers Anonymous members, 20% reported suicide attempts, and 77% reported suicidal ideation. A 1994 study found that 28.6% of pathological gamblers had attempted suicide, compared to 7.25% in a non-­‐problem gambling control group. The National Research Council, in 1999, noted, however, that other possible factors, such as depression, have not been adequately understood in this respect. </a:t>
            </a:r>
            <a:r>
              <a:rPr lang="en-US" sz="1200" kern="1200" dirty="0">
                <a:solidFill>
                  <a:schemeClr val="tx1"/>
                </a:solidFill>
                <a:latin typeface="Trajan Pro" pitchFamily="18" charset="0"/>
                <a:ea typeface="+mn-ea"/>
                <a:cs typeface="+mn-cs"/>
              </a:rPr>
              <a:t>Nationally, according to the DSM 5, suicidal ideation is experienced by nearly 50% of diagnosed gamblers, with around 17% following through on suicide attempts.</a:t>
            </a:r>
          </a:p>
          <a:p>
            <a:pPr marL="39688" eaLnBrk="1" hangingPunct="1">
              <a:spcBef>
                <a:spcPts val="450"/>
              </a:spcBef>
            </a:pPr>
            <a:endParaRPr lang="en-US" dirty="0">
              <a:solidFill>
                <a:srgbClr val="000000"/>
              </a:solidFill>
              <a:ea typeface="Calibri" pitchFamily="34" charset="0"/>
              <a:cs typeface="Calibri" pitchFamily="34" charset="0"/>
              <a:sym typeface="Calibri" pitchFamily="34"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13</a:t>
            </a:fld>
            <a:endParaRPr lang="en-US" dirty="0"/>
          </a:p>
        </p:txBody>
      </p:sp>
    </p:spTree>
    <p:extLst>
      <p:ext uri="{BB962C8B-B14F-4D97-AF65-F5344CB8AC3E}">
        <p14:creationId xmlns:p14="http://schemas.microsoft.com/office/powerpoint/2010/main" val="3339390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Prevalence of Mood disorders: 50-­80% of gamblers in treatment are affected by mood disorders, such as major depression, dysthymia, and bipolar disorder. Gambling was likely funded the beginning and provided an escape from difficult affective states. Once the gambling starts creating problems as well mood disorders can become intensified because the fun is gone it is replaced by problems which further complicate the client's mood experiences.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14</a:t>
            </a:fld>
            <a:endParaRPr lang="en-US" dirty="0"/>
          </a:p>
        </p:txBody>
      </p:sp>
    </p:spTree>
    <p:extLst>
      <p:ext uri="{BB962C8B-B14F-4D97-AF65-F5344CB8AC3E}">
        <p14:creationId xmlns:p14="http://schemas.microsoft.com/office/powerpoint/2010/main" val="525798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Approximately 10-­30% of compulsive gamblers are affected by anxiety disorders. The incidence is highest among women problem gamblers. The most commonly occurring anxiety disorders include panic disorder, general anxiety syndrome, posttraumatic stress disorder, and some features of obsessive-­compulsive disorder.</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15</a:t>
            </a:fld>
            <a:endParaRPr lang="en-US" dirty="0"/>
          </a:p>
        </p:txBody>
      </p:sp>
    </p:spTree>
    <p:extLst>
      <p:ext uri="{BB962C8B-B14F-4D97-AF65-F5344CB8AC3E}">
        <p14:creationId xmlns:p14="http://schemas.microsoft.com/office/powerpoint/2010/main" val="2664057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Alcohol and drug addictions occur among many compulsive gamblers at rates ranging from 26% to 63% among those who present for care. A fairly reliable figure is 50%. It is important to recognize that these rates, as with all co-occurring disorders, reflect both current and past, or lifetime occurrence. It should also be noted that problem gambling occurs in about 9-­30% of persons in treatment for a substance abuse disorder. It is not at all unusual to find many problem gamblers who are currently sober, but were at one time dependent on substances. In most cases, gambling has co-occurrence with alcohol, which when used in tandem with gambling behavior, leads to increasing severity to financial loss, time spent, and overall seriousness of the consequences of continued play. Often, a person will quit using a substance, but fall deeper into their gambling patterns. In short, they substituted one addiction for another.</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16</a:t>
            </a:fld>
            <a:endParaRPr lang="en-US" dirty="0"/>
          </a:p>
        </p:txBody>
      </p:sp>
    </p:spTree>
    <p:extLst>
      <p:ext uri="{BB962C8B-B14F-4D97-AF65-F5344CB8AC3E}">
        <p14:creationId xmlns:p14="http://schemas.microsoft.com/office/powerpoint/2010/main" val="98410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Unique aspects of substance abuse comorbidity: 30-50% of problem gamblers in treatment are </a:t>
            </a:r>
            <a:r>
              <a:rPr lang="en-US" sz="1200" dirty="0">
                <a:solidFill>
                  <a:srgbClr val="FFFFFF"/>
                </a:solidFill>
                <a:ea typeface="Trajan Pro" charset="0"/>
                <a:cs typeface="Trajan Pro" charset="0"/>
                <a:sym typeface="Trajan Pro" charset="0"/>
              </a:rPr>
              <a:t>also working to overcome issues related to substance use</a:t>
            </a:r>
            <a:r>
              <a:rPr lang="en-US" dirty="0"/>
              <a:t>. </a:t>
            </a:r>
            <a:r>
              <a:rPr lang="en-US" sz="1200" dirty="0">
                <a:solidFill>
                  <a:srgbClr val="FBC500"/>
                </a:solidFill>
                <a:effectLst>
                  <a:outerShdw blurRad="38100" dist="38100" dir="2700000" algn="tl">
                    <a:srgbClr val="000000"/>
                  </a:outerShdw>
                </a:effectLst>
                <a:ea typeface="Trajan Pro Bold" charset="0"/>
                <a:cs typeface="Trajan Pro Bold" charset="0"/>
                <a:sym typeface="Trajan Pro Bold" charset="0"/>
              </a:rPr>
              <a:t>10-30%</a:t>
            </a:r>
            <a:r>
              <a:rPr lang="en-US" sz="1200" dirty="0">
                <a:solidFill>
                  <a:srgbClr val="FFFFFF"/>
                </a:solidFill>
                <a:ea typeface="Trajan Pro" charset="0"/>
                <a:cs typeface="Trajan Pro" charset="0"/>
                <a:sym typeface="Trajan Pro" charset="0"/>
              </a:rPr>
              <a:t> of people receiving substance use treatment are also dealing with some level of problem related to gambling.</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200" dirty="0">
              <a:solidFill>
                <a:srgbClr val="FFFFFF"/>
              </a:solidFill>
              <a:sym typeface="Trajan Pro"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dirty="0"/>
              <a:t>The research suggests a significant percentage of patients in treatment for substance abuse disorders may not be receiving any treatment for their problems associated with gambling.</a:t>
            </a:r>
            <a:r>
              <a:rPr lang="en-US" sz="1200" dirty="0">
                <a:solidFill>
                  <a:srgbClr val="FFFFFF"/>
                </a:solidFill>
                <a:sym typeface="Trajan Pro" charset="0"/>
              </a:rPr>
              <a:t> Due to these facts, it is important to screen for presence and severity of gambling when beginning work for substance-related issues. </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17</a:t>
            </a:fld>
            <a:endParaRPr lang="en-US" dirty="0"/>
          </a:p>
        </p:txBody>
      </p:sp>
    </p:spTree>
    <p:extLst>
      <p:ext uri="{BB962C8B-B14F-4D97-AF65-F5344CB8AC3E}">
        <p14:creationId xmlns:p14="http://schemas.microsoft.com/office/powerpoint/2010/main" val="3775905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Studies of comorbid disorders have diverged on both study population and methods for diagnosing psychiatric disorders involving personality. Blazczynski utilized a self-­report personality disorder questionnaire to diagnose what were previously known as axis II disorders. Since the inception of the DSM-5, diagnosis is now done in a nonaxial fashion rather than multi-axially. However, personality disorders and related traits still show to be a present issue in specific populations of problem gamblers. Similarly, Kruedelbach and Specker explored the prevalence of personality</a:t>
            </a:r>
            <a:r>
              <a:rPr lang="en-US" baseline="0" dirty="0"/>
              <a:t> disorders through utilization of </a:t>
            </a:r>
            <a:r>
              <a:rPr lang="en-US" dirty="0"/>
              <a:t>structured clinical interviews. The personality disorder questionnaires are known to err in favor of false positives, while the structured interviews are more conservative in this regard.</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18</a:t>
            </a:fld>
            <a:endParaRPr lang="en-US" dirty="0"/>
          </a:p>
        </p:txBody>
      </p:sp>
    </p:spTree>
    <p:extLst>
      <p:ext uri="{BB962C8B-B14F-4D97-AF65-F5344CB8AC3E}">
        <p14:creationId xmlns:p14="http://schemas.microsoft.com/office/powerpoint/2010/main" val="2282884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1996 Minnesota study was comprised of 25 females and 15 males. The majority of the group were machine players; video poker and slots, and had developed a gambling problem within two years prior to treatment. The study found that among Axis-II diagnosed patients, there is a rapid progression from normal to problem gambling. The sample utilized in this study consisted of 40 volunteers out of 60 total patients, so there may have been some issues</a:t>
            </a:r>
            <a:r>
              <a:rPr lang="en-US" baseline="0" dirty="0"/>
              <a:t> relating to the</a:t>
            </a:r>
            <a:r>
              <a:rPr lang="en-US" dirty="0"/>
              <a:t> self-selected</a:t>
            </a:r>
            <a:r>
              <a:rPr lang="en-US" baseline="0" dirty="0"/>
              <a:t> nature of the sample</a:t>
            </a:r>
            <a:r>
              <a:rPr lang="en-US" dirty="0"/>
              <a:t>.</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19</a:t>
            </a:fld>
            <a:endParaRPr lang="en-US" dirty="0"/>
          </a:p>
        </p:txBody>
      </p:sp>
    </p:spTree>
    <p:extLst>
      <p:ext uri="{BB962C8B-B14F-4D97-AF65-F5344CB8AC3E}">
        <p14:creationId xmlns:p14="http://schemas.microsoft.com/office/powerpoint/2010/main" val="1556701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topics for this module include overview and basic knowledge, history and scope of gambling, national prevalence of gambling issues, describing gambling disorder, and screening and assessment.</a:t>
            </a:r>
          </a:p>
        </p:txBody>
      </p:sp>
      <p:sp>
        <p:nvSpPr>
          <p:cNvPr id="4" name="Slide Number Placeholder 3"/>
          <p:cNvSpPr>
            <a:spLocks noGrp="1"/>
          </p:cNvSpPr>
          <p:nvPr>
            <p:ph type="sldNum" sz="quarter" idx="5"/>
          </p:nvPr>
        </p:nvSpPr>
        <p:spPr/>
        <p:txBody>
          <a:bodyPr/>
          <a:lstStyle/>
          <a:p>
            <a:fld id="{CAC5CBB3-188B-4F0D-B32F-00CEDCA48C8D}" type="slidenum">
              <a:rPr lang="en-US" smtClean="0"/>
              <a:t>2</a:t>
            </a:fld>
            <a:endParaRPr lang="en-US" dirty="0"/>
          </a:p>
        </p:txBody>
      </p:sp>
    </p:spTree>
    <p:extLst>
      <p:ext uri="{BB962C8B-B14F-4D97-AF65-F5344CB8AC3E}">
        <p14:creationId xmlns:p14="http://schemas.microsoft.com/office/powerpoint/2010/main" val="2877943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study reported by Kruedelbach, the sample consisted of 162 consecutive admissions to a residential VA treatment facility. The study population was 98% male, came from 40 different states, and represented about every form of gambling imaginable. Furthermore, many of these patients had been gambling for well over a decade before seeking treatment. Results indicated treatment can have a significant effect on the participants attitudes towards gambling.</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20</a:t>
            </a:fld>
            <a:endParaRPr lang="en-US" dirty="0"/>
          </a:p>
        </p:txBody>
      </p:sp>
    </p:spTree>
    <p:extLst>
      <p:ext uri="{BB962C8B-B14F-4D97-AF65-F5344CB8AC3E}">
        <p14:creationId xmlns:p14="http://schemas.microsoft.com/office/powerpoint/2010/main" val="358333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a typeface="Calibri" pitchFamily="34" charset="0"/>
                <a:cs typeface="Calibri" pitchFamily="34" charset="0"/>
                <a:sym typeface="Calibri" pitchFamily="34" charset="0"/>
              </a:rPr>
              <a:t>Personality Disorders are defined in the DSM-5 as “an enduring pattern of thinking, feeling,</a:t>
            </a:r>
            <a:r>
              <a:rPr lang="en-US" baseline="0" dirty="0">
                <a:solidFill>
                  <a:srgbClr val="000000"/>
                </a:solidFill>
                <a:ea typeface="Calibri" pitchFamily="34" charset="0"/>
                <a:cs typeface="Calibri" pitchFamily="34" charset="0"/>
                <a:sym typeface="Calibri" pitchFamily="34" charset="0"/>
              </a:rPr>
              <a:t> and behaving that is relatively stable over time.” Additionally, a personality disorder should be diagnosed only when the defining characteristics appeared before early adulthood, are typical of the individual’s long-term functioning, and do not occur exclusively during an episode of another mental disorder. </a:t>
            </a:r>
            <a:r>
              <a:rPr lang="en-US" dirty="0">
                <a:solidFill>
                  <a:srgbClr val="000000"/>
                </a:solidFill>
                <a:ea typeface="Calibri" pitchFamily="34" charset="0"/>
                <a:cs typeface="Calibri" pitchFamily="34" charset="0"/>
                <a:sym typeface="Calibri" pitchFamily="34" charset="0"/>
              </a:rPr>
              <a:t>Clusters B and C</a:t>
            </a:r>
            <a:r>
              <a:rPr lang="en-US" baseline="0" dirty="0">
                <a:solidFill>
                  <a:srgbClr val="000000"/>
                </a:solidFill>
                <a:ea typeface="Calibri" pitchFamily="34" charset="0"/>
                <a:cs typeface="Calibri" pitchFamily="34" charset="0"/>
                <a:sym typeface="Calibri" pitchFamily="34" charset="0"/>
              </a:rPr>
              <a:t> are considered to </a:t>
            </a:r>
            <a:r>
              <a:rPr lang="en-US" dirty="0">
                <a:solidFill>
                  <a:srgbClr val="000000"/>
                </a:solidFill>
                <a:ea typeface="Calibri" pitchFamily="34" charset="0"/>
                <a:cs typeface="Calibri" pitchFamily="34" charset="0"/>
                <a:sym typeface="Calibri" pitchFamily="34" charset="0"/>
              </a:rPr>
              <a:t>effect from 20-­90% of problem gamblers. A more reliable figure to keep in mind is 40-­50%. Personality disorders among gamblers vary according to both gender and gambling preference. Male gamblers may more often exhibit cluster B</a:t>
            </a:r>
            <a:r>
              <a:rPr lang="en-US" baseline="0" dirty="0">
                <a:solidFill>
                  <a:srgbClr val="000000"/>
                </a:solidFill>
                <a:ea typeface="Calibri" pitchFamily="34" charset="0"/>
                <a:cs typeface="Calibri" pitchFamily="34" charset="0"/>
                <a:sym typeface="Calibri" pitchFamily="34" charset="0"/>
              </a:rPr>
              <a:t> disorders such as</a:t>
            </a:r>
            <a:r>
              <a:rPr lang="en-US" dirty="0">
                <a:solidFill>
                  <a:srgbClr val="000000"/>
                </a:solidFill>
                <a:ea typeface="Calibri" pitchFamily="34" charset="0"/>
                <a:cs typeface="Calibri" pitchFamily="34" charset="0"/>
                <a:sym typeface="Calibri" pitchFamily="34" charset="0"/>
              </a:rPr>
              <a:t> antisocial or narcissistic personality, while some female gamblers may seem to exhibit cluster C disorders, such as avoidant or dependent personalities.</a:t>
            </a:r>
            <a:r>
              <a:rPr lang="en-US" baseline="0" dirty="0">
                <a:solidFill>
                  <a:srgbClr val="000000"/>
                </a:solidFill>
                <a:ea typeface="Calibri" pitchFamily="34" charset="0"/>
                <a:cs typeface="Calibri" pitchFamily="34" charset="0"/>
                <a:sym typeface="Calibri" pitchFamily="34" charset="0"/>
              </a:rPr>
              <a:t> There is some question as to how our perceptual biases pertaining to gender stereotyping can result in the under-identification of Cluster B traits in females, and also cluster C traits in males.</a:t>
            </a:r>
            <a:endParaRPr lang="en-US" dirty="0">
              <a:solidFill>
                <a:srgbClr val="000000"/>
              </a:solidFill>
              <a:ea typeface="Calibri" pitchFamily="34" charset="0"/>
              <a:cs typeface="Calibri" pitchFamily="34" charset="0"/>
              <a:sym typeface="Calibri" pitchFamily="34"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21</a:t>
            </a:fld>
            <a:endParaRPr lang="en-US" dirty="0"/>
          </a:p>
        </p:txBody>
      </p:sp>
    </p:spTree>
    <p:extLst>
      <p:ext uri="{BB962C8B-B14F-4D97-AF65-F5344CB8AC3E}">
        <p14:creationId xmlns:p14="http://schemas.microsoft.com/office/powerpoint/2010/main" val="1826859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Disorders that coincide significantly with instances of problem gambling include mood, anxiety, personality and substance-abuse disorders, as well as suicide. It is noteworthy that rates within each disorder are very disparate. For instance, the percentages for substance-abuse disorders vary between 26% and 63%, while the rates for personality disorders are even more extreme, ranging from 5%-­90%. One reason for these varying estimates is that different studies have used different populations, screening tools, and protocols for work with problem gamblers.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22</a:t>
            </a:fld>
            <a:endParaRPr lang="en-US" dirty="0"/>
          </a:p>
        </p:txBody>
      </p:sp>
    </p:spTree>
    <p:extLst>
      <p:ext uri="{BB962C8B-B14F-4D97-AF65-F5344CB8AC3E}">
        <p14:creationId xmlns:p14="http://schemas.microsoft.com/office/powerpoint/2010/main" val="2463271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Comorbid disorders impact all aspects of treatment planning and service delivery, from initial engagement, to recovery and support. Due to the frequent omission of co-­occurring disorders from research studies  investigating treatment efficacy for problem gamblers,</a:t>
            </a:r>
            <a:r>
              <a:rPr lang="en-US" baseline="0" dirty="0"/>
              <a:t> </a:t>
            </a:r>
            <a:r>
              <a:rPr lang="en-US" dirty="0"/>
              <a:t> our field</a:t>
            </a:r>
            <a:r>
              <a:rPr lang="en-US" baseline="0" dirty="0"/>
              <a:t> continues to be limited in our ability to </a:t>
            </a:r>
            <a:r>
              <a:rPr lang="en-US" dirty="0"/>
              <a:t>apply the study results to the larger population of problem gamblers with co-occurring</a:t>
            </a:r>
            <a:r>
              <a:rPr lang="en-US" baseline="0" dirty="0"/>
              <a:t> concerns</a:t>
            </a:r>
            <a:r>
              <a:rPr lang="en-US" dirty="0"/>
              <a:t>.</a:t>
            </a:r>
          </a:p>
        </p:txBody>
      </p:sp>
      <p:sp>
        <p:nvSpPr>
          <p:cNvPr id="4" name="Slide Number Placeholder 3"/>
          <p:cNvSpPr>
            <a:spLocks noGrp="1"/>
          </p:cNvSpPr>
          <p:nvPr>
            <p:ph type="sldNum" sz="quarter" idx="5"/>
          </p:nvPr>
        </p:nvSpPr>
        <p:spPr/>
        <p:txBody>
          <a:bodyPr/>
          <a:lstStyle/>
          <a:p>
            <a:fld id="{CAC5CBB3-188B-4F0D-B32F-00CEDCA48C8D}" type="slidenum">
              <a:rPr lang="en-US" smtClean="0"/>
              <a:t>23</a:t>
            </a:fld>
            <a:endParaRPr lang="en-US" dirty="0"/>
          </a:p>
        </p:txBody>
      </p:sp>
    </p:spTree>
    <p:extLst>
      <p:ext uri="{BB962C8B-B14F-4D97-AF65-F5344CB8AC3E}">
        <p14:creationId xmlns:p14="http://schemas.microsoft.com/office/powerpoint/2010/main" val="1508799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Psychiatric comorbidity would appear to be the rule rather than the exception when considering gamblers who receive treatment due to the negative impact of their addiction. A good clinical guideline would be to screen and assess for comorbid disorders and continue to monitor potential for additional developments</a:t>
            </a:r>
            <a:r>
              <a:rPr lang="en-US" baseline="0" dirty="0"/>
              <a:t> of clinical concern</a:t>
            </a:r>
            <a:r>
              <a:rPr lang="en-US" dirty="0"/>
              <a:t> as treatment progresses. Gamblers with comorbid disorders need to understand how these disorders may affect their gambling, as well as their recovery. The phenomenon of recovering substance abusers or gamblers developing another addiction is all too common.</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24</a:t>
            </a:fld>
            <a:endParaRPr lang="en-US" dirty="0"/>
          </a:p>
        </p:txBody>
      </p:sp>
    </p:spTree>
    <p:extLst>
      <p:ext uri="{BB962C8B-B14F-4D97-AF65-F5344CB8AC3E}">
        <p14:creationId xmlns:p14="http://schemas.microsoft.com/office/powerpoint/2010/main" val="3430579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Co-­occurring disorders interact with a gambling problem in several ways.</a:t>
            </a:r>
          </a:p>
        </p:txBody>
      </p:sp>
      <p:sp>
        <p:nvSpPr>
          <p:cNvPr id="4" name="Slide Number Placeholder 3"/>
          <p:cNvSpPr>
            <a:spLocks noGrp="1"/>
          </p:cNvSpPr>
          <p:nvPr>
            <p:ph type="sldNum" sz="quarter" idx="5"/>
          </p:nvPr>
        </p:nvSpPr>
        <p:spPr/>
        <p:txBody>
          <a:bodyPr/>
          <a:lstStyle/>
          <a:p>
            <a:fld id="{CAC5CBB3-188B-4F0D-B32F-00CEDCA48C8D}" type="slidenum">
              <a:rPr lang="en-US" smtClean="0"/>
              <a:t>25</a:t>
            </a:fld>
            <a:endParaRPr lang="en-US" dirty="0"/>
          </a:p>
        </p:txBody>
      </p:sp>
    </p:spTree>
    <p:extLst>
      <p:ext uri="{BB962C8B-B14F-4D97-AF65-F5344CB8AC3E}">
        <p14:creationId xmlns:p14="http://schemas.microsoft.com/office/powerpoint/2010/main" val="3681433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Psychiatric disorders may be risk factors for the development of a gambling problem. However,</a:t>
            </a:r>
            <a:r>
              <a:rPr lang="en-US" baseline="0" dirty="0"/>
              <a:t> it is important to note that</a:t>
            </a:r>
            <a:r>
              <a:rPr lang="en-US" dirty="0"/>
              <a:t> a comorbid disorder could also be the consequence of a gambling problem. For example, envision a person who is addicted to gambling and has sustained several exorbitant losses. They may present with feelings</a:t>
            </a:r>
            <a:r>
              <a:rPr lang="en-US" baseline="0" dirty="0"/>
              <a:t> of</a:t>
            </a:r>
            <a:r>
              <a:rPr lang="en-US" dirty="0"/>
              <a:t> hopelessness, isolation, report of decreased</a:t>
            </a:r>
            <a:r>
              <a:rPr lang="en-US" baseline="0" dirty="0"/>
              <a:t> ability to maintain sleep, poor appetite,</a:t>
            </a:r>
            <a:r>
              <a:rPr lang="en-US" dirty="0"/>
              <a:t> and thinks he or she would be better off dead. This patient is describing  a multitude</a:t>
            </a:r>
            <a:r>
              <a:rPr lang="en-US" baseline="0" dirty="0"/>
              <a:t> of issues like clients presenting with </a:t>
            </a:r>
            <a:r>
              <a:rPr lang="en-US" dirty="0"/>
              <a:t>a depressive episode or worse. On the other hand, a person could have</a:t>
            </a:r>
            <a:r>
              <a:rPr lang="en-US" baseline="0" dirty="0"/>
              <a:t> been experiencing a depressive state for several months, has a day where they go to a casino, win large sums of money in an instance, and then learn that gambling is a way to avoid the feelings of depression that seem present every moment of their life. Unfortunately, their winning will normally progress to losing, and may increase feelings of desperation and hopelessness, further entrenching the original depressive symptoms, but with greater intensity. As clinicians, it is our task to understand that both gambling and comorbid diagnostic situations can have complex interactions to prove critical to our efforts to provide effective treatment.</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26</a:t>
            </a:fld>
            <a:endParaRPr lang="en-US" dirty="0"/>
          </a:p>
        </p:txBody>
      </p:sp>
    </p:spTree>
    <p:extLst>
      <p:ext uri="{BB962C8B-B14F-4D97-AF65-F5344CB8AC3E}">
        <p14:creationId xmlns:p14="http://schemas.microsoft.com/office/powerpoint/2010/main" val="3242976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688" marR="0" indent="0" algn="l" defTabSz="914400" rtl="0" eaLnBrk="1" fontAlgn="base" latinLnBrk="0" hangingPunct="1">
              <a:lnSpc>
                <a:spcPct val="100000"/>
              </a:lnSpc>
              <a:spcBef>
                <a:spcPts val="450"/>
              </a:spcBef>
              <a:spcAft>
                <a:spcPct val="0"/>
              </a:spcAft>
              <a:buClrTx/>
              <a:buSzTx/>
              <a:buFontTx/>
              <a:buNone/>
              <a:tabLst/>
              <a:defRPr/>
            </a:pPr>
            <a:r>
              <a:rPr lang="en-US" dirty="0">
                <a:solidFill>
                  <a:schemeClr val="accent1"/>
                </a:solidFill>
                <a:ea typeface="Calibri" pitchFamily="34" charset="0"/>
                <a:cs typeface="Calibri" pitchFamily="34" charset="0"/>
                <a:sym typeface="Calibri" pitchFamily="34" charset="0"/>
              </a:rPr>
              <a:t>Additionally, co-­occurring disorders may share the same underlying causes and common risk factors as are suggested by Reward Deficiency Syndrome. Through this theory, the gambler will continue to place bets due to the inability of their brain to provide a rewarding “pleasure response.” Over time, the gambler learns that only behaviors which result in an addiction-based reward can overcome their biochemical deficiency. This phenomena extends to any co-occurring substance abuse issues as well. Studies have worked to clearly establish connections between genetic deficiencies and addictive behaviors that stimulate the brain’s reward system through gambling</a:t>
            </a:r>
            <a:r>
              <a:rPr lang="en-US" baseline="0" dirty="0">
                <a:solidFill>
                  <a:schemeClr val="accent1"/>
                </a:solidFill>
                <a:ea typeface="Calibri" pitchFamily="34" charset="0"/>
                <a:cs typeface="Calibri" pitchFamily="34" charset="0"/>
                <a:sym typeface="Calibri" pitchFamily="34" charset="0"/>
              </a:rPr>
              <a:t> in comparison to</a:t>
            </a:r>
            <a:r>
              <a:rPr lang="en-US" dirty="0">
                <a:solidFill>
                  <a:schemeClr val="accent1"/>
                </a:solidFill>
                <a:ea typeface="Calibri" pitchFamily="34" charset="0"/>
                <a:cs typeface="Calibri" pitchFamily="34" charset="0"/>
                <a:sym typeface="Calibri" pitchFamily="34" charset="0"/>
              </a:rPr>
              <a:t> substance-abuse and other risk-taking behaviors. Finally, </a:t>
            </a:r>
            <a:r>
              <a:rPr lang="en-US" sz="1200" dirty="0">
                <a:solidFill>
                  <a:schemeClr val="accent1"/>
                </a:solidFill>
                <a:effectLst>
                  <a:outerShdw blurRad="38100" dist="38100" dir="2700000" algn="tl">
                    <a:srgbClr val="000000"/>
                  </a:outerShdw>
                </a:effectLst>
                <a:ea typeface="ヒラギノ角ゴ ProN W6" charset="0"/>
                <a:cs typeface="ヒラギノ角ゴ ProN W6" charset="0"/>
                <a:sym typeface="Trajan Pro Bold" charset="0"/>
              </a:rPr>
              <a:t>Be aware of the tendency of substance-abuse clients to downplay the significance of gambling as a clinical issue and educate them on the significance any addictive process can have on their standing prognosis and ability to benefit from treatment.</a:t>
            </a:r>
          </a:p>
          <a:p>
            <a:pPr marL="39688" eaLnBrk="1" hangingPunct="1">
              <a:spcBef>
                <a:spcPts val="450"/>
              </a:spcBef>
            </a:pPr>
            <a:endParaRPr lang="en-US" dirty="0">
              <a:solidFill>
                <a:schemeClr val="accent1"/>
              </a:solidFill>
              <a:ea typeface="Calibri" pitchFamily="34" charset="0"/>
              <a:cs typeface="Calibri" pitchFamily="34" charset="0"/>
              <a:sym typeface="Calibri" pitchFamily="34"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27</a:t>
            </a:fld>
            <a:endParaRPr lang="en-US" dirty="0"/>
          </a:p>
        </p:txBody>
      </p:sp>
    </p:spTree>
    <p:extLst>
      <p:ext uri="{BB962C8B-B14F-4D97-AF65-F5344CB8AC3E}">
        <p14:creationId xmlns:p14="http://schemas.microsoft.com/office/powerpoint/2010/main" val="4220839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interaction between problem gambling bipolar disorder may occur in a cyclical fashion due to the nature of the client’s affective fluctuations. For example, the affective mood cycle between mania</a:t>
            </a:r>
            <a:r>
              <a:rPr lang="en-US" baseline="0" dirty="0"/>
              <a:t> and depression </a:t>
            </a:r>
            <a:r>
              <a:rPr lang="en-US" dirty="0"/>
              <a:t>destabilizes the disorder, which facilitates further gambling activity. The resulting changes in brain chemistry reinforce the gambling activity as the gambler strives to relieve depression or sustain the high. It should be noted that a diagnosis of Gambling Disorder should only be included when the presence of four or more gambling criteria occur in a manner not solely related to a manic episode.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28</a:t>
            </a:fld>
            <a:endParaRPr lang="en-US" dirty="0"/>
          </a:p>
        </p:txBody>
      </p:sp>
    </p:spTree>
    <p:extLst>
      <p:ext uri="{BB962C8B-B14F-4D97-AF65-F5344CB8AC3E}">
        <p14:creationId xmlns:p14="http://schemas.microsoft.com/office/powerpoint/2010/main" val="1479993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Making accurate diagnoses for comorbid psychiatric disorders among clients presenting with gambling addiction is complicated by the emotional effects of gambling. Longitudinal studies would be helpful to discriminate between reactive forms of depression, anxiety, and personality entrenched behaviors and the occurrence of predisposed</a:t>
            </a:r>
            <a:r>
              <a:rPr lang="en-US" baseline="0" dirty="0"/>
              <a:t> </a:t>
            </a:r>
            <a:r>
              <a:rPr lang="en-US" dirty="0"/>
              <a:t> disorders having a genetic base. Therefore, it is necessary for mental health professionals working with the gambling population to be clinically prudent when diagnosing comorbid psychiatric disorders as</a:t>
            </a:r>
            <a:r>
              <a:rPr lang="en-US" baseline="0" dirty="0"/>
              <a:t> well as identifying co-occurring substance abuse in our clients.</a:t>
            </a:r>
            <a:r>
              <a:rPr lang="en-US" dirty="0"/>
              <a:t> Over-diagnosing is just as bad as under-­diagnosing, and it may take time to recognize the disorders that did not present overtly during the initiation of treatment.</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29</a:t>
            </a:fld>
            <a:endParaRPr lang="en-US" dirty="0"/>
          </a:p>
        </p:txBody>
      </p:sp>
    </p:spTree>
    <p:extLst>
      <p:ext uri="{BB962C8B-B14F-4D97-AF65-F5344CB8AC3E}">
        <p14:creationId xmlns:p14="http://schemas.microsoft.com/office/powerpoint/2010/main" val="3302660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Supplemental Reading for this section include &amp; links: </a:t>
            </a:r>
          </a:p>
          <a:p>
            <a:endParaRPr lang="en-US" dirty="0"/>
          </a:p>
          <a:p>
            <a:r>
              <a:rPr lang="fr-FR" dirty="0"/>
              <a:t>Tremblay et al. (2018) – Couples and Gambling </a:t>
            </a:r>
            <a:r>
              <a:rPr lang="fr-FR" dirty="0" err="1"/>
              <a:t>Treatment</a:t>
            </a:r>
            <a:r>
              <a:rPr lang="fr-FR" dirty="0"/>
              <a:t>: </a:t>
            </a:r>
            <a:r>
              <a:rPr lang="fr-FR" dirty="0">
                <a:hlinkClick r:id="rId3"/>
              </a:rPr>
              <a:t>https://dpgtraining.az.gov/Portals/0/Resources/Tremblay-2018-The-experience-of-couples-in-the.pdf?ver=vVfpmOXIvTR6j6QGDCvyuQ%3d%3d</a:t>
            </a:r>
            <a:endParaRPr lang="fr-FR" dirty="0">
              <a:cs typeface="Calibri"/>
              <a:hlinkClick r:id="rId3"/>
            </a:endParaRPr>
          </a:p>
          <a:p>
            <a:r>
              <a:rPr lang="fr-FR" dirty="0"/>
              <a:t>Ferland et al. (2008) – </a:t>
            </a:r>
            <a:r>
              <a:rPr lang="fr-FR" dirty="0" err="1"/>
              <a:t>Gambler</a:t>
            </a:r>
            <a:r>
              <a:rPr lang="fr-FR" dirty="0"/>
              <a:t> &amp; </a:t>
            </a:r>
            <a:r>
              <a:rPr lang="fr-FR" dirty="0" err="1"/>
              <a:t>Spouse</a:t>
            </a:r>
            <a:r>
              <a:rPr lang="fr-FR" dirty="0"/>
              <a:t>: </a:t>
            </a:r>
            <a:r>
              <a:rPr lang="fr-FR" dirty="0">
                <a:hlinkClick r:id="rId4"/>
              </a:rPr>
              <a:t>https://dpgtraining.az.gov/Portals/0/Resources/Ferland-2008-Consequences-of-pathological-gamb.pdf</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a:t>
            </a:fld>
            <a:endParaRPr lang="en-US" dirty="0"/>
          </a:p>
        </p:txBody>
      </p:sp>
    </p:spTree>
    <p:extLst>
      <p:ext uri="{BB962C8B-B14F-4D97-AF65-F5344CB8AC3E}">
        <p14:creationId xmlns:p14="http://schemas.microsoft.com/office/powerpoint/2010/main" val="3755227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ready to move over to our next session 2 topic.</a:t>
            </a:r>
          </a:p>
        </p:txBody>
      </p:sp>
      <p:sp>
        <p:nvSpPr>
          <p:cNvPr id="4" name="Slide Number Placeholder 3"/>
          <p:cNvSpPr>
            <a:spLocks noGrp="1"/>
          </p:cNvSpPr>
          <p:nvPr>
            <p:ph type="sldNum" sz="quarter" idx="5"/>
          </p:nvPr>
        </p:nvSpPr>
        <p:spPr/>
        <p:txBody>
          <a:bodyPr/>
          <a:lstStyle/>
          <a:p>
            <a:fld id="{CAC5CBB3-188B-4F0D-B32F-00CEDCA48C8D}" type="slidenum">
              <a:rPr lang="en-US" smtClean="0"/>
              <a:t>30</a:t>
            </a:fld>
            <a:endParaRPr lang="en-US" dirty="0"/>
          </a:p>
        </p:txBody>
      </p:sp>
    </p:spTree>
    <p:extLst>
      <p:ext uri="{BB962C8B-B14F-4D97-AF65-F5344CB8AC3E}">
        <p14:creationId xmlns:p14="http://schemas.microsoft.com/office/powerpoint/2010/main" val="3813651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Family Impacts from Problem Gambling</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31</a:t>
            </a:fld>
            <a:endParaRPr lang="en-US" dirty="0"/>
          </a:p>
        </p:txBody>
      </p:sp>
    </p:spTree>
    <p:extLst>
      <p:ext uri="{BB962C8B-B14F-4D97-AF65-F5344CB8AC3E}">
        <p14:creationId xmlns:p14="http://schemas.microsoft.com/office/powerpoint/2010/main" val="3636093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controlled study to assess the health and social risks of children of problem gamblers was conducted in four California high schools by Jacobs in 1989. In the study, students who described one or both parents as having a problem with compulsive gambling were compared with their classmates who stated their parents had no such problem.</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32</a:t>
            </a:fld>
            <a:endParaRPr lang="en-US" dirty="0"/>
          </a:p>
        </p:txBody>
      </p:sp>
    </p:spTree>
    <p:extLst>
      <p:ext uri="{BB962C8B-B14F-4D97-AF65-F5344CB8AC3E}">
        <p14:creationId xmlns:p14="http://schemas.microsoft.com/office/powerpoint/2010/main" val="4289801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their 1989 publication, Franklin and Thoms note: the children of compulsive gamblers often experience severe role conflict, such as being the family scapegoat, the peacemaker, or the child who is over‐responsible. Such children may feel responsible for the emotional conflict and turmoil experienced within the family. They may align with the non-­gambling parent and feel the need to protect them. They may also have poor interpersonal skills and fear abandonment.</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34</a:t>
            </a:fld>
            <a:endParaRPr lang="en-US" dirty="0"/>
          </a:p>
        </p:txBody>
      </p:sp>
    </p:spTree>
    <p:extLst>
      <p:ext uri="{BB962C8B-B14F-4D97-AF65-F5344CB8AC3E}">
        <p14:creationId xmlns:p14="http://schemas.microsoft.com/office/powerpoint/2010/main" val="3602499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roles can be an important consideration for providing systemic treatment to families with a gambler in their midst. Children are at heightened risk for being the scapegoat, the lost child, or being expected to enable the gambler because of a manipulation of parent-child interactions related to respect and deserving of support from each other often in a one direction only style of expectation. Manipulation of family roles also allows the gambler to place blame on other family members and create an expectation  that “ of course they need to gamble” as a rationalization because of how tough life is or interacting with the family is at the present time. The spouse of the gambler also could fall victim to this kind of manipulation, victimize themself, or fulfill the role of chief enabler. All these family role manifestations can happen under the surface with the people playing the roles not realizing the part they play in the gambling behavior continuing across the family system. </a:t>
            </a:r>
          </a:p>
        </p:txBody>
      </p:sp>
      <p:sp>
        <p:nvSpPr>
          <p:cNvPr id="4" name="Slide Number Placeholder 3"/>
          <p:cNvSpPr>
            <a:spLocks noGrp="1"/>
          </p:cNvSpPr>
          <p:nvPr>
            <p:ph type="sldNum" sz="quarter" idx="5"/>
          </p:nvPr>
        </p:nvSpPr>
        <p:spPr/>
        <p:txBody>
          <a:bodyPr/>
          <a:lstStyle/>
          <a:p>
            <a:fld id="{CAC5CBB3-188B-4F0D-B32F-00CEDCA48C8D}" type="slidenum">
              <a:rPr lang="en-US" smtClean="0"/>
              <a:t>35</a:t>
            </a:fld>
            <a:endParaRPr lang="en-US" dirty="0"/>
          </a:p>
        </p:txBody>
      </p:sp>
    </p:spTree>
    <p:extLst>
      <p:ext uri="{BB962C8B-B14F-4D97-AF65-F5344CB8AC3E}">
        <p14:creationId xmlns:p14="http://schemas.microsoft.com/office/powerpoint/2010/main" val="4164085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Financial problems due to gambling may put the family in financial crisis, with little money available to meet the child’s physical and material needs. Such deprivation may lead to the child feeling resentment and confusion, as well as rejection and a sense of being unimportant. Additionally, children may be poorly supervised; sometimes being put into precarious positions, such as being home alone, alone in a hotel room, or left alone in a car while the parent gambles.</a:t>
            </a:r>
          </a:p>
        </p:txBody>
      </p:sp>
      <p:sp>
        <p:nvSpPr>
          <p:cNvPr id="4" name="Slide Number Placeholder 3"/>
          <p:cNvSpPr>
            <a:spLocks noGrp="1"/>
          </p:cNvSpPr>
          <p:nvPr>
            <p:ph type="sldNum" sz="quarter" idx="5"/>
          </p:nvPr>
        </p:nvSpPr>
        <p:spPr/>
        <p:txBody>
          <a:bodyPr/>
          <a:lstStyle/>
          <a:p>
            <a:fld id="{CAC5CBB3-188B-4F0D-B32F-00CEDCA48C8D}" type="slidenum">
              <a:rPr lang="en-US" smtClean="0"/>
              <a:t>36</a:t>
            </a:fld>
            <a:endParaRPr lang="en-US" dirty="0"/>
          </a:p>
        </p:txBody>
      </p:sp>
    </p:spTree>
    <p:extLst>
      <p:ext uri="{BB962C8B-B14F-4D97-AF65-F5344CB8AC3E}">
        <p14:creationId xmlns:p14="http://schemas.microsoft.com/office/powerpoint/2010/main" val="1020337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their 1989 publication, Franklin and Thoms note: the children of compulsive gamblers often experience severe role conflict, such as being the family scapegoat, the peacemaker, or the child who is over‐responsible. Such children may feel responsible for the emotional conflict and turmoil experienced within the family. They may align with the non-­gambling parent and feel the need to protect them. They may also have poor interpersonal skills and fear abandonment.</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37</a:t>
            </a:fld>
            <a:endParaRPr lang="en-US" dirty="0"/>
          </a:p>
        </p:txBody>
      </p:sp>
    </p:spTree>
    <p:extLst>
      <p:ext uri="{BB962C8B-B14F-4D97-AF65-F5344CB8AC3E}">
        <p14:creationId xmlns:p14="http://schemas.microsoft.com/office/powerpoint/2010/main" val="825248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some evidence that children of gamblers are significantly more likely to develop gambling problems of their own, and they suffer higher rates of abuse from both the gambling and the non-gambling parent.</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38</a:t>
            </a:fld>
            <a:endParaRPr lang="en-US" dirty="0"/>
          </a:p>
        </p:txBody>
      </p:sp>
    </p:spTree>
    <p:extLst>
      <p:ext uri="{BB962C8B-B14F-4D97-AF65-F5344CB8AC3E}">
        <p14:creationId xmlns:p14="http://schemas.microsoft.com/office/powerpoint/2010/main" val="4279292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Family therapy is indicated for treating compulsive gambling due to the effects of problem gambling behavior on the entire family. Family therapy usually means more rapid and broader change, and effects are longer lasting. Many systemic effects provoked</a:t>
            </a:r>
            <a:r>
              <a:rPr lang="en-US" baseline="0" dirty="0"/>
              <a:t> by having a gambler in the family unit can only be accessed in a therapeutic way through approaching the issues from  the lens of family therapy.</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39</a:t>
            </a:fld>
            <a:endParaRPr lang="en-US" dirty="0"/>
          </a:p>
        </p:txBody>
      </p:sp>
    </p:spTree>
    <p:extLst>
      <p:ext uri="{BB962C8B-B14F-4D97-AF65-F5344CB8AC3E}">
        <p14:creationId xmlns:p14="http://schemas.microsoft.com/office/powerpoint/2010/main" val="2655496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Prepare for family work with individual sessions to build trust and identify individual issues faster. Significant others and extended members of the family and community, as appropriate, should be included as early as possible. This strategy orients family members to the therapeutic process and prepares them for potential involvement. The counselor gains the perspectives of others and a more accurate picture of the gambling problem. Family dynamics, personal strengths, and challenges may become clearer when the probability of honesty, accountability, and early recognitions of signs of relapse are increased. Early involvement also increases the likelihood that significant others will enter or remain engaged in the healing process, even if the gambler drops out.</a:t>
            </a:r>
          </a:p>
        </p:txBody>
      </p:sp>
      <p:sp>
        <p:nvSpPr>
          <p:cNvPr id="4" name="Slide Number Placeholder 3"/>
          <p:cNvSpPr>
            <a:spLocks noGrp="1"/>
          </p:cNvSpPr>
          <p:nvPr>
            <p:ph type="sldNum" sz="quarter" idx="5"/>
          </p:nvPr>
        </p:nvSpPr>
        <p:spPr/>
        <p:txBody>
          <a:bodyPr/>
          <a:lstStyle/>
          <a:p>
            <a:fld id="{CAC5CBB3-188B-4F0D-B32F-00CEDCA48C8D}" type="slidenum">
              <a:rPr lang="en-US" smtClean="0"/>
              <a:t>40</a:t>
            </a:fld>
            <a:endParaRPr lang="en-US" dirty="0"/>
          </a:p>
        </p:txBody>
      </p:sp>
    </p:spTree>
    <p:extLst>
      <p:ext uri="{BB962C8B-B14F-4D97-AF65-F5344CB8AC3E}">
        <p14:creationId xmlns:p14="http://schemas.microsoft.com/office/powerpoint/2010/main" val="1661902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Typology of Problem Gamblers</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a:t>
            </a:fld>
            <a:endParaRPr lang="en-US" dirty="0"/>
          </a:p>
        </p:txBody>
      </p:sp>
    </p:spTree>
    <p:extLst>
      <p:ext uri="{BB962C8B-B14F-4D97-AF65-F5344CB8AC3E}">
        <p14:creationId xmlns:p14="http://schemas.microsoft.com/office/powerpoint/2010/main" val="272427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Couples sessions may be used for negotiating goals, as well as intended change, and establishing areas of accountability for each partner. Individual sessions with the significant other</a:t>
            </a:r>
            <a:r>
              <a:rPr lang="en-US" baseline="0" dirty="0"/>
              <a:t> can</a:t>
            </a:r>
            <a:r>
              <a:rPr lang="en-US" dirty="0"/>
              <a:t> provide an opportunity to assess coping skills and the extent of the existing support system. Consider including children when the couple’s relationship is stabilized, separation or divorce is imminent, they request inclusion, or they are highly symptomatic.</a:t>
            </a:r>
          </a:p>
        </p:txBody>
      </p:sp>
      <p:sp>
        <p:nvSpPr>
          <p:cNvPr id="4" name="Slide Number Placeholder 3"/>
          <p:cNvSpPr>
            <a:spLocks noGrp="1"/>
          </p:cNvSpPr>
          <p:nvPr>
            <p:ph type="sldNum" sz="quarter" idx="5"/>
          </p:nvPr>
        </p:nvSpPr>
        <p:spPr/>
        <p:txBody>
          <a:bodyPr/>
          <a:lstStyle/>
          <a:p>
            <a:fld id="{CAC5CBB3-188B-4F0D-B32F-00CEDCA48C8D}" type="slidenum">
              <a:rPr lang="en-US" smtClean="0"/>
              <a:t>41</a:t>
            </a:fld>
            <a:endParaRPr lang="en-US" dirty="0"/>
          </a:p>
        </p:txBody>
      </p:sp>
    </p:spTree>
    <p:extLst>
      <p:ext uri="{BB962C8B-B14F-4D97-AF65-F5344CB8AC3E}">
        <p14:creationId xmlns:p14="http://schemas.microsoft.com/office/powerpoint/2010/main" val="1419259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initial focus of family counseling begins with changing the gambler. From a psycho-educational perspective, couples are often enmeshed, though the clinician’s relationship is with the client. Major issues for couples involve moving from merely functioning as a couple to achieving or regaining intimacy. Issues of addiction,</a:t>
            </a:r>
            <a:r>
              <a:rPr lang="en-US" baseline="0" dirty="0"/>
              <a:t> sometimes beyond the gambling</a:t>
            </a:r>
            <a:r>
              <a:rPr lang="en-US" dirty="0"/>
              <a:t>, finances, power and control, anger, and sex are also present.</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42</a:t>
            </a:fld>
            <a:endParaRPr lang="en-US" dirty="0"/>
          </a:p>
        </p:txBody>
      </p:sp>
    </p:spTree>
    <p:extLst>
      <p:ext uri="{BB962C8B-B14F-4D97-AF65-F5344CB8AC3E}">
        <p14:creationId xmlns:p14="http://schemas.microsoft.com/office/powerpoint/2010/main" val="18696932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study conducted by Wexler, the effect of being in a relationship with a gambler was explored,</a:t>
            </a:r>
            <a:r>
              <a:rPr lang="en-US" baseline="0" dirty="0"/>
              <a:t> identifying a series of shared experiences amongst the wives who participated. </a:t>
            </a:r>
            <a:r>
              <a:rPr lang="en-US" dirty="0"/>
              <a:t>The spouse of a compulsive gambler is subject to a progression of hopelessness that is like the phases experienced by the gambler. The typical progression is from denial to stress, then exhaustion and finally hopelessness. Each phase is characterized by behaviors ranging from occasional worries in the denial phase, to suicidal ideation and attempts as the situation begins to feel more and more hopeless. It should be noted that all relationships and gambling behaviors are not identical and can create unique scenarios that can alter or rearrange the sequence of experiences identified in this and other studies.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43</a:t>
            </a:fld>
            <a:endParaRPr lang="en-US" dirty="0"/>
          </a:p>
        </p:txBody>
      </p:sp>
    </p:spTree>
    <p:extLst>
      <p:ext uri="{BB962C8B-B14F-4D97-AF65-F5344CB8AC3E}">
        <p14:creationId xmlns:p14="http://schemas.microsoft.com/office/powerpoint/2010/main" val="3758315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or not the gambler seeks help, the spouse may enter treatment to begin the progression from hopelessness to growth. The process will usually include a critical phase of hope, acceptance, and self‐assessment. The critical phase is followed by a rebuilding phase of increased self-­‐esteem, self-­‐confidence, understanding others, and meeting the spouse’s own needs. In the final growing phase, there is more sharing, affection and trust, as well as a sense of achievement. </a:t>
            </a:r>
            <a:r>
              <a:rPr lang="en-US" sz="1200" kern="1200" dirty="0">
                <a:solidFill>
                  <a:schemeClr val="tx1"/>
                </a:solidFill>
                <a:latin typeface="Trajan Pro" pitchFamily="18" charset="0"/>
                <a:ea typeface="+mn-ea"/>
                <a:cs typeface="+mn-cs"/>
              </a:rPr>
              <a:t>Per observations made by Sheila Wexler, this pattern is not true of all spouses, in that husbands and male partners of female gamblers will generally react differently than wives or companions of male gamblers will.</a:t>
            </a:r>
          </a:p>
        </p:txBody>
      </p:sp>
      <p:sp>
        <p:nvSpPr>
          <p:cNvPr id="4" name="Slide Number Placeholder 3"/>
          <p:cNvSpPr>
            <a:spLocks noGrp="1"/>
          </p:cNvSpPr>
          <p:nvPr>
            <p:ph type="sldNum" sz="quarter" idx="5"/>
          </p:nvPr>
        </p:nvSpPr>
        <p:spPr/>
        <p:txBody>
          <a:bodyPr/>
          <a:lstStyle/>
          <a:p>
            <a:fld id="{CAC5CBB3-188B-4F0D-B32F-00CEDCA48C8D}" type="slidenum">
              <a:rPr lang="en-US" smtClean="0"/>
              <a:t>44</a:t>
            </a:fld>
            <a:endParaRPr lang="en-US" dirty="0"/>
          </a:p>
        </p:txBody>
      </p:sp>
    </p:spTree>
    <p:extLst>
      <p:ext uri="{BB962C8B-B14F-4D97-AF65-F5344CB8AC3E}">
        <p14:creationId xmlns:p14="http://schemas.microsoft.com/office/powerpoint/2010/main" val="1038990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a:t>Dr. Marvin Steinberg, previously the director of the Connecticut Council on Problem Gambling, is a clinical psychologist with extensive experience in the treatment of individuals and families who are impacted by gambling problems. His findings, as presented here, are based on clinical experience rather than statistical analysis of case material.</a:t>
            </a:r>
          </a:p>
        </p:txBody>
      </p:sp>
      <p:sp>
        <p:nvSpPr>
          <p:cNvPr id="4" name="Slide Number Placeholder 3"/>
          <p:cNvSpPr>
            <a:spLocks noGrp="1"/>
          </p:cNvSpPr>
          <p:nvPr>
            <p:ph type="sldNum" sz="quarter" idx="5"/>
          </p:nvPr>
        </p:nvSpPr>
        <p:spPr/>
        <p:txBody>
          <a:bodyPr/>
          <a:lstStyle/>
          <a:p>
            <a:fld id="{CAC5CBB3-188B-4F0D-B32F-00CEDCA48C8D}" type="slidenum">
              <a:rPr lang="en-US" smtClean="0"/>
              <a:t>45</a:t>
            </a:fld>
            <a:endParaRPr lang="en-US" dirty="0"/>
          </a:p>
        </p:txBody>
      </p:sp>
    </p:spTree>
    <p:extLst>
      <p:ext uri="{BB962C8B-B14F-4D97-AF65-F5344CB8AC3E}">
        <p14:creationId xmlns:p14="http://schemas.microsoft.com/office/powerpoint/2010/main" val="4163635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approach of the mental health field has historically focused on independent assessment and treatment of the gambler and the spouse. Couples and family interventions have been perceived as ancillary to individual and group treatment. As clinicians trained in family therapy increasingly enter the gambling field, a family systems perspective of assessment and treatment is beginning to come to the forefront.</a:t>
            </a:r>
          </a:p>
        </p:txBody>
      </p:sp>
      <p:sp>
        <p:nvSpPr>
          <p:cNvPr id="4" name="Slide Number Placeholder 3"/>
          <p:cNvSpPr>
            <a:spLocks noGrp="1"/>
          </p:cNvSpPr>
          <p:nvPr>
            <p:ph type="sldNum" sz="quarter" idx="5"/>
          </p:nvPr>
        </p:nvSpPr>
        <p:spPr/>
        <p:txBody>
          <a:bodyPr/>
          <a:lstStyle/>
          <a:p>
            <a:fld id="{CAC5CBB3-188B-4F0D-B32F-00CEDCA48C8D}" type="slidenum">
              <a:rPr lang="en-US" smtClean="0"/>
              <a:t>46</a:t>
            </a:fld>
            <a:endParaRPr lang="en-US" dirty="0"/>
          </a:p>
        </p:txBody>
      </p:sp>
    </p:spTree>
    <p:extLst>
      <p:ext uri="{BB962C8B-B14F-4D97-AF65-F5344CB8AC3E}">
        <p14:creationId xmlns:p14="http://schemas.microsoft.com/office/powerpoint/2010/main" val="3469678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is typical of other addictions, it is the partner of the compulsive gambler who most often initiates the therapeutic contact. It is helpful to interview each partner alone to facilitate the process of forming therapeutic bonds with each. Include children as appropriate, generally after the couples’ relationship has stabilized. The assessment process for each family determines the most favorable composition of family members for future treatment sessions.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47</a:t>
            </a:fld>
            <a:endParaRPr lang="en-US" dirty="0"/>
          </a:p>
        </p:txBody>
      </p:sp>
    </p:spTree>
    <p:extLst>
      <p:ext uri="{BB962C8B-B14F-4D97-AF65-F5344CB8AC3E}">
        <p14:creationId xmlns:p14="http://schemas.microsoft.com/office/powerpoint/2010/main" val="33356982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Couples work is necessary from the outset of therapy in order to manage and negotiate crisis response and to halt further deterioration of the relationship. Viewing couples as having interconnecting dynamics is a useful working premise. Different combinations of couple and individual interventions may be required. Couples’ treatment helps the couple adjust from the individual focus of GA and Gam-Anon to a more relational perspective.</a:t>
            </a:r>
          </a:p>
        </p:txBody>
      </p:sp>
      <p:sp>
        <p:nvSpPr>
          <p:cNvPr id="4" name="Slide Number Placeholder 3"/>
          <p:cNvSpPr>
            <a:spLocks noGrp="1"/>
          </p:cNvSpPr>
          <p:nvPr>
            <p:ph type="sldNum" sz="quarter" idx="5"/>
          </p:nvPr>
        </p:nvSpPr>
        <p:spPr/>
        <p:txBody>
          <a:bodyPr/>
          <a:lstStyle/>
          <a:p>
            <a:fld id="{CAC5CBB3-188B-4F0D-B32F-00CEDCA48C8D}" type="slidenum">
              <a:rPr lang="en-US" smtClean="0"/>
              <a:t>48</a:t>
            </a:fld>
            <a:endParaRPr lang="en-US" dirty="0"/>
          </a:p>
        </p:txBody>
      </p:sp>
    </p:spTree>
    <p:extLst>
      <p:ext uri="{BB962C8B-B14F-4D97-AF65-F5344CB8AC3E}">
        <p14:creationId xmlns:p14="http://schemas.microsoft.com/office/powerpoint/2010/main" val="9059831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 effective, treatment must address the major issues of multiple addictions, finances, power and control, anger, sexuality, and emotional intimacy.</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49</a:t>
            </a:fld>
            <a:endParaRPr lang="en-US" dirty="0"/>
          </a:p>
        </p:txBody>
      </p:sp>
    </p:spTree>
    <p:extLst>
      <p:ext uri="{BB962C8B-B14F-4D97-AF65-F5344CB8AC3E}">
        <p14:creationId xmlns:p14="http://schemas.microsoft.com/office/powerpoint/2010/main" val="1224274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Clinical practice leads to the expectation that partners of gamblers have an over-­representation of substance addictions, eating disorders, and relationship addictions. However, it is commonplace for other addictions from either side of the relationship to be topics of therapy at one time or another. Addictions for either partner are additional barriers to intimacy. One difficulty that must be managed in work with couples is maneuvering the interactions between the multiple addictions identified over the course of treatment.</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50</a:t>
            </a:fld>
            <a:endParaRPr lang="en-US" dirty="0"/>
          </a:p>
        </p:txBody>
      </p:sp>
    </p:spTree>
    <p:extLst>
      <p:ext uri="{BB962C8B-B14F-4D97-AF65-F5344CB8AC3E}">
        <p14:creationId xmlns:p14="http://schemas.microsoft.com/office/powerpoint/2010/main" val="1257057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You’ve already learned about the pathways model in session 1 and the work of Alex Blazczynski. The method of identifying and understanding gambler type Blazczynski proposed is an alternate paradigm for conceptualizing problem and pathological gamblers. Blazczynski’s typology is based on etiological, or causal, factors rather than simply basing the type on gender or the type of game being played. Blaszcynski’s “pathways” model includes three pathways explaining different ways problem and pathological gambling may develop. The first is for those with an absence of premorbid psychopathology. The second, for those with predisposing psychological vulnerabilities. The third for those with predisposing biological vulnerabilities centering essentially on impulsivity and attention deficit factors.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a:t>
            </a:fld>
            <a:endParaRPr lang="en-US" dirty="0"/>
          </a:p>
        </p:txBody>
      </p:sp>
    </p:spTree>
    <p:extLst>
      <p:ext uri="{BB962C8B-B14F-4D97-AF65-F5344CB8AC3E}">
        <p14:creationId xmlns:p14="http://schemas.microsoft.com/office/powerpoint/2010/main" val="26392891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Treatment planning should include holding the gambler accountable for the financial consequences of his behavior. Therapists may need to provide direction regarding realistic budgeting and financial restitution. The therapist also needs knowledge on the impact of loan consolidation, bankruptcy, gifts (which may effectively be bailouts), and other issues in dealing with gambling related debts. Referral to a consumer credit counseling service is often helpful. Finances often become major focal points in the partners’ struggle for power and control in the relationship.</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51</a:t>
            </a:fld>
            <a:endParaRPr lang="en-US" dirty="0"/>
          </a:p>
        </p:txBody>
      </p:sp>
    </p:spTree>
    <p:extLst>
      <p:ext uri="{BB962C8B-B14F-4D97-AF65-F5344CB8AC3E}">
        <p14:creationId xmlns:p14="http://schemas.microsoft.com/office/powerpoint/2010/main" val="2705469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partners have control and power issues, often stemming from their families of origin. The partners typically have difficulty negotiating role changes in recovery. Control issues may be heightened by advice and feedback the spouse receives in Gam-Anon. The therapist’s role includes defusing power struggles through restatement and interpretation.</a:t>
            </a:r>
          </a:p>
        </p:txBody>
      </p:sp>
      <p:sp>
        <p:nvSpPr>
          <p:cNvPr id="4" name="Slide Number Placeholder 3"/>
          <p:cNvSpPr>
            <a:spLocks noGrp="1"/>
          </p:cNvSpPr>
          <p:nvPr>
            <p:ph type="sldNum" sz="quarter" idx="5"/>
          </p:nvPr>
        </p:nvSpPr>
        <p:spPr/>
        <p:txBody>
          <a:bodyPr/>
          <a:lstStyle/>
          <a:p>
            <a:fld id="{CAC5CBB3-188B-4F0D-B32F-00CEDCA48C8D}" type="slidenum">
              <a:rPr lang="en-US" smtClean="0"/>
              <a:t>52</a:t>
            </a:fld>
            <a:endParaRPr lang="en-US" dirty="0"/>
          </a:p>
        </p:txBody>
      </p:sp>
    </p:spTree>
    <p:extLst>
      <p:ext uri="{BB962C8B-B14F-4D97-AF65-F5344CB8AC3E}">
        <p14:creationId xmlns:p14="http://schemas.microsoft.com/office/powerpoint/2010/main" val="1974190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partners tend to express anger in unhealthy ways. Destructive rage, as an excuse to leave the conflict, creates an opportunity for gambling. Anger may be expressed through passive aggressiveness, covering anger with other addictions, or displacing anger toward the children. The therapist’s role includes assisting the couple to identify triggers and to identify and respond positively to vulnerable emotions that are often behind the anger.  Spending time in couple sessions working on understanding defense mechanisms, ways of expressing emotional reactivity, or understanding concepts such as the anger iceberg can often lead to the generation of useful insights with both members of the couple.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53</a:t>
            </a:fld>
            <a:endParaRPr lang="en-US" dirty="0"/>
          </a:p>
        </p:txBody>
      </p:sp>
    </p:spTree>
    <p:extLst>
      <p:ext uri="{BB962C8B-B14F-4D97-AF65-F5344CB8AC3E}">
        <p14:creationId xmlns:p14="http://schemas.microsoft.com/office/powerpoint/2010/main" val="23301221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Gamblers may replace sexual interest with an absorption in gambling. Dysfunction may range from low desire to acting out sexually in a compulsive way. It is reasonable to infer </a:t>
            </a:r>
            <a:r>
              <a:rPr lang="en-US" sz="1200" kern="1200" dirty="0">
                <a:solidFill>
                  <a:schemeClr val="tx1"/>
                </a:solidFill>
                <a:latin typeface="Trajan Pro" pitchFamily="18" charset="0"/>
                <a:ea typeface="+mn-ea"/>
                <a:cs typeface="+mn-cs"/>
              </a:rPr>
              <a:t>low sexual desire by either partner due to observed intimacy difficulties</a:t>
            </a:r>
            <a:r>
              <a:rPr lang="en-US" dirty="0"/>
              <a:t>. Lack of interest may also mask fear of intimacy or unconscious rage.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54</a:t>
            </a:fld>
            <a:endParaRPr lang="en-US" dirty="0"/>
          </a:p>
        </p:txBody>
      </p:sp>
    </p:spTree>
    <p:extLst>
      <p:ext uri="{BB962C8B-B14F-4D97-AF65-F5344CB8AC3E}">
        <p14:creationId xmlns:p14="http://schemas.microsoft.com/office/powerpoint/2010/main" val="10422107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Trust, mutual vulnerability, and sharing of feelings is usually shattered by partners’ gambling. Deeper roots of prolonged marital problems may often be found in families of origin. A genogram may be used to highlight intergenerational issues such as addictive patterns, and ways in which each partner symbolically assumes a role played by a member of the other partner’s family of origin. Therapeutic sessions must include reinforcing processes for appropriately expressing hurt and anger and initiating and maintaining positive new behaviors.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55</a:t>
            </a:fld>
            <a:endParaRPr lang="en-US" dirty="0"/>
          </a:p>
        </p:txBody>
      </p:sp>
    </p:spTree>
    <p:extLst>
      <p:ext uri="{BB962C8B-B14F-4D97-AF65-F5344CB8AC3E}">
        <p14:creationId xmlns:p14="http://schemas.microsoft.com/office/powerpoint/2010/main" val="31226442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https://youtu.be/D6pS6tqYR1U</a:t>
            </a:r>
          </a:p>
          <a:p>
            <a:endParaRPr lang="en-US" dirty="0"/>
          </a:p>
          <a:p>
            <a:r>
              <a:rPr lang="en-US" dirty="0"/>
              <a:t>This video lecture will review couples counseling issues with problem gamblers. **</a:t>
            </a:r>
          </a:p>
        </p:txBody>
      </p:sp>
      <p:sp>
        <p:nvSpPr>
          <p:cNvPr id="4" name="Slide Number Placeholder 3"/>
          <p:cNvSpPr>
            <a:spLocks noGrp="1"/>
          </p:cNvSpPr>
          <p:nvPr>
            <p:ph type="sldNum" sz="quarter" idx="5"/>
          </p:nvPr>
        </p:nvSpPr>
        <p:spPr/>
        <p:txBody>
          <a:bodyPr/>
          <a:lstStyle/>
          <a:p>
            <a:fld id="{CAC5CBB3-188B-4F0D-B32F-00CEDCA48C8D}" type="slidenum">
              <a:rPr lang="en-US" smtClean="0"/>
              <a:t>56</a:t>
            </a:fld>
            <a:endParaRPr lang="en-US" dirty="0"/>
          </a:p>
        </p:txBody>
      </p:sp>
    </p:spTree>
    <p:extLst>
      <p:ext uri="{BB962C8B-B14F-4D97-AF65-F5344CB8AC3E}">
        <p14:creationId xmlns:p14="http://schemas.microsoft.com/office/powerpoint/2010/main" val="21516071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a:t>
            </a:r>
            <a:r>
              <a:rPr lang="en-US" baseline="0" dirty="0"/>
              <a:t> study, conducted by Joanna Franklin, </a:t>
            </a:r>
            <a:r>
              <a:rPr lang="en-US" dirty="0"/>
              <a:t>sought to determine how many of the state’s adults gamble? Other key issues included: How prevalent is problem and compulsive gambling, what types of gambling cause the most problems, how does Arizona compare to the nation as a whole, and what is the state’s capacity for identifying and treating problem gambling?</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57</a:t>
            </a:fld>
            <a:endParaRPr lang="en-US" dirty="0"/>
          </a:p>
        </p:txBody>
      </p:sp>
    </p:spTree>
    <p:extLst>
      <p:ext uri="{BB962C8B-B14F-4D97-AF65-F5344CB8AC3E}">
        <p14:creationId xmlns:p14="http://schemas.microsoft.com/office/powerpoint/2010/main" val="34281923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therapist’s relationship is with the couple, and the therapist must know which and how different family members are involved. Who has the power? Can the therapist ally with the power base in the family? The therapist must think “family first” because family often represents the gambler’s motivation. Also, couples work can improve treatment attendance and outcomes, though the therapist doing too much too soon can become a “bailout” for the family.</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58</a:t>
            </a:fld>
            <a:endParaRPr lang="en-US" dirty="0"/>
          </a:p>
        </p:txBody>
      </p:sp>
    </p:spTree>
    <p:extLst>
      <p:ext uri="{BB962C8B-B14F-4D97-AF65-F5344CB8AC3E}">
        <p14:creationId xmlns:p14="http://schemas.microsoft.com/office/powerpoint/2010/main" val="60857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Families typically respond to the problem gambler in one of three ways. The family accepts the gambler with little loss of intimacy. The family develops a parallel relationship with the gambler exemplified by emotional coldness. Or, the family remains together, but with intense conflict and chronic anger.</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59</a:t>
            </a:fld>
            <a:endParaRPr lang="en-US" dirty="0"/>
          </a:p>
        </p:txBody>
      </p:sp>
    </p:spTree>
    <p:extLst>
      <p:ext uri="{BB962C8B-B14F-4D97-AF65-F5344CB8AC3E}">
        <p14:creationId xmlns:p14="http://schemas.microsoft.com/office/powerpoint/2010/main" val="26680826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focus changes as treatment progresses toward stable recovery. Considerations include</a:t>
            </a:r>
            <a:r>
              <a:rPr lang="en-US" baseline="0" dirty="0"/>
              <a:t> how is the </a:t>
            </a:r>
            <a:r>
              <a:rPr lang="en-US" dirty="0"/>
              <a:t>gambler’s sense of entitlement be linked to  potential for domestic violence? Treatment must also address trauma concerns: indeed, a trauma recovery model helps to explain the lengthy recovery process. Counseling must reinforce seeing the gambling, not the gambler, as the problem; the “it.” being worked on.</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60</a:t>
            </a:fld>
            <a:endParaRPr lang="en-US" dirty="0"/>
          </a:p>
        </p:txBody>
      </p:sp>
    </p:spTree>
    <p:extLst>
      <p:ext uri="{BB962C8B-B14F-4D97-AF65-F5344CB8AC3E}">
        <p14:creationId xmlns:p14="http://schemas.microsoft.com/office/powerpoint/2010/main" val="1364261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Blasczynski’s first instance, the group is characterized as normal problem gamblers. This group is most likely to meet clinical criteria for Gambling Disorder at the peak of their excessive gambling. These gamblers are notable for the absence of any significant premorbid psychopathology. Problems arise as a result of bad judgment; any other features, such as substance abuse disorders or depression are usually seen as the result of the ongoing presence of gambling behaviors and the ensuing negative consequences rather than as a causal factor. These gamblers are often better motivated to seek help and comply with treatment recommendations. Brief interventions and short-­term counseling are thought to be beneficial for this group.</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a:t>
            </a:fld>
            <a:endParaRPr lang="en-US" dirty="0"/>
          </a:p>
        </p:txBody>
      </p:sp>
    </p:spTree>
    <p:extLst>
      <p:ext uri="{BB962C8B-B14F-4D97-AF65-F5344CB8AC3E}">
        <p14:creationId xmlns:p14="http://schemas.microsoft.com/office/powerpoint/2010/main" val="20729827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therapist must also be knowledgeable of psychological and behavioral factors, commonly exhibited by problem gamblers. These factors include: dissociation and involvement in fantasy, using gambling for purposes of ego-enhancement or trying to avoid their own personal oblivion. Problem gamblers also engage in ritualistic behaviors indicative of superstitious or magical thinking. Narcissism, characterized by egocentricity. Being under-stimulated and boredom prone is common, as is depression evidenced by feelings of hopelessness and a high incidence of trauma.</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61</a:t>
            </a:fld>
            <a:endParaRPr lang="en-US" dirty="0"/>
          </a:p>
        </p:txBody>
      </p:sp>
    </p:spTree>
    <p:extLst>
      <p:ext uri="{BB962C8B-B14F-4D97-AF65-F5344CB8AC3E}">
        <p14:creationId xmlns:p14="http://schemas.microsoft.com/office/powerpoint/2010/main" val="837641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assess the problem gambler’s psychological and behavioral factors, assessment should include an evaluation of the gambler’s cognitive style. Irrational thinking, cognitive distortions, coping skills, and dissociation along with traits such as impulsivity, narcissism, and avoidance should be addressed throughout treatment. Interventions for problem gambling should include: cognitive therapy to modify irrational thinking, coping skills and stress management training, grief, loss, and abuse therapies, and effective relapse prevention strategies.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62</a:t>
            </a:fld>
            <a:endParaRPr lang="en-US" dirty="0"/>
          </a:p>
        </p:txBody>
      </p:sp>
    </p:spTree>
    <p:extLst>
      <p:ext uri="{BB962C8B-B14F-4D97-AF65-F5344CB8AC3E}">
        <p14:creationId xmlns:p14="http://schemas.microsoft.com/office/powerpoint/2010/main" val="15785146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Crisis Intervention &amp; Problem Gambling</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63</a:t>
            </a:fld>
            <a:endParaRPr lang="en-US" dirty="0"/>
          </a:p>
        </p:txBody>
      </p:sp>
    </p:spTree>
    <p:extLst>
      <p:ext uri="{BB962C8B-B14F-4D97-AF65-F5344CB8AC3E}">
        <p14:creationId xmlns:p14="http://schemas.microsoft.com/office/powerpoint/2010/main" val="28077793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Many who complete this training have likely been trained to address suicidal tendencies in various mental health populations. </a:t>
            </a: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This segment of the training will offer some perspectives on what might be helpful if you’re working specifically with a problem gambler who is feeling suicidal and how to manage such individuals in clinical practice.</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64</a:t>
            </a:fld>
            <a:endParaRPr lang="en-US" dirty="0"/>
          </a:p>
        </p:txBody>
      </p:sp>
    </p:spTree>
    <p:extLst>
      <p:ext uri="{BB962C8B-B14F-4D97-AF65-F5344CB8AC3E}">
        <p14:creationId xmlns:p14="http://schemas.microsoft.com/office/powerpoint/2010/main" val="21042123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 how gambling disorder can lead to a crisis situation?</a:t>
            </a:r>
          </a:p>
        </p:txBody>
      </p:sp>
      <p:sp>
        <p:nvSpPr>
          <p:cNvPr id="4" name="Slide Number Placeholder 3"/>
          <p:cNvSpPr>
            <a:spLocks noGrp="1"/>
          </p:cNvSpPr>
          <p:nvPr>
            <p:ph type="sldNum" sz="quarter" idx="5"/>
          </p:nvPr>
        </p:nvSpPr>
        <p:spPr/>
        <p:txBody>
          <a:bodyPr/>
          <a:lstStyle/>
          <a:p>
            <a:fld id="{CAC5CBB3-188B-4F0D-B32F-00CEDCA48C8D}" type="slidenum">
              <a:rPr lang="en-US" smtClean="0"/>
              <a:t>65</a:t>
            </a:fld>
            <a:endParaRPr lang="en-US" dirty="0"/>
          </a:p>
        </p:txBody>
      </p:sp>
    </p:spTree>
    <p:extLst>
      <p:ext uri="{BB962C8B-B14F-4D97-AF65-F5344CB8AC3E}">
        <p14:creationId xmlns:p14="http://schemas.microsoft.com/office/powerpoint/2010/main" val="11115353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a:t>
            </a:r>
            <a:r>
              <a:rPr lang="en-US" dirty="0">
                <a:solidFill>
                  <a:schemeClr val="accent6">
                    <a:lumMod val="60000"/>
                    <a:lumOff val="40000"/>
                  </a:schemeClr>
                </a:solidFill>
              </a:rPr>
              <a:t>70 to 90% </a:t>
            </a:r>
            <a:r>
              <a:rPr lang="en-US" dirty="0"/>
              <a:t>of North American adults have participated in some form of gambling, yet only </a:t>
            </a:r>
            <a:r>
              <a:rPr lang="en-US" dirty="0">
                <a:solidFill>
                  <a:schemeClr val="accent6">
                    <a:lumMod val="60000"/>
                    <a:lumOff val="40000"/>
                  </a:schemeClr>
                </a:solidFill>
              </a:rPr>
              <a:t>1 to 3% </a:t>
            </a:r>
            <a:r>
              <a:rPr lang="en-US" dirty="0"/>
              <a:t>of these individuals develop GD. </a:t>
            </a:r>
          </a:p>
          <a:p>
            <a:endParaRPr lang="en-US" dirty="0"/>
          </a:p>
          <a:p>
            <a:r>
              <a:rPr lang="en-US" dirty="0"/>
              <a:t>Most individuals who gamble don’t develop a gambling disorder. </a:t>
            </a:r>
          </a:p>
          <a:p>
            <a:endParaRPr lang="en-US" dirty="0"/>
          </a:p>
          <a:p>
            <a:r>
              <a:rPr lang="en-US" dirty="0"/>
              <a:t>For those who do, the impact can be devastating to themselves and their loved ones, leading to significant emotional distress.</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66</a:t>
            </a:fld>
            <a:endParaRPr lang="en-US" dirty="0"/>
          </a:p>
        </p:txBody>
      </p:sp>
    </p:spTree>
    <p:extLst>
      <p:ext uri="{BB962C8B-B14F-4D97-AF65-F5344CB8AC3E}">
        <p14:creationId xmlns:p14="http://schemas.microsoft.com/office/powerpoint/2010/main" val="26486308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with other addictions, individuals with gambling problems often have a history of multiple unsuccessful efforts in attempting to reduce or stop their addictive behaviors. </a:t>
            </a:r>
          </a:p>
          <a:p>
            <a:endParaRPr lang="en-US" sz="1200" dirty="0"/>
          </a:p>
          <a:p>
            <a:r>
              <a:rPr lang="en-US" sz="1200" dirty="0"/>
              <a:t>Money lost gambling leads to financial difficulties that interfere with the ability to contribute to household living expenses such as paying bills, the rent, food, medical care, or transportation costs. </a:t>
            </a:r>
            <a:endParaRPr lang="en-US" sz="1200" dirty="0">
              <a:latin typeface="Arial Narrow" panose="020B0606020202030204" pitchFamily="34" charset="0"/>
            </a:endParaRPr>
          </a:p>
          <a:p>
            <a:endParaRPr lang="en-US" dirty="0"/>
          </a:p>
        </p:txBody>
      </p:sp>
      <p:sp>
        <p:nvSpPr>
          <p:cNvPr id="4" name="Slide Number Placeholder 3"/>
          <p:cNvSpPr>
            <a:spLocks noGrp="1"/>
          </p:cNvSpPr>
          <p:nvPr>
            <p:ph type="sldNum" sz="quarter" idx="10"/>
          </p:nvPr>
        </p:nvSpPr>
        <p:spPr/>
        <p:txBody>
          <a:bodyPr/>
          <a:lstStyle/>
          <a:p>
            <a:fld id="{C92EFC82-3F96-4EFD-8F17-D21FBFD80A23}" type="slidenum">
              <a:rPr lang="en-US" smtClean="0"/>
              <a:t>67</a:t>
            </a:fld>
            <a:endParaRPr lang="en-US" dirty="0"/>
          </a:p>
        </p:txBody>
      </p:sp>
    </p:spTree>
    <p:extLst>
      <p:ext uri="{BB962C8B-B14F-4D97-AF65-F5344CB8AC3E}">
        <p14:creationId xmlns:p14="http://schemas.microsoft.com/office/powerpoint/2010/main" val="24820005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gambling fantasy is a particular problem that can lead to crisis when resources become extinguished. Once a gambler begins losing, they will eventually reach points where they are low on funds. They will often continue to play despite this realization, and then become even more uncomfortable about the string of losses and the financial consequences they will soon experience. The fantasy makes them decide to continue playing with the idea that this is the most likely way to repair the gambling damage and avoid consequences. Often, this results in even lower funds, greater losses, and leads to a desire to believe even more in the fantasy of winning as the best choice for correcting the gambling mistakes. This cycle repeats itself endlessly, often pushing the problem gambler to points where financial resources or beyond the potential for reclaiming, and the person requiring clinical intervention to begin the repairs through recovery rather than hope of winning.</a:t>
            </a:r>
          </a:p>
        </p:txBody>
      </p:sp>
      <p:sp>
        <p:nvSpPr>
          <p:cNvPr id="4" name="Slide Number Placeholder 3"/>
          <p:cNvSpPr>
            <a:spLocks noGrp="1"/>
          </p:cNvSpPr>
          <p:nvPr>
            <p:ph type="sldNum" sz="quarter" idx="5"/>
          </p:nvPr>
        </p:nvSpPr>
        <p:spPr/>
        <p:txBody>
          <a:bodyPr/>
          <a:lstStyle/>
          <a:p>
            <a:fld id="{CAC5CBB3-188B-4F0D-B32F-00CEDCA48C8D}" type="slidenum">
              <a:rPr lang="en-US" smtClean="0"/>
              <a:t>68</a:t>
            </a:fld>
            <a:endParaRPr lang="en-US" dirty="0"/>
          </a:p>
        </p:txBody>
      </p:sp>
    </p:spTree>
    <p:extLst>
      <p:ext uri="{BB962C8B-B14F-4D97-AF65-F5344CB8AC3E}">
        <p14:creationId xmlns:p14="http://schemas.microsoft.com/office/powerpoint/2010/main" val="11238488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dirty="0"/>
              <a:t>Before long, debt-collectors, late-notices, eviction threats, wage garnishment, service cancellation, and other threats to a person’s overall stability begin having a constant negative impact on the individual.</a:t>
            </a:r>
          </a:p>
          <a:p>
            <a:pPr algn="l"/>
            <a:endParaRPr lang="en-US" sz="1200" dirty="0"/>
          </a:p>
          <a:p>
            <a:pPr marL="0" indent="0" algn="l">
              <a:buNone/>
            </a:pPr>
            <a:r>
              <a:rPr lang="en-US" sz="1200" dirty="0"/>
              <a:t>These experiences leave problem gamblers and their loved ones feeling discouraged and hopeless about the future.</a:t>
            </a:r>
          </a:p>
          <a:p>
            <a:pPr algn="l"/>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69</a:t>
            </a:fld>
            <a:endParaRPr lang="en-US" dirty="0"/>
          </a:p>
        </p:txBody>
      </p:sp>
    </p:spTree>
    <p:extLst>
      <p:ext uri="{BB962C8B-B14F-4D97-AF65-F5344CB8AC3E}">
        <p14:creationId xmlns:p14="http://schemas.microsoft.com/office/powerpoint/2010/main" val="26243343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The constellation of factors encountered by problem gamblers increases their risk for suicide. </a:t>
            </a:r>
          </a:p>
          <a:p>
            <a:endParaRPr lang="en-US" sz="1200" dirty="0"/>
          </a:p>
          <a:p>
            <a:pPr marL="0" indent="0">
              <a:buNone/>
            </a:pPr>
            <a:r>
              <a:rPr lang="en-US" sz="1200" dirty="0"/>
              <a:t>Gamblers seek some type of gain. When they feel they have lost everything, there’s nothing more to lose, and no possibility of any other attempts to gain, some may wonder:</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70</a:t>
            </a:fld>
            <a:endParaRPr lang="en-US" dirty="0"/>
          </a:p>
        </p:txBody>
      </p:sp>
    </p:spTree>
    <p:extLst>
      <p:ext uri="{BB962C8B-B14F-4D97-AF65-F5344CB8AC3E}">
        <p14:creationId xmlns:p14="http://schemas.microsoft.com/office/powerpoint/2010/main" val="671335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subtype of gamblers are the emotionally disturbed gamblers and are characterized by the presence of predisposed psychological vulnerability. According to Blasczynski, gambling for this group is thought to be motivated by a desire to modulate affective states or meet specific psychological needs. Negative childhood experiences and family histories of addiction are typical. This subgroup is more likely to present with</a:t>
            </a:r>
            <a:r>
              <a:rPr lang="en-US" baseline="0" dirty="0"/>
              <a:t> heightened levels of </a:t>
            </a:r>
            <a:r>
              <a:rPr lang="en-US" dirty="0"/>
              <a:t>pathology. Treatment should include stress management and problem-solving skills, empowerment techniques for enhancing self-­esteem, and possible medications to stabilize any comorbid psychiatric disorders. Long-­term treatment for family of origin issues should be considered.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a:t>
            </a:fld>
            <a:endParaRPr lang="en-US" dirty="0"/>
          </a:p>
        </p:txBody>
      </p:sp>
    </p:spTree>
    <p:extLst>
      <p:ext uri="{BB962C8B-B14F-4D97-AF65-F5344CB8AC3E}">
        <p14:creationId xmlns:p14="http://schemas.microsoft.com/office/powerpoint/2010/main" val="19934487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dirty="0"/>
              <a:t>Among the direst questions a gambler may begin ruminating on is “</a:t>
            </a:r>
            <a:r>
              <a:rPr lang="en-US" sz="1200" dirty="0"/>
              <a:t>Why continue living if there’s nothing to live for? This is a reaction to losing financial security and access to numerous basic needs the gambler relied on for stability across multiple life areas.</a:t>
            </a:r>
            <a:endParaRPr lang="en-US" sz="1200" dirty="0">
              <a:latin typeface="Arial Narrow" panose="020B0606020202030204" pitchFamily="34" charset="0"/>
            </a:endParaRPr>
          </a:p>
          <a:p>
            <a:pPr marL="0" indent="0" algn="l">
              <a:buNone/>
            </a:pPr>
            <a:endParaRPr lang="en-US" dirty="0"/>
          </a:p>
          <a:p>
            <a:pPr algn="l"/>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71</a:t>
            </a:fld>
            <a:endParaRPr lang="en-US" dirty="0"/>
          </a:p>
        </p:txBody>
      </p:sp>
    </p:spTree>
    <p:extLst>
      <p:ext uri="{BB962C8B-B14F-4D97-AF65-F5344CB8AC3E}">
        <p14:creationId xmlns:p14="http://schemas.microsoft.com/office/powerpoint/2010/main" val="7176526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Regardless of the psychological and emotional reasons for the gambling activity, feeling financially stuck can lead some gamblers to struggle with the presence of hopelessness, and eventually, suicidal ideation.</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72</a:t>
            </a:fld>
            <a:endParaRPr lang="en-US" dirty="0"/>
          </a:p>
        </p:txBody>
      </p:sp>
    </p:spTree>
    <p:extLst>
      <p:ext uri="{BB962C8B-B14F-4D97-AF65-F5344CB8AC3E}">
        <p14:creationId xmlns:p14="http://schemas.microsoft.com/office/powerpoint/2010/main" val="367725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Clr>
                <a:schemeClr val="bg2"/>
              </a:buClr>
            </a:pPr>
            <a:r>
              <a:rPr lang="en-US" sz="2800" dirty="0"/>
              <a:t>Literature reports a strong relationship with Suicide and Gambling Disorder.</a:t>
            </a:r>
            <a:r>
              <a:rPr lang="en-US" dirty="0"/>
              <a:t> </a:t>
            </a:r>
          </a:p>
          <a:p>
            <a:pPr marL="0" lvl="1" indent="0">
              <a:buClr>
                <a:schemeClr val="bg2"/>
              </a:buClr>
              <a:buNone/>
            </a:pPr>
            <a:r>
              <a:rPr lang="en-US" sz="1800" i="1" dirty="0"/>
              <a:t>	</a:t>
            </a:r>
          </a:p>
          <a:p>
            <a:pPr marL="342900" lvl="1" indent="-342900">
              <a:buClr>
                <a:schemeClr val="bg2"/>
              </a:buClr>
            </a:pPr>
            <a:r>
              <a:rPr lang="en-US" sz="2800" dirty="0"/>
              <a:t>12-37% of GA sample had attempted suicide, and 40-92% had thoughts of committing suicide.</a:t>
            </a:r>
          </a:p>
          <a:p>
            <a:pPr marL="342900" lvl="1" indent="-342900">
              <a:buClr>
                <a:schemeClr val="bg2"/>
              </a:buClr>
            </a:pPr>
            <a:endParaRPr lang="en-US" sz="2800" dirty="0"/>
          </a:p>
          <a:p>
            <a:pPr marL="342900" lvl="1" indent="-342900">
              <a:buClr>
                <a:schemeClr val="bg2"/>
              </a:buClr>
            </a:pPr>
            <a:r>
              <a:rPr lang="en-US" sz="2800" dirty="0"/>
              <a:t>One Canadian study found a 13% attempt rate for compulsive gamblers vs. 4% for the general population.</a:t>
            </a:r>
          </a:p>
          <a:p>
            <a:pPr marL="342900" lvl="1" indent="-342900">
              <a:buClr>
                <a:schemeClr val="bg2"/>
              </a:buClr>
            </a:pPr>
            <a:endParaRPr lang="en-US" sz="2800" dirty="0"/>
          </a:p>
          <a:p>
            <a:pPr marL="342900" lvl="1" indent="-342900">
              <a:buClr>
                <a:schemeClr val="bg2"/>
              </a:buClr>
            </a:pPr>
            <a:r>
              <a:rPr lang="en-US" sz="2800" dirty="0"/>
              <a:t>Attempts may be more serious among Problem Gamblers, as one study reports 61% of those who did attempt required medical attention.</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73</a:t>
            </a:fld>
            <a:endParaRPr lang="en-US" dirty="0"/>
          </a:p>
        </p:txBody>
      </p:sp>
    </p:spTree>
    <p:extLst>
      <p:ext uri="{BB962C8B-B14F-4D97-AF65-F5344CB8AC3E}">
        <p14:creationId xmlns:p14="http://schemas.microsoft.com/office/powerpoint/2010/main" val="9226419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Suicidal Ideation &amp; Attempts seem to positively correlate with gambling severity</a:t>
            </a:r>
          </a:p>
          <a:p>
            <a:endParaRPr lang="en-US" dirty="0"/>
          </a:p>
          <a:p>
            <a:pPr lvl="0"/>
            <a:r>
              <a:rPr lang="en-US" dirty="0"/>
              <a:t>Those with greater consequences are at a higher risk. These risk factors include Homelessness, the presence of Legal Problems, Psychiatric Comorbidities, and Lies or severely Damaged Relationships.</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74</a:t>
            </a:fld>
            <a:endParaRPr lang="en-US" dirty="0"/>
          </a:p>
        </p:txBody>
      </p:sp>
    </p:spTree>
    <p:extLst>
      <p:ext uri="{BB962C8B-B14F-4D97-AF65-F5344CB8AC3E}">
        <p14:creationId xmlns:p14="http://schemas.microsoft.com/office/powerpoint/2010/main" val="22779771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Severity increases as more complicated difficulties become a common part of a problem gambler’s reality. These can include unrealistic expectations for their finances, relationships or otherwise. Gambling will often exceeds limits and they may repeatedly fail to stop. They will place bets with money they can’t afford to lose and then lie to cover up losses. The consequences and cover-up lead to extreme feelings of shame &amp; guilt, and these often encourage a higher level of isolation and secrets in the gambler as severity continues to build until the decision to make therapeutic change becomes their new focus. Some gamblers reach among the most severe consequences before they make this decision.</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75</a:t>
            </a:fld>
            <a:endParaRPr lang="en-US" dirty="0"/>
          </a:p>
        </p:txBody>
      </p:sp>
    </p:spTree>
    <p:extLst>
      <p:ext uri="{BB962C8B-B14F-4D97-AF65-F5344CB8AC3E}">
        <p14:creationId xmlns:p14="http://schemas.microsoft.com/office/powerpoint/2010/main" val="28177112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338138">
              <a:spcAft>
                <a:spcPts val="600"/>
              </a:spcAft>
              <a:buFont typeface="Wingdings" panose="05000000000000000000" pitchFamily="2" charset="2"/>
              <a:buChar char="ü"/>
            </a:pPr>
            <a:r>
              <a:rPr lang="en-US" u="none" dirty="0"/>
              <a:t>As a gambling counselor, it is important to understand the client’s income. </a:t>
            </a:r>
            <a:r>
              <a:rPr lang="en-US" sz="1200" u="none" dirty="0"/>
              <a:t>What was the loss? What does this mentally represent for the client? What percentage of the overall income is unavailable due to this loss? This is often a confusing conversation with a gambling client, as their way of describing wins and losses leads to a grandiose understanding of the events which occurred. There is a tendency to inflate wins and minimize losses within these conversations. It will be important for you to develop instincts related to discussing budgeting needs and challenging these fantasies to help the client learn to use a more grounded understanding of their money and money used in the flow of a gambling outing.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endParaRPr lang="en-US" u="none" dirty="0"/>
          </a:p>
        </p:txBody>
      </p:sp>
      <p:sp>
        <p:nvSpPr>
          <p:cNvPr id="4" name="Slide Number Placeholder 3"/>
          <p:cNvSpPr>
            <a:spLocks noGrp="1"/>
          </p:cNvSpPr>
          <p:nvPr>
            <p:ph type="sldNum" sz="quarter" idx="5"/>
          </p:nvPr>
        </p:nvSpPr>
        <p:spPr/>
        <p:txBody>
          <a:bodyPr/>
          <a:lstStyle/>
          <a:p>
            <a:fld id="{CAC5CBB3-188B-4F0D-B32F-00CEDCA48C8D}" type="slidenum">
              <a:rPr lang="en-US" smtClean="0"/>
              <a:t>76</a:t>
            </a:fld>
            <a:endParaRPr lang="en-US" dirty="0"/>
          </a:p>
        </p:txBody>
      </p:sp>
    </p:spTree>
    <p:extLst>
      <p:ext uri="{BB962C8B-B14F-4D97-AF65-F5344CB8AC3E}">
        <p14:creationId xmlns:p14="http://schemas.microsoft.com/office/powerpoint/2010/main" val="5832252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risk of suicide and hopelessness is a threat which counselors must be aware of at all phases of treatment. Gambling threatens the financial stability AND mental health of our clients. As a result, the negative impacts of losses in gambling can be wide-reaching. How much time are they spending gambling? What is their history and ability to stop? Who knows and how accurate is what they know about the gambling acts in this person’s life? What types of consequences are being experienced? How is the client handling the experience of shame or guilt feelings as the gambling flow continues?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77</a:t>
            </a:fld>
            <a:endParaRPr lang="en-US" dirty="0"/>
          </a:p>
        </p:txBody>
      </p:sp>
    </p:spTree>
    <p:extLst>
      <p:ext uri="{BB962C8B-B14F-4D97-AF65-F5344CB8AC3E}">
        <p14:creationId xmlns:p14="http://schemas.microsoft.com/office/powerpoint/2010/main" val="25523706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Suicide risk is high when treating problem gamblers. Without financial security and losing freedom that comes from a functioning bank account, it can be easy to slip into despair with a gambling problem. Be aware of your strategies for assessing clients for suicidal or homicidal ideation. All the factors for making a suicide attempt are similar as with other comorbid issues across the treatment spectrum. Do not hesitate to have these important conversations with your gambling clients. It can save lives to make every one of these risk factors safe topics in the therapy room. These topics include anxiety, mood disorders, trauma history and family history, prior attempts, the growing severity of gambling consequences, co-occurring substance abuse issues, and the presence of any personality disorders the client might be experiencing.</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78</a:t>
            </a:fld>
            <a:endParaRPr lang="en-US" dirty="0"/>
          </a:p>
        </p:txBody>
      </p:sp>
    </p:spTree>
    <p:extLst>
      <p:ext uri="{BB962C8B-B14F-4D97-AF65-F5344CB8AC3E}">
        <p14:creationId xmlns:p14="http://schemas.microsoft.com/office/powerpoint/2010/main" val="28151408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Aft>
                <a:spcPts val="600"/>
              </a:spcAft>
              <a:buFont typeface="Wingdings" pitchFamily="2" charset="2"/>
              <a:buChar char="§"/>
            </a:pPr>
            <a:r>
              <a:rPr lang="en-US" dirty="0"/>
              <a:t>Professional concerns have become more focused on these issues in recent years. This has led to the development of more Empirical treatment approaches for suicidal individuals. National Suicide Hotlines are available 24/7, and it is god practice to share these phone lines and online resources with your client any time there is risk or a history of self-directed violence in your client’s background. You also want to make sure your ethical stance on issues related to client safety are present in your approach and that any limits to confidentiality in relation to the client and those around them is fully understood at the onset of treatment.</a:t>
            </a:r>
          </a:p>
        </p:txBody>
      </p:sp>
      <p:sp>
        <p:nvSpPr>
          <p:cNvPr id="4" name="Slide Number Placeholder 3"/>
          <p:cNvSpPr>
            <a:spLocks noGrp="1"/>
          </p:cNvSpPr>
          <p:nvPr>
            <p:ph type="sldNum" sz="quarter" idx="5"/>
          </p:nvPr>
        </p:nvSpPr>
        <p:spPr/>
        <p:txBody>
          <a:bodyPr/>
          <a:lstStyle/>
          <a:p>
            <a:fld id="{CAC5CBB3-188B-4F0D-B32F-00CEDCA48C8D}" type="slidenum">
              <a:rPr lang="en-US" smtClean="0"/>
              <a:t>79</a:t>
            </a:fld>
            <a:endParaRPr lang="en-US" dirty="0"/>
          </a:p>
        </p:txBody>
      </p:sp>
    </p:spTree>
    <p:extLst>
      <p:ext uri="{BB962C8B-B14F-4D97-AF65-F5344CB8AC3E}">
        <p14:creationId xmlns:p14="http://schemas.microsoft.com/office/powerpoint/2010/main" val="23098099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Aft>
                <a:spcPts val="600"/>
              </a:spcAft>
              <a:buFont typeface="Wingdings" pitchFamily="2" charset="2"/>
              <a:buChar char="§"/>
            </a:pPr>
            <a:r>
              <a:rPr lang="en-US" dirty="0"/>
              <a:t>Due to the threat of client suicide, there have been increases in malpractice claims and stronger development of ethical guidelines. There is now a greater attention to use of technology for suicide prevention as described on the previous slide. Make sure you stay current on professional publications concerning standards of care for your clients being treated for all clinical issues including problem gambling.</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80</a:t>
            </a:fld>
            <a:endParaRPr lang="en-US" dirty="0"/>
          </a:p>
        </p:txBody>
      </p:sp>
    </p:spTree>
    <p:extLst>
      <p:ext uri="{BB962C8B-B14F-4D97-AF65-F5344CB8AC3E}">
        <p14:creationId xmlns:p14="http://schemas.microsoft.com/office/powerpoint/2010/main" val="937873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Biologically dysfunctional gamblers are the final subgroup. They are defined by the presence of neurological or neurochemical dysfunction reflecting impulsivity and attention deficit features. Personality</a:t>
            </a:r>
            <a:r>
              <a:rPr lang="en-US" baseline="0" dirty="0"/>
              <a:t> defects are </a:t>
            </a:r>
            <a:r>
              <a:rPr lang="en-US" dirty="0"/>
              <a:t>likely, especially involving the dramatic emotional or erratic disorders of Cluster B</a:t>
            </a:r>
            <a:r>
              <a:rPr lang="en-US" baseline="0" dirty="0"/>
              <a:t> in the DSM. With this type of gambler,</a:t>
            </a:r>
            <a:r>
              <a:rPr lang="en-US" dirty="0"/>
              <a:t> antisocial traits are not uncommon. Their histories often involve</a:t>
            </a:r>
            <a:r>
              <a:rPr lang="en-US" baseline="0" dirty="0"/>
              <a:t> </a:t>
            </a:r>
            <a:r>
              <a:rPr lang="en-US" dirty="0"/>
              <a:t>traits of attention deficit hyperactivity disorder, or other conditions effecting concentration and momentary focus. These gamblers typically develop an early onset and</a:t>
            </a:r>
            <a:r>
              <a:rPr lang="en-US" baseline="0" dirty="0"/>
              <a:t> </a:t>
            </a:r>
            <a:r>
              <a:rPr lang="en-US" dirty="0"/>
              <a:t>are thought to be the most difficult to motivate for treatment while showing the least compliance. Gamblers in this group are also likely to have comorbid psychopathology and issues relating to dysfunctional families of origin. </a:t>
            </a:r>
          </a:p>
          <a:p>
            <a:endParaRPr lang="en-US" dirty="0"/>
          </a:p>
          <a:p>
            <a:r>
              <a:rPr lang="en-US" dirty="0"/>
              <a:t>Biologically Dysfunctional Gamblers often manifest high levels of impulsivity, reward deficiency, diminished response to punishment, inability to delay gratification, sensation-­seeking, and a low tolerance for boredom and frustration. Structure and organization in treatment are especially important for this group, and relevant medications should be considered. </a:t>
            </a:r>
          </a:p>
          <a:p>
            <a:endParaRPr lang="en-US" dirty="0"/>
          </a:p>
          <a:p>
            <a:r>
              <a:rPr lang="en-US" dirty="0"/>
              <a:t>This concludes typology of problem gamblers, the first module of session 2. Over the next few modules, you will build on your knowledge with an exploration of comorbid disorders and treatment interventions for problem gambling.</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a:t>
            </a:fld>
            <a:endParaRPr lang="en-US" dirty="0"/>
          </a:p>
        </p:txBody>
      </p:sp>
    </p:spTree>
    <p:extLst>
      <p:ext uri="{BB962C8B-B14F-4D97-AF65-F5344CB8AC3E}">
        <p14:creationId xmlns:p14="http://schemas.microsoft.com/office/powerpoint/2010/main" val="2418200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suicide attempt rate for problem gamblers has been estimated to be at a rate of 15-27% depending on the study and categorization of terms and severity. Dr. Rachel Volberg, </a:t>
            </a:r>
            <a:r>
              <a:rPr lang="en-US" sz="1200" dirty="0"/>
              <a:t>President of Gemini Research, Ltd.,</a:t>
            </a:r>
            <a:endParaRPr lang="en-US" sz="1600" b="1" dirty="0">
              <a:solidFill>
                <a:schemeClr val="accent6">
                  <a:lumMod val="60000"/>
                  <a:lumOff val="4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has stated “</a:t>
            </a:r>
            <a:r>
              <a:rPr lang="en-US" sz="1200" dirty="0"/>
              <a:t>Suicide attempts among pathological gamblers are higher than for any of the addictions and second only to suicide attempt rates among individuals with major affective disorders, schizophrenia and a few major hereditary disorders.”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81</a:t>
            </a:fld>
            <a:endParaRPr lang="en-US" dirty="0"/>
          </a:p>
        </p:txBody>
      </p:sp>
    </p:spTree>
    <p:extLst>
      <p:ext uri="{BB962C8B-B14F-4D97-AF65-F5344CB8AC3E}">
        <p14:creationId xmlns:p14="http://schemas.microsoft.com/office/powerpoint/2010/main" val="22020658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900" indent="0" algn="l">
              <a:buNone/>
            </a:pPr>
            <a:r>
              <a:rPr lang="en-US" b="0" dirty="0">
                <a:latin typeface="+mj-lt"/>
              </a:rPr>
              <a:t>IF WARNING SIGNS ARE PRESENT, ALWAYS BE SURE TO MONITOR YOUR CLIENT FOR POTENTIAL RISK OF SUICIDE, AND TAKE PROPER PRECAUTIONS</a:t>
            </a:r>
          </a:p>
          <a:p>
            <a:pPr algn="l"/>
            <a:endParaRPr lang="en-US" b="0" dirty="0"/>
          </a:p>
          <a:p>
            <a:pPr algn="l"/>
            <a:endParaRPr lang="en-US" b="0" dirty="0"/>
          </a:p>
        </p:txBody>
      </p:sp>
      <p:sp>
        <p:nvSpPr>
          <p:cNvPr id="4" name="Slide Number Placeholder 3"/>
          <p:cNvSpPr>
            <a:spLocks noGrp="1"/>
          </p:cNvSpPr>
          <p:nvPr>
            <p:ph type="sldNum" sz="quarter" idx="5"/>
          </p:nvPr>
        </p:nvSpPr>
        <p:spPr/>
        <p:txBody>
          <a:bodyPr/>
          <a:lstStyle/>
          <a:p>
            <a:fld id="{CAC5CBB3-188B-4F0D-B32F-00CEDCA48C8D}" type="slidenum">
              <a:rPr lang="en-US" smtClean="0"/>
              <a:t>82</a:t>
            </a:fld>
            <a:endParaRPr lang="en-US" dirty="0"/>
          </a:p>
        </p:txBody>
      </p:sp>
    </p:spTree>
    <p:extLst>
      <p:ext uri="{BB962C8B-B14F-4D97-AF65-F5344CB8AC3E}">
        <p14:creationId xmlns:p14="http://schemas.microsoft.com/office/powerpoint/2010/main" val="25381072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There are many potential vulnerabilities which will help you notice the opportunity to be more aware of suicide risk for your gambling clients. These include but are not limited to </a:t>
            </a:r>
            <a:r>
              <a:rPr lang="en-US" sz="1200" dirty="0">
                <a:latin typeface="+mj-lt"/>
              </a:rPr>
              <a:t>past attempts, </a:t>
            </a:r>
            <a:r>
              <a:rPr lang="en-US" sz="1600" dirty="0">
                <a:latin typeface="+mj-lt"/>
              </a:rPr>
              <a:t>family and </a:t>
            </a:r>
            <a:r>
              <a:rPr lang="en-US" sz="1200" dirty="0">
                <a:latin typeface="+mj-lt"/>
              </a:rPr>
              <a:t>genetic considerations, socioeconomic status, client </a:t>
            </a:r>
            <a:r>
              <a:rPr lang="en-US" sz="1050" dirty="0">
                <a:latin typeface="+mj-lt"/>
              </a:rPr>
              <a:t>environment, </a:t>
            </a:r>
            <a:r>
              <a:rPr lang="en-US" dirty="0">
                <a:latin typeface="+mj-lt"/>
              </a:rPr>
              <a:t>cultural understandings, and diagnostic impression.</a:t>
            </a:r>
            <a:endParaRPr lang="en-US" dirty="0"/>
          </a:p>
          <a:p>
            <a:endParaRPr lang="en-US" dirty="0"/>
          </a:p>
        </p:txBody>
      </p:sp>
      <p:sp>
        <p:nvSpPr>
          <p:cNvPr id="4" name="Slide Number Placeholder 3"/>
          <p:cNvSpPr>
            <a:spLocks noGrp="1"/>
          </p:cNvSpPr>
          <p:nvPr>
            <p:ph type="sldNum" sz="quarter" idx="10"/>
          </p:nvPr>
        </p:nvSpPr>
        <p:spPr/>
        <p:txBody>
          <a:bodyPr/>
          <a:lstStyle/>
          <a:p>
            <a:fld id="{B7ABC878-ABFA-4BD7-B5CB-D754DE4C1AD1}" type="slidenum">
              <a:rPr lang="en-US" smtClean="0"/>
              <a:t>83</a:t>
            </a:fld>
            <a:endParaRPr lang="en-US" dirty="0"/>
          </a:p>
        </p:txBody>
      </p:sp>
    </p:spTree>
    <p:extLst>
      <p:ext uri="{BB962C8B-B14F-4D97-AF65-F5344CB8AC3E}">
        <p14:creationId xmlns:p14="http://schemas.microsoft.com/office/powerpoint/2010/main" val="26780436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Assessment errors are important to consider in a wide range of clinical activities including screening, assessment, diagnosis, and crisis intervention. There are two types of errors we will highlight in this portion of the training. It is important to minimize the risk that these errors could result in inaccuracies form the clinician. Type I error occurs when the clinician screens the client positively (+) and identifies the presence of suicidality, but the client is not suicidal or has no intent, plan, means, etc. By contrast, type II error occurs when the clinician screen yields a negative (-) result for suicidality, but the client is considering taking suicidal action on their self. This means the clinician thinks they are safe to go home unmonitored with no follow-up but the client does have means and a plan or is actively showing signs of intent to end their life. The lack of clinician response with this error can prove fatal.</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84</a:t>
            </a:fld>
            <a:endParaRPr lang="en-US" dirty="0"/>
          </a:p>
        </p:txBody>
      </p:sp>
    </p:spTree>
    <p:extLst>
      <p:ext uri="{BB962C8B-B14F-4D97-AF65-F5344CB8AC3E}">
        <p14:creationId xmlns:p14="http://schemas.microsoft.com/office/powerpoint/2010/main" val="36226548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Several </a:t>
            </a:r>
            <a:r>
              <a:rPr lang="en-US" dirty="0" err="1"/>
              <a:t>raisk</a:t>
            </a:r>
            <a:r>
              <a:rPr lang="en-US" dirty="0"/>
              <a:t> factors can indicate the clinician should be careful of committing a Type I error. These include Diagnosis and </a:t>
            </a:r>
            <a:r>
              <a:rPr lang="en-US" sz="1050" dirty="0"/>
              <a:t>Comorbidities, </a:t>
            </a:r>
            <a:r>
              <a:rPr lang="en-US" sz="1200" dirty="0"/>
              <a:t>Genetics and family history, </a:t>
            </a:r>
            <a:r>
              <a:rPr lang="en-US" sz="1100" dirty="0"/>
              <a:t>Demographics, </a:t>
            </a:r>
            <a:r>
              <a:rPr lang="en-US" sz="1200" dirty="0"/>
              <a:t>Severity of their issue, and </a:t>
            </a:r>
            <a:r>
              <a:rPr lang="en-US" sz="1100" dirty="0"/>
              <a:t>Past Attempts.</a:t>
            </a:r>
            <a:endParaRPr lang="en-US" sz="800"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85</a:t>
            </a:fld>
            <a:endParaRPr lang="en-US" dirty="0"/>
          </a:p>
        </p:txBody>
      </p:sp>
    </p:spTree>
    <p:extLst>
      <p:ext uri="{BB962C8B-B14F-4D97-AF65-F5344CB8AC3E}">
        <p14:creationId xmlns:p14="http://schemas.microsoft.com/office/powerpoint/2010/main" val="29465733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study found that 78% of individuals in a small sample size that committed a completed suicide act denied the presence of ideation or intent during their last human contact.</a:t>
            </a:r>
          </a:p>
          <a:p>
            <a:endParaRPr lang="en-US" dirty="0"/>
          </a:p>
          <a:p>
            <a:r>
              <a:rPr lang="en-US" dirty="0"/>
              <a:t>Look out for signs that your clients could be at risk for behaving in this way. Predispositions for these tendencies can include stressful and traumatic life events, transition from hospital observation to being free in their normal living environment, or outright describing a suicidal plan  or series of detailed ideations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86</a:t>
            </a:fld>
            <a:endParaRPr lang="en-US" dirty="0"/>
          </a:p>
        </p:txBody>
      </p:sp>
    </p:spTree>
    <p:extLst>
      <p:ext uri="{BB962C8B-B14F-4D97-AF65-F5344CB8AC3E}">
        <p14:creationId xmlns:p14="http://schemas.microsoft.com/office/powerpoint/2010/main" val="8091752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David Hodgins and colleagues identified a common factor model for understanding suicide attempts and suicidality. The presence of mental health concerns along with co-occurring gambling disorder and substance abuse dramatically increase the probability of an eventual suicide attempt. Without appropriate clinical intervention or a change to the client's disposition this can often relate to a completed suicide attempt, and the end of the client's life.</a:t>
            </a:r>
          </a:p>
        </p:txBody>
      </p:sp>
      <p:sp>
        <p:nvSpPr>
          <p:cNvPr id="4" name="Slide Number Placeholder 3"/>
          <p:cNvSpPr>
            <a:spLocks noGrp="1"/>
          </p:cNvSpPr>
          <p:nvPr>
            <p:ph type="sldNum" sz="quarter" idx="10"/>
          </p:nvPr>
        </p:nvSpPr>
        <p:spPr/>
        <p:txBody>
          <a:bodyPr/>
          <a:lstStyle/>
          <a:p>
            <a:fld id="{C92EFC82-3F96-4EFD-8F17-D21FBFD80A23}" type="slidenum">
              <a:rPr lang="en-US" smtClean="0"/>
              <a:t>87</a:t>
            </a:fld>
            <a:endParaRPr lang="en-US" dirty="0"/>
          </a:p>
        </p:txBody>
      </p:sp>
    </p:spTree>
    <p:extLst>
      <p:ext uri="{BB962C8B-B14F-4D97-AF65-F5344CB8AC3E}">
        <p14:creationId xmlns:p14="http://schemas.microsoft.com/office/powerpoint/2010/main" val="11639056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gambling comes with a set of specific risk factors for suicidality. The severity of the gable and problem factors into the degree of consequences and plans the gambler can identify for relieving the pressure of these situations. Treatment history and other comorbid conditions such as mood disorders are also a factor. Low self-esteem and hopelessness leave the gambler feeling that there is no life-based path where they could relieve the pressures of desperate gambling. Previous suicidal behaviors are always a risk factor for this kind of problem. Other factors include debt and spending habits, relationship difficulties, in the presence of other drug use.</a:t>
            </a:r>
          </a:p>
        </p:txBody>
      </p:sp>
      <p:sp>
        <p:nvSpPr>
          <p:cNvPr id="4" name="Slide Number Placeholder 3"/>
          <p:cNvSpPr>
            <a:spLocks noGrp="1"/>
          </p:cNvSpPr>
          <p:nvPr>
            <p:ph type="sldNum" sz="quarter" idx="5"/>
          </p:nvPr>
        </p:nvSpPr>
        <p:spPr/>
        <p:txBody>
          <a:bodyPr/>
          <a:lstStyle/>
          <a:p>
            <a:fld id="{CAC5CBB3-188B-4F0D-B32F-00CEDCA48C8D}" type="slidenum">
              <a:rPr lang="en-US" smtClean="0"/>
              <a:t>88</a:t>
            </a:fld>
            <a:endParaRPr lang="en-US" dirty="0"/>
          </a:p>
        </p:txBody>
      </p:sp>
    </p:spTree>
    <p:extLst>
      <p:ext uri="{BB962C8B-B14F-4D97-AF65-F5344CB8AC3E}">
        <p14:creationId xmlns:p14="http://schemas.microsoft.com/office/powerpoint/2010/main" val="3295971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challenges in the assessment of suicidality with clients of varying presenting dispositions. When looking at a small sample size, a few positive responses can seem like a common occurrence. However, the reality is that the amount of people at risk of an attempt are spread across the rest of the population who is experiencing a gambling problem but is not at risk for suicide. Assessment methods and consistency from mental health professionals are the only way to attempt to identify who is at risk and take the proper actions to preserve their safety.</a:t>
            </a:r>
          </a:p>
        </p:txBody>
      </p:sp>
      <p:sp>
        <p:nvSpPr>
          <p:cNvPr id="4" name="Slide Number Placeholder 3"/>
          <p:cNvSpPr>
            <a:spLocks noGrp="1"/>
          </p:cNvSpPr>
          <p:nvPr>
            <p:ph type="sldNum" sz="quarter" idx="10"/>
          </p:nvPr>
        </p:nvSpPr>
        <p:spPr/>
        <p:txBody>
          <a:bodyPr/>
          <a:lstStyle/>
          <a:p>
            <a:fld id="{C92EFC82-3F96-4EFD-8F17-D21FBFD80A23}" type="slidenum">
              <a:rPr lang="en-US" smtClean="0"/>
              <a:t>89</a:t>
            </a:fld>
            <a:endParaRPr lang="en-US" dirty="0"/>
          </a:p>
        </p:txBody>
      </p:sp>
    </p:spTree>
    <p:extLst>
      <p:ext uri="{BB962C8B-B14F-4D97-AF65-F5344CB8AC3E}">
        <p14:creationId xmlns:p14="http://schemas.microsoft.com/office/powerpoint/2010/main" val="24843399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will review assessment tools for suicidality with our clients. These include the Suicide Assessment Five-Step Evaluation and Triage (SAFE-T) from the </a:t>
            </a:r>
            <a:r>
              <a:rPr lang="en-US" i="1" dirty="0"/>
              <a:t>Substance Abuse &amp; Mental Health Services Administration, the </a:t>
            </a:r>
          </a:p>
          <a:p>
            <a:r>
              <a:rPr lang="en-US" dirty="0"/>
              <a:t>Self-Directed Violence Classification System (SDV) from a </a:t>
            </a:r>
            <a:r>
              <a:rPr lang="en-US" sz="2400" i="1" dirty="0"/>
              <a:t>Collaboration between Veterans Affairs and the Center for Disease Control &amp; Prevention, and the </a:t>
            </a:r>
            <a:r>
              <a:rPr lang="en-US" dirty="0"/>
              <a:t>Columbia-Suicide Severity Rating Scale coming from </a:t>
            </a:r>
            <a:r>
              <a:rPr lang="en-US" i="1" dirty="0"/>
              <a:t>Columbia University Medical Center.</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90</a:t>
            </a:fld>
            <a:endParaRPr lang="en-US" dirty="0"/>
          </a:p>
        </p:txBody>
      </p:sp>
    </p:spTree>
    <p:extLst>
      <p:ext uri="{BB962C8B-B14F-4D97-AF65-F5344CB8AC3E}">
        <p14:creationId xmlns:p14="http://schemas.microsoft.com/office/powerpoint/2010/main" val="30172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Comorbidity and Co-Occurring Disorders</a:t>
            </a:r>
          </a:p>
        </p:txBody>
      </p:sp>
      <p:sp>
        <p:nvSpPr>
          <p:cNvPr id="4" name="Slide Number Placeholder 3"/>
          <p:cNvSpPr>
            <a:spLocks noGrp="1"/>
          </p:cNvSpPr>
          <p:nvPr>
            <p:ph type="sldNum" sz="quarter" idx="5"/>
          </p:nvPr>
        </p:nvSpPr>
        <p:spPr/>
        <p:txBody>
          <a:bodyPr/>
          <a:lstStyle/>
          <a:p>
            <a:fld id="{CAC5CBB3-188B-4F0D-B32F-00CEDCA48C8D}" type="slidenum">
              <a:rPr lang="en-US" smtClean="0"/>
              <a:t>9</a:t>
            </a:fld>
            <a:endParaRPr lang="en-US" dirty="0"/>
          </a:p>
        </p:txBody>
      </p:sp>
    </p:spTree>
    <p:extLst>
      <p:ext uri="{BB962C8B-B14F-4D97-AF65-F5344CB8AC3E}">
        <p14:creationId xmlns:p14="http://schemas.microsoft.com/office/powerpoint/2010/main" val="21024612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for each of these tools can be found at the websites displayed on the slide.</a:t>
            </a:r>
          </a:p>
        </p:txBody>
      </p:sp>
      <p:sp>
        <p:nvSpPr>
          <p:cNvPr id="4" name="Slide Number Placeholder 3"/>
          <p:cNvSpPr>
            <a:spLocks noGrp="1"/>
          </p:cNvSpPr>
          <p:nvPr>
            <p:ph type="sldNum" sz="quarter" idx="5"/>
          </p:nvPr>
        </p:nvSpPr>
        <p:spPr/>
        <p:txBody>
          <a:bodyPr/>
          <a:lstStyle/>
          <a:p>
            <a:fld id="{CAC5CBB3-188B-4F0D-B32F-00CEDCA48C8D}" type="slidenum">
              <a:rPr lang="en-US" smtClean="0"/>
              <a:t>91</a:t>
            </a:fld>
            <a:endParaRPr lang="en-US" dirty="0"/>
          </a:p>
        </p:txBody>
      </p:sp>
    </p:spTree>
    <p:extLst>
      <p:ext uri="{BB962C8B-B14F-4D97-AF65-F5344CB8AC3E}">
        <p14:creationId xmlns:p14="http://schemas.microsoft.com/office/powerpoint/2010/main" val="18400116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i="1" dirty="0"/>
              <a:t>the </a:t>
            </a:r>
            <a:r>
              <a:rPr lang="en-US" dirty="0"/>
              <a:t>Columbia-Suicide Severity Rating Scale </a:t>
            </a:r>
          </a:p>
        </p:txBody>
      </p:sp>
      <p:sp>
        <p:nvSpPr>
          <p:cNvPr id="4" name="Slide Number Placeholder 3"/>
          <p:cNvSpPr>
            <a:spLocks noGrp="1"/>
          </p:cNvSpPr>
          <p:nvPr>
            <p:ph type="sldNum" sz="quarter" idx="5"/>
          </p:nvPr>
        </p:nvSpPr>
        <p:spPr/>
        <p:txBody>
          <a:bodyPr/>
          <a:lstStyle/>
          <a:p>
            <a:fld id="{CAC5CBB3-188B-4F0D-B32F-00CEDCA48C8D}" type="slidenum">
              <a:rPr lang="en-US" smtClean="0"/>
              <a:t>92</a:t>
            </a:fld>
            <a:endParaRPr lang="en-US" dirty="0"/>
          </a:p>
        </p:txBody>
      </p:sp>
    </p:spTree>
    <p:extLst>
      <p:ext uri="{BB962C8B-B14F-4D97-AF65-F5344CB8AC3E}">
        <p14:creationId xmlns:p14="http://schemas.microsoft.com/office/powerpoint/2010/main" val="25249781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CCRS starts with two questions. The first question is if they have wished to be dead as a yes or no question. The second question is if they have had general nonspecific thoughts about wanting to end their own life.</a:t>
            </a:r>
          </a:p>
          <a:p>
            <a:endParaRPr lang="en-US" dirty="0"/>
          </a:p>
          <a:p>
            <a:r>
              <a:rPr lang="en-US" dirty="0"/>
              <a:t> If the client answers yes to question number two they will proceed to the following questions. If they say no to question two they will proceed directly to question six.</a:t>
            </a:r>
          </a:p>
        </p:txBody>
      </p:sp>
      <p:sp>
        <p:nvSpPr>
          <p:cNvPr id="4" name="Slide Number Placeholder 3"/>
          <p:cNvSpPr>
            <a:spLocks noGrp="1"/>
          </p:cNvSpPr>
          <p:nvPr>
            <p:ph type="sldNum" sz="quarter" idx="5"/>
          </p:nvPr>
        </p:nvSpPr>
        <p:spPr/>
        <p:txBody>
          <a:bodyPr/>
          <a:lstStyle/>
          <a:p>
            <a:fld id="{CAC5CBB3-188B-4F0D-B32F-00CEDCA48C8D}" type="slidenum">
              <a:rPr lang="en-US" smtClean="0"/>
              <a:t>93</a:t>
            </a:fld>
            <a:endParaRPr lang="en-US" dirty="0"/>
          </a:p>
        </p:txBody>
      </p:sp>
    </p:spTree>
    <p:extLst>
      <p:ext uri="{BB962C8B-B14F-4D97-AF65-F5344CB8AC3E}">
        <p14:creationId xmlns:p14="http://schemas.microsoft.com/office/powerpoint/2010/main" val="23561333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three through five of this assessment are designed to identify whether the client has a specific plan and in intentionality to act out the specific plan. Question six is the end of the assessment and identifies if the person has ever exhibited suicidal behavior. If they answer yes to this question you ask about the time period where it happened. When using this tool is important to discuss with your client any concerns over terminology and what examples are provided in the assessment if they need clarification.</a:t>
            </a:r>
          </a:p>
        </p:txBody>
      </p:sp>
      <p:sp>
        <p:nvSpPr>
          <p:cNvPr id="4" name="Slide Number Placeholder 3"/>
          <p:cNvSpPr>
            <a:spLocks noGrp="1"/>
          </p:cNvSpPr>
          <p:nvPr>
            <p:ph type="sldNum" sz="quarter" idx="5"/>
          </p:nvPr>
        </p:nvSpPr>
        <p:spPr/>
        <p:txBody>
          <a:bodyPr/>
          <a:lstStyle/>
          <a:p>
            <a:fld id="{CAC5CBB3-188B-4F0D-B32F-00CEDCA48C8D}" type="slidenum">
              <a:rPr lang="en-US" smtClean="0"/>
              <a:t>94</a:t>
            </a:fld>
            <a:endParaRPr lang="en-US" dirty="0"/>
          </a:p>
        </p:txBody>
      </p:sp>
    </p:spTree>
    <p:extLst>
      <p:ext uri="{BB962C8B-B14F-4D97-AF65-F5344CB8AC3E}">
        <p14:creationId xmlns:p14="http://schemas.microsoft.com/office/powerpoint/2010/main" val="24922020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C000"/>
                </a:solidFill>
              </a:rPr>
              <a:t>Suicidal ideation</a:t>
            </a:r>
            <a:r>
              <a:rPr lang="en-US" sz="1200" dirty="0"/>
              <a:t> is any self-reported thoughts of engaging in suicide-related behavior. Ideation subtypes depend on the presence or absence of </a:t>
            </a:r>
            <a:r>
              <a:rPr lang="en-US" sz="1200" b="1" dirty="0">
                <a:solidFill>
                  <a:srgbClr val="FFC000"/>
                </a:solidFill>
              </a:rPr>
              <a:t>suicidal intent</a:t>
            </a:r>
            <a:r>
              <a:rPr lang="en-US" sz="1200" dirty="0"/>
              <a:t>. For someone to have </a:t>
            </a:r>
            <a:r>
              <a:rPr lang="en-US" sz="1200" b="1" dirty="0">
                <a:solidFill>
                  <a:srgbClr val="FFC000"/>
                </a:solidFill>
              </a:rPr>
              <a:t>suicidal intent,</a:t>
            </a:r>
            <a:r>
              <a:rPr lang="en-US" sz="1200" dirty="0"/>
              <a:t> they must have </a:t>
            </a:r>
            <a:r>
              <a:rPr lang="en-US" sz="1200" b="1" dirty="0">
                <a:solidFill>
                  <a:srgbClr val="FFC000"/>
                </a:solidFill>
              </a:rPr>
              <a:t>suicide</a:t>
            </a:r>
            <a:r>
              <a:rPr lang="en-US" sz="1200" dirty="0"/>
              <a:t> (deliberate self-killing) as their goal.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C000"/>
                </a:solidFill>
              </a:rPr>
              <a:t>Intent</a:t>
            </a:r>
            <a:r>
              <a:rPr lang="en-US" sz="1200" dirty="0">
                <a:solidFill>
                  <a:srgbClr val="FFC000"/>
                </a:solidFill>
              </a:rPr>
              <a:t> </a:t>
            </a:r>
            <a:r>
              <a:rPr lang="en-US" sz="1200" dirty="0"/>
              <a:t>is not viewed the same across the professional communities of Treatment and Law or Court Systems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95</a:t>
            </a:fld>
            <a:endParaRPr lang="en-US" dirty="0"/>
          </a:p>
        </p:txBody>
      </p:sp>
    </p:spTree>
    <p:extLst>
      <p:ext uri="{BB962C8B-B14F-4D97-AF65-F5344CB8AC3E}">
        <p14:creationId xmlns:p14="http://schemas.microsoft.com/office/powerpoint/2010/main" val="39516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self-directed violence classification system</a:t>
            </a:r>
          </a:p>
        </p:txBody>
      </p:sp>
      <p:sp>
        <p:nvSpPr>
          <p:cNvPr id="4" name="Slide Number Placeholder 3"/>
          <p:cNvSpPr>
            <a:spLocks noGrp="1"/>
          </p:cNvSpPr>
          <p:nvPr>
            <p:ph type="sldNum" sz="quarter" idx="5"/>
          </p:nvPr>
        </p:nvSpPr>
        <p:spPr/>
        <p:txBody>
          <a:bodyPr/>
          <a:lstStyle/>
          <a:p>
            <a:fld id="{CAC5CBB3-188B-4F0D-B32F-00CEDCA48C8D}" type="slidenum">
              <a:rPr lang="en-US" smtClean="0"/>
              <a:t>96</a:t>
            </a:fld>
            <a:endParaRPr lang="en-US" dirty="0"/>
          </a:p>
        </p:txBody>
      </p:sp>
    </p:spTree>
    <p:extLst>
      <p:ext uri="{BB962C8B-B14F-4D97-AF65-F5344CB8AC3E}">
        <p14:creationId xmlns:p14="http://schemas.microsoft.com/office/powerpoint/2010/main" val="24369236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1200"/>
              </a:spcAft>
            </a:pPr>
            <a:r>
              <a:rPr lang="en-US" b="0" u="none" dirty="0"/>
              <a:t>Self-directed violence is defined as a behavior that is self-directed and deliberately results in injury or the potential for injury to oneself.</a:t>
            </a:r>
          </a:p>
          <a:p>
            <a:pPr>
              <a:lnSpc>
                <a:spcPct val="150000"/>
              </a:lnSpc>
              <a:spcBef>
                <a:spcPts val="1200"/>
              </a:spcBef>
              <a:spcAft>
                <a:spcPts val="1200"/>
              </a:spcAft>
            </a:pPr>
            <a:r>
              <a:rPr lang="en-US" b="0" u="none" dirty="0"/>
              <a:t>Suicidal intent in this assessment is identified as any time when there is past or present evidence (implicit or explicit) that an individual </a:t>
            </a:r>
            <a:r>
              <a:rPr lang="en-US" b="0" u="none" dirty="0">
                <a:solidFill>
                  <a:srgbClr val="FF5050"/>
                </a:solidFill>
              </a:rPr>
              <a:t>wishes to die</a:t>
            </a:r>
            <a:r>
              <a:rPr lang="en-US" b="0" u="none" dirty="0">
                <a:solidFill>
                  <a:schemeClr val="tx1"/>
                </a:solidFill>
              </a:rPr>
              <a:t>,</a:t>
            </a:r>
            <a:r>
              <a:rPr lang="en-US" b="0" u="none" dirty="0">
                <a:solidFill>
                  <a:schemeClr val="bg1"/>
                </a:solidFill>
              </a:rPr>
              <a:t> </a:t>
            </a:r>
            <a:r>
              <a:rPr lang="en-US" b="0" u="none" dirty="0">
                <a:solidFill>
                  <a:srgbClr val="FF5050"/>
                </a:solidFill>
              </a:rPr>
              <a:t>means to kill him/herself</a:t>
            </a:r>
            <a:r>
              <a:rPr lang="en-US" b="0" u="none" dirty="0">
                <a:solidFill>
                  <a:schemeClr val="tx1"/>
                </a:solidFill>
              </a:rPr>
              <a:t>,</a:t>
            </a:r>
            <a:r>
              <a:rPr lang="en-US" b="0" u="none" dirty="0">
                <a:solidFill>
                  <a:schemeClr val="bg1"/>
                </a:solidFill>
              </a:rPr>
              <a:t> </a:t>
            </a:r>
            <a:r>
              <a:rPr lang="en-US" b="0" u="none" dirty="0"/>
              <a:t>and</a:t>
            </a:r>
            <a:r>
              <a:rPr lang="en-US" b="0" u="none" dirty="0">
                <a:solidFill>
                  <a:schemeClr val="bg1"/>
                </a:solidFill>
              </a:rPr>
              <a:t> </a:t>
            </a:r>
            <a:r>
              <a:rPr lang="en-US" b="0" u="none" dirty="0">
                <a:solidFill>
                  <a:srgbClr val="FF5050"/>
                </a:solidFill>
              </a:rPr>
              <a:t>understands the probable consequences </a:t>
            </a:r>
            <a:r>
              <a:rPr lang="en-US" b="0" u="none" dirty="0"/>
              <a:t>of </a:t>
            </a:r>
            <a:r>
              <a:rPr lang="en-US" b="0" u="none" dirty="0">
                <a:solidFill>
                  <a:srgbClr val="FF5050"/>
                </a:solidFill>
              </a:rPr>
              <a:t>his/her actions </a:t>
            </a:r>
            <a:r>
              <a:rPr lang="en-US" b="0" u="none" dirty="0"/>
              <a:t>or</a:t>
            </a:r>
            <a:r>
              <a:rPr lang="en-US" b="0" u="none" dirty="0">
                <a:solidFill>
                  <a:schemeClr val="tx1"/>
                </a:solidFill>
              </a:rPr>
              <a:t> </a:t>
            </a:r>
            <a:r>
              <a:rPr lang="en-US" b="0" u="none" dirty="0">
                <a:solidFill>
                  <a:srgbClr val="FF5050"/>
                </a:solidFill>
              </a:rPr>
              <a:t>potential actions</a:t>
            </a:r>
            <a:r>
              <a:rPr lang="en-US" b="0" u="none" dirty="0"/>
              <a:t>. Suicidal intent can be determined retrospectively, and in the absence of suicidal behavior.</a:t>
            </a:r>
          </a:p>
          <a:p>
            <a:endParaRPr lang="en-US" b="0" u="none" dirty="0"/>
          </a:p>
        </p:txBody>
      </p:sp>
      <p:sp>
        <p:nvSpPr>
          <p:cNvPr id="4" name="Slide Number Placeholder 3"/>
          <p:cNvSpPr>
            <a:spLocks noGrp="1"/>
          </p:cNvSpPr>
          <p:nvPr>
            <p:ph type="sldNum" sz="quarter" idx="5"/>
          </p:nvPr>
        </p:nvSpPr>
        <p:spPr/>
        <p:txBody>
          <a:bodyPr/>
          <a:lstStyle/>
          <a:p>
            <a:fld id="{CAC5CBB3-188B-4F0D-B32F-00CEDCA48C8D}" type="slidenum">
              <a:rPr lang="en-US" smtClean="0"/>
              <a:t>97</a:t>
            </a:fld>
            <a:endParaRPr lang="en-US" dirty="0"/>
          </a:p>
        </p:txBody>
      </p:sp>
    </p:spTree>
    <p:extLst>
      <p:ext uri="{BB962C8B-B14F-4D97-AF65-F5344CB8AC3E}">
        <p14:creationId xmlns:p14="http://schemas.microsoft.com/office/powerpoint/2010/main" val="15620403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b="0" u="none" dirty="0"/>
              <a:t>Preparatory behavior is when there are acts or preparation towards engaging in self-directed violence, but before potential for injury has begun. This can include anything beyond a verbalization or thought, such as assembling a method or preparing for one’s death by suicide.</a:t>
            </a:r>
          </a:p>
          <a:p>
            <a:pPr marL="457200" lvl="1" indent="0" algn="ctr">
              <a:buNone/>
            </a:pPr>
            <a:endParaRPr lang="en-US" b="0" u="none" dirty="0"/>
          </a:p>
          <a:p>
            <a:endParaRPr lang="en-US" b="0" u="none" dirty="0"/>
          </a:p>
          <a:p>
            <a:endParaRPr lang="en-US" b="0" u="none" dirty="0"/>
          </a:p>
        </p:txBody>
      </p:sp>
      <p:sp>
        <p:nvSpPr>
          <p:cNvPr id="4" name="Slide Number Placeholder 3"/>
          <p:cNvSpPr>
            <a:spLocks noGrp="1"/>
          </p:cNvSpPr>
          <p:nvPr>
            <p:ph type="sldNum" sz="quarter" idx="5"/>
          </p:nvPr>
        </p:nvSpPr>
        <p:spPr/>
        <p:txBody>
          <a:bodyPr/>
          <a:lstStyle/>
          <a:p>
            <a:fld id="{CAC5CBB3-188B-4F0D-B32F-00CEDCA48C8D}" type="slidenum">
              <a:rPr lang="en-US" smtClean="0"/>
              <a:t>98</a:t>
            </a:fld>
            <a:endParaRPr lang="en-US" dirty="0"/>
          </a:p>
        </p:txBody>
      </p:sp>
    </p:spTree>
    <p:extLst>
      <p:ext uri="{BB962C8B-B14F-4D97-AF65-F5344CB8AC3E}">
        <p14:creationId xmlns:p14="http://schemas.microsoft.com/office/powerpoint/2010/main" val="25359195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u="none" dirty="0"/>
              <a:t>Physical Injury is when a (suspected) bodily lesion resulting from acute overexposure to energy (this can be mechanical, thermal, electrical, chemical, or radiant) interacting with the body in amounts or rates that exceed the threshold of physiological tolerance. </a:t>
            </a:r>
          </a:p>
          <a:p>
            <a:pPr algn="l"/>
            <a:endParaRPr lang="en-US" b="0" u="none" dirty="0"/>
          </a:p>
          <a:p>
            <a:pPr algn="l"/>
            <a:r>
              <a:rPr lang="en-US" b="0" u="none" dirty="0"/>
              <a:t>In some cases, an injury results from an insufficiency of vital elements, such as oxygen. Acute poisonings and toxic effects, including overdoses of substances and wrong substances given or taken in error are included, as are adverse effects and complications of therapeutic, surgical and medical care. </a:t>
            </a:r>
            <a:r>
              <a:rPr lang="en-US" b="0" u="none" dirty="0">
                <a:solidFill>
                  <a:srgbClr val="FFC000"/>
                </a:solidFill>
              </a:rPr>
              <a:t>Psychological injury is excluded in this context.</a:t>
            </a:r>
            <a:endParaRPr lang="en-US" b="0" u="none" dirty="0">
              <a:solidFill>
                <a:srgbClr val="FFC000"/>
              </a:solidFill>
              <a:latin typeface="Arial Narrow" panose="020B0606020202030204" pitchFamily="34" charset="0"/>
            </a:endParaRPr>
          </a:p>
          <a:p>
            <a:pPr algn="l"/>
            <a:endParaRPr lang="en-US" b="0" u="none" dirty="0"/>
          </a:p>
          <a:p>
            <a:pPr algn="l"/>
            <a:endParaRPr lang="en-US" b="0" u="none" dirty="0"/>
          </a:p>
        </p:txBody>
      </p:sp>
      <p:sp>
        <p:nvSpPr>
          <p:cNvPr id="4" name="Slide Number Placeholder 3"/>
          <p:cNvSpPr>
            <a:spLocks noGrp="1"/>
          </p:cNvSpPr>
          <p:nvPr>
            <p:ph type="sldNum" sz="quarter" idx="5"/>
          </p:nvPr>
        </p:nvSpPr>
        <p:spPr/>
        <p:txBody>
          <a:bodyPr/>
          <a:lstStyle/>
          <a:p>
            <a:fld id="{CAC5CBB3-188B-4F0D-B32F-00CEDCA48C8D}" type="slidenum">
              <a:rPr lang="en-US" smtClean="0"/>
              <a:t>99</a:t>
            </a:fld>
            <a:endParaRPr lang="en-US" dirty="0"/>
          </a:p>
        </p:txBody>
      </p:sp>
    </p:spTree>
    <p:extLst>
      <p:ext uri="{BB962C8B-B14F-4D97-AF65-F5344CB8AC3E}">
        <p14:creationId xmlns:p14="http://schemas.microsoft.com/office/powerpoint/2010/main" val="23638977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b="0" u="none" dirty="0"/>
              <a:t>Interrupted By Self or Other occurs when a person takes steps to injure the self but is stopped by self / another person prior to fatal injury. The interruption may occur at any point.</a:t>
            </a:r>
          </a:p>
          <a:p>
            <a:pPr>
              <a:lnSpc>
                <a:spcPct val="150000"/>
              </a:lnSpc>
              <a:spcAft>
                <a:spcPts val="1200"/>
              </a:spcAft>
            </a:pPr>
            <a:r>
              <a:rPr lang="en-US" b="0" u="none" dirty="0"/>
              <a:t>A Suicide Attempt occurs when a non-fatal self-inflicted potentially injurious behavior is present along with any intent to die as a result of the behavior.</a:t>
            </a:r>
          </a:p>
          <a:p>
            <a:pPr>
              <a:lnSpc>
                <a:spcPct val="150000"/>
              </a:lnSpc>
              <a:spcAft>
                <a:spcPts val="1200"/>
              </a:spcAft>
            </a:pPr>
            <a:r>
              <a:rPr lang="en-US" b="0" u="none" dirty="0"/>
              <a:t>Suicide is defined as death caused by self-inflicted injurious behavior with any intent to die as a result of the behavior.</a:t>
            </a:r>
          </a:p>
          <a:p>
            <a:endParaRPr lang="en-US" b="0" u="none" dirty="0"/>
          </a:p>
          <a:p>
            <a:endParaRPr lang="en-US" b="0" u="none" dirty="0"/>
          </a:p>
        </p:txBody>
      </p:sp>
      <p:sp>
        <p:nvSpPr>
          <p:cNvPr id="4" name="Slide Number Placeholder 3"/>
          <p:cNvSpPr>
            <a:spLocks noGrp="1"/>
          </p:cNvSpPr>
          <p:nvPr>
            <p:ph type="sldNum" sz="quarter" idx="5"/>
          </p:nvPr>
        </p:nvSpPr>
        <p:spPr/>
        <p:txBody>
          <a:bodyPr/>
          <a:lstStyle/>
          <a:p>
            <a:fld id="{CAC5CBB3-188B-4F0D-B32F-00CEDCA48C8D}" type="slidenum">
              <a:rPr lang="en-US" smtClean="0"/>
              <a:t>100</a:t>
            </a:fld>
            <a:endParaRPr lang="en-US" dirty="0"/>
          </a:p>
        </p:txBody>
      </p:sp>
    </p:spTree>
    <p:extLst>
      <p:ext uri="{BB962C8B-B14F-4D97-AF65-F5344CB8AC3E}">
        <p14:creationId xmlns:p14="http://schemas.microsoft.com/office/powerpoint/2010/main" val="14856064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1F21-53CB-41BD-BDDA-85FD8C054582}"/>
              </a:ext>
            </a:extLst>
          </p:cNvPr>
          <p:cNvSpPr>
            <a:spLocks noGrp="1"/>
          </p:cNvSpPr>
          <p:nvPr>
            <p:ph type="ctrTitle"/>
          </p:nvPr>
        </p:nvSpPr>
        <p:spPr>
          <a:xfrm>
            <a:off x="1524000" y="3607839"/>
            <a:ext cx="9144000" cy="965552"/>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6803EFFD-4919-4532-9D3B-97444A2C36E6}"/>
              </a:ext>
            </a:extLst>
          </p:cNvPr>
          <p:cNvSpPr>
            <a:spLocks noGrp="1"/>
          </p:cNvSpPr>
          <p:nvPr>
            <p:ph type="subTitle" idx="1"/>
          </p:nvPr>
        </p:nvSpPr>
        <p:spPr>
          <a:xfrm>
            <a:off x="1541145" y="4671528"/>
            <a:ext cx="9144000" cy="147928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D9EA2DF-A74C-4577-9514-08D16151C63B}"/>
              </a:ext>
            </a:extLst>
          </p:cNvPr>
          <p:cNvSpPr>
            <a:spLocks noGrp="1"/>
          </p:cNvSpPr>
          <p:nvPr>
            <p:ph type="dt" sz="half" idx="10"/>
          </p:nvPr>
        </p:nvSpPr>
        <p:spPr>
          <a:xfrm>
            <a:off x="4741545" y="6248946"/>
            <a:ext cx="2743200" cy="365125"/>
          </a:xfrm>
        </p:spPr>
        <p:txBody>
          <a:bodyPr/>
          <a:lstStyle>
            <a:lvl1pPr algn="ctr">
              <a:defRPr/>
            </a:lvl1pPr>
          </a:lstStyle>
          <a:p>
            <a:fld id="{DCD9B23D-6BD6-4889-B841-74381EAD9023}" type="datetimeFigureOut">
              <a:rPr lang="en-US" smtClean="0"/>
              <a:pPr/>
              <a:t>3/4/2021</a:t>
            </a:fld>
            <a:endParaRPr lang="en-US" dirty="0"/>
          </a:p>
        </p:txBody>
      </p:sp>
      <p:cxnSp>
        <p:nvCxnSpPr>
          <p:cNvPr id="7" name="Straight Connector 6">
            <a:extLst>
              <a:ext uri="{FF2B5EF4-FFF2-40B4-BE49-F238E27FC236}">
                <a16:creationId xmlns:a16="http://schemas.microsoft.com/office/drawing/2014/main" id="{FD74E340-F444-4CB9-8CEA-B5EAB3F617B5}"/>
              </a:ext>
            </a:extLst>
          </p:cNvPr>
          <p:cNvCxnSpPr>
            <a:cxnSpLocks/>
          </p:cNvCxnSpPr>
          <p:nvPr userDrawn="1"/>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8" name="Straight Connector 7">
            <a:extLst>
              <a:ext uri="{FF2B5EF4-FFF2-40B4-BE49-F238E27FC236}">
                <a16:creationId xmlns:a16="http://schemas.microsoft.com/office/drawing/2014/main" id="{FD74E340-F444-4CB9-8CEA-B5EAB3F617B5}"/>
              </a:ext>
            </a:extLst>
          </p:cNvPr>
          <p:cNvCxnSpPr>
            <a:cxnSpLocks/>
          </p:cNvCxnSpPr>
          <p:nvPr userDrawn="1"/>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49668" y="2056925"/>
            <a:ext cx="9726953" cy="1276907"/>
          </a:xfrm>
          <a:prstGeom prst="rect">
            <a:avLst/>
          </a:prstGeom>
        </p:spPr>
      </p:pic>
    </p:spTree>
    <p:extLst>
      <p:ext uri="{BB962C8B-B14F-4D97-AF65-F5344CB8AC3E}">
        <p14:creationId xmlns:p14="http://schemas.microsoft.com/office/powerpoint/2010/main" val="186593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4A80-BE46-4F2A-8507-DDE1925FA8FB}"/>
              </a:ext>
            </a:extLst>
          </p:cNvPr>
          <p:cNvSpPr>
            <a:spLocks noGrp="1"/>
          </p:cNvSpPr>
          <p:nvPr>
            <p:ph type="title"/>
          </p:nvPr>
        </p:nvSpPr>
        <p:spPr>
          <a:xfrm>
            <a:off x="838200" y="136525"/>
            <a:ext cx="10515600"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2595D-76BD-4105-82FA-E1AAD59E6A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8FE60-829F-425A-ADBF-091F5F7B39BC}"/>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676451E7-E417-4301-B5A5-AD6FC1C309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411CEB-DBE2-4245-9468-D8AC900C6FC7}"/>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91837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02FD51-6505-48F6-8FAD-D0F2766D62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608F4A-D628-4D13-9B45-EBCBF3DC44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9AC67-B98E-4B62-9524-9FD0345966BD}"/>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00358ED3-8B79-4B2C-868E-07FFF6A419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C7E495-5316-497E-8845-7BC4012A2F57}"/>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451064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3/4/2021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7104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6443-D18B-4189-A063-5A8AEC19FD6C}"/>
              </a:ext>
            </a:extLst>
          </p:cNvPr>
          <p:cNvSpPr>
            <a:spLocks noGrp="1"/>
          </p:cNvSpPr>
          <p:nvPr>
            <p:ph type="title"/>
          </p:nvPr>
        </p:nvSpPr>
        <p:spPr>
          <a:xfrm>
            <a:off x="838200" y="136525"/>
            <a:ext cx="105156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AFB0E31-0418-4427-BCAD-620385A308E3}"/>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E2BAB8-C20A-48C6-A872-22F6E83A3F0F}"/>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003E286C-728E-4F7E-9CE0-2E751D3C92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DC2BBA-916C-435C-8E96-19EE6CAE5ED2}"/>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10" name="Straight Connector 9">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2841503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0733-0ACF-41C1-AC61-6D92B9EDC5CA}"/>
              </a:ext>
            </a:extLst>
          </p:cNvPr>
          <p:cNvSpPr>
            <a:spLocks noGrp="1"/>
          </p:cNvSpPr>
          <p:nvPr>
            <p:ph type="title"/>
          </p:nvPr>
        </p:nvSpPr>
        <p:spPr>
          <a:xfrm>
            <a:off x="694690" y="44100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D61953E-50FA-4860-9EAC-4D8BE36741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188BA-2A21-4DBD-B587-8F45B0EB4CD0}"/>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7034E9D9-F7C9-4F70-9526-837B258CAE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55E360-7DEF-47F7-81A7-428ABFEB8BAA}"/>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3486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3115-DBBA-4A9D-B429-F62C50972A61}"/>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1433A51-2953-4970-8D97-F11B6FB8CB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8660E-4927-4DF1-A149-9D5B0AB540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8150A3-8259-4200-9CEE-71EAC91E6BA7}"/>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6" name="Footer Placeholder 5">
            <a:extLst>
              <a:ext uri="{FF2B5EF4-FFF2-40B4-BE49-F238E27FC236}">
                <a16:creationId xmlns:a16="http://schemas.microsoft.com/office/drawing/2014/main" id="{355B2320-B3FE-43FB-891B-CEB5673717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B3E634-3AB6-4628-9D64-54087455C372}"/>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3" name="Picture 1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11460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3564-DCF3-4454-B11B-A56943C1B970}"/>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4C9C59-86AD-4441-B2EE-F22E32D382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3653E5-E268-41C5-9CC4-6E9CD868EF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4A94C-430A-4383-A47A-D8A518347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749E1-C127-4106-8C6B-27D4645BA3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F3C2AA-33D3-4EB5-9E7F-AAA409961D52}"/>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8" name="Footer Placeholder 7">
            <a:extLst>
              <a:ext uri="{FF2B5EF4-FFF2-40B4-BE49-F238E27FC236}">
                <a16:creationId xmlns:a16="http://schemas.microsoft.com/office/drawing/2014/main" id="{C56EDB64-3811-45E2-AFB8-DCD9EBD4E82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C5EBEB5-053F-442B-A77F-69DF14B836E1}"/>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12" name="Straight Connector 11">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5" name="Picture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025145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FA514-2F2D-4879-B2E7-5D8A9C79158F}"/>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5D923D9-352A-46DA-AA67-C266FF79C1B0}"/>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4" name="Footer Placeholder 3">
            <a:extLst>
              <a:ext uri="{FF2B5EF4-FFF2-40B4-BE49-F238E27FC236}">
                <a16:creationId xmlns:a16="http://schemas.microsoft.com/office/drawing/2014/main" id="{0E64FC95-5D64-4F2B-B41B-C66B6F294F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7F0DADC-5452-4EAC-B82F-0B45DA9A201B}"/>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859308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C02B-8BD0-4E89-81DB-062D52293AB4}"/>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3" name="Footer Placeholder 2">
            <a:extLst>
              <a:ext uri="{FF2B5EF4-FFF2-40B4-BE49-F238E27FC236}">
                <a16:creationId xmlns:a16="http://schemas.microsoft.com/office/drawing/2014/main" id="{816A817E-0A67-43B2-8094-029D3D6CF76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B862731-1414-4777-A67D-C6E5C608ADE3}"/>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6" name="Straight Connector 5">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44494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DF37-82E3-4DCC-8030-F0F5DD924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54D821-8F9E-49AF-A5D8-5B9F3B3D4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56A12-6F67-4F95-BC4E-281654125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D004E-FB43-49D0-B598-6E7E03F83E98}"/>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6" name="Footer Placeholder 5">
            <a:extLst>
              <a:ext uri="{FF2B5EF4-FFF2-40B4-BE49-F238E27FC236}">
                <a16:creationId xmlns:a16="http://schemas.microsoft.com/office/drawing/2014/main" id="{9FCA2C31-12C8-4891-BD4F-13798BB939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1A34E1-D957-43A1-B432-103F50969A91}"/>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073232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B423-42DB-4BA1-91BC-1B58DA2AF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BE6D6A-AD96-411B-9A7A-9177A67452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99F3E27-5200-4555-9F6B-B49EFC390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492F9-E1FE-4A64-9249-49A03B265057}"/>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6" name="Footer Placeholder 5">
            <a:extLst>
              <a:ext uri="{FF2B5EF4-FFF2-40B4-BE49-F238E27FC236}">
                <a16:creationId xmlns:a16="http://schemas.microsoft.com/office/drawing/2014/main" id="{6BFD3108-D19E-45C9-BA1F-DD88201032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AE2CA0-EF73-4D7C-9C61-FEAC9DA67D54}"/>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182336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AE8D81-B832-41E0-914C-B625C3C5B7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C2534F-7251-4B9B-B632-4FB547DB7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D0A3394-A8FF-491E-B071-65F193051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BB463C73-6698-4EC8-9C60-609E67F2D3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0D31545-6648-4048-AE49-B097D0D3F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28757-95A1-43BA-8BE7-7DFC124EEA8F}" type="slidenum">
              <a:rPr lang="en-US" smtClean="0"/>
              <a:t>‹#›</a:t>
            </a:fld>
            <a:endParaRPr lang="en-US" dirty="0"/>
          </a:p>
        </p:txBody>
      </p:sp>
    </p:spTree>
    <p:extLst>
      <p:ext uri="{BB962C8B-B14F-4D97-AF65-F5344CB8AC3E}">
        <p14:creationId xmlns:p14="http://schemas.microsoft.com/office/powerpoint/2010/main" val="2084210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tags" Target="../tags/tag6.xml"/><Relationship Id="rId7" Type="http://schemas.openxmlformats.org/officeDocument/2006/relationships/tags" Target="../tags/tag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10" Type="http://schemas.openxmlformats.org/officeDocument/2006/relationships/notesSlide" Target="../notesSlides/notesSlide10.xml"/><Relationship Id="rId4" Type="http://schemas.openxmlformats.org/officeDocument/2006/relationships/tags" Target="../tags/tag7.xml"/><Relationship Id="rId9"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12.xml"/><Relationship Id="rId1" Type="http://schemas.openxmlformats.org/officeDocument/2006/relationships/slideLayout" Target="../slideLayouts/slideLayout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4.xml"/><Relationship Id="rId7" Type="http://schemas.openxmlformats.org/officeDocument/2006/relationships/image" Target="../media/image1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6.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hyperlink" Target="https://dpgtraining.az.gov/Portals/0/Resources/Tremblay-2018-The-experience-of-couples-in-the.pdf?ver=vVfpmOXIvTR6j6QGDCvyuQ%3d%3d"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pgtraining.az.gov/Portals/0/Resources/Ferland-2008-Consequences-of-pathological-gamb.pdf" TargetMode="Externa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ideo" Target="https://www.youtube.com/embed/D6pS6tqYR1U?feature=oembed" TargetMode="Externa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85.png"/></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cssrs.columbia.edu/"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hyperlink" Target="http://store.samhsa.gov/" TargetMode="External"/><Relationship Id="rId4" Type="http://schemas.openxmlformats.org/officeDocument/2006/relationships/hyperlink" Target="http://www.mirecc.va.gov/visn19/education/nomenclature.asp"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BBC8F2-D75E-4B6B-B491-3D1138E9161D}"/>
              </a:ext>
            </a:extLst>
          </p:cNvPr>
          <p:cNvSpPr>
            <a:spLocks noGrp="1"/>
          </p:cNvSpPr>
          <p:nvPr>
            <p:ph type="subTitle" idx="1"/>
          </p:nvPr>
        </p:nvSpPr>
        <p:spPr>
          <a:xfrm>
            <a:off x="1541145" y="3900567"/>
            <a:ext cx="9144000" cy="564006"/>
          </a:xfrm>
        </p:spPr>
        <p:txBody>
          <a:bodyPr>
            <a:normAutofit fontScale="85000" lnSpcReduction="10000"/>
          </a:bodyPr>
          <a:lstStyle/>
          <a:p>
            <a:r>
              <a:rPr lang="en-US" sz="3200" dirty="0"/>
              <a:t>Module 2: Understanding Problem &amp; Pathological Gambling</a:t>
            </a:r>
          </a:p>
        </p:txBody>
      </p:sp>
      <p:cxnSp>
        <p:nvCxnSpPr>
          <p:cNvPr id="6" name="Straight Connector 5">
            <a:extLst>
              <a:ext uri="{FF2B5EF4-FFF2-40B4-BE49-F238E27FC236}">
                <a16:creationId xmlns:a16="http://schemas.microsoft.com/office/drawing/2014/main" id="{FD74E340-F444-4CB9-8CEA-B5EAB3F617B5}"/>
              </a:ext>
            </a:extLst>
          </p:cNvPr>
          <p:cNvCxnSpPr>
            <a:cxnSpLocks/>
          </p:cNvCxnSpPr>
          <p:nvPr/>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FD74E340-F444-4CB9-8CEA-B5EAB3F617B5}"/>
              </a:ext>
            </a:extLst>
          </p:cNvPr>
          <p:cNvCxnSpPr>
            <a:cxnSpLocks/>
          </p:cNvCxnSpPr>
          <p:nvPr/>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sp>
        <p:nvSpPr>
          <p:cNvPr id="4" name="TextBox 3"/>
          <p:cNvSpPr txBox="1"/>
          <p:nvPr/>
        </p:nvSpPr>
        <p:spPr>
          <a:xfrm>
            <a:off x="4834724" y="6213397"/>
            <a:ext cx="2488261" cy="369332"/>
          </a:xfrm>
          <a:prstGeom prst="rect">
            <a:avLst/>
          </a:prstGeom>
          <a:noFill/>
        </p:spPr>
        <p:txBody>
          <a:bodyPr wrap="square" rtlCol="0">
            <a:spAutoFit/>
          </a:bodyPr>
          <a:lstStyle/>
          <a:p>
            <a:pPr algn="ctr"/>
            <a:r>
              <a:rPr lang="en-US" dirty="0">
                <a:solidFill>
                  <a:schemeClr val="bg1"/>
                </a:solidFill>
              </a:rPr>
              <a:t>Presentation Year 2020</a:t>
            </a:r>
          </a:p>
        </p:txBody>
      </p:sp>
    </p:spTree>
    <p:extLst>
      <p:ext uri="{BB962C8B-B14F-4D97-AF65-F5344CB8AC3E}">
        <p14:creationId xmlns:p14="http://schemas.microsoft.com/office/powerpoint/2010/main" val="394093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2">
            <a:extLst>
              <a:ext uri="{FF2B5EF4-FFF2-40B4-BE49-F238E27FC236}">
                <a16:creationId xmlns:a16="http://schemas.microsoft.com/office/drawing/2014/main" id="{AEAA4A08-6A51-41EC-B3D6-89828B861C98}"/>
              </a:ext>
            </a:extLst>
          </p:cNvPr>
          <p:cNvGrpSpPr>
            <a:grpSpLocks/>
          </p:cNvGrpSpPr>
          <p:nvPr>
            <p:custDataLst>
              <p:tags r:id="rId1"/>
            </p:custDataLst>
          </p:nvPr>
        </p:nvGrpSpPr>
        <p:grpSpPr bwMode="auto">
          <a:xfrm>
            <a:off x="4286250" y="352425"/>
            <a:ext cx="7448550" cy="5324475"/>
            <a:chOff x="1130291" y="1828800"/>
            <a:chExt cx="8132605" cy="5477050"/>
          </a:xfrm>
        </p:grpSpPr>
        <p:grpSp>
          <p:nvGrpSpPr>
            <p:cNvPr id="5" name="Group 2">
              <a:extLst>
                <a:ext uri="{FF2B5EF4-FFF2-40B4-BE49-F238E27FC236}">
                  <a16:creationId xmlns:a16="http://schemas.microsoft.com/office/drawing/2014/main" id="{BFBE7950-3FA0-4996-B1E5-5B097B9E791D}"/>
                </a:ext>
              </a:extLst>
            </p:cNvPr>
            <p:cNvGrpSpPr>
              <a:grpSpLocks/>
            </p:cNvGrpSpPr>
            <p:nvPr>
              <p:custDataLst>
                <p:tags r:id="rId2"/>
              </p:custDataLst>
            </p:nvPr>
          </p:nvGrpSpPr>
          <p:grpSpPr bwMode="auto">
            <a:xfrm>
              <a:off x="1801869" y="4960937"/>
              <a:ext cx="1733430" cy="1581150"/>
              <a:chOff x="42" y="0"/>
              <a:chExt cx="1091" cy="996"/>
            </a:xfrm>
          </p:grpSpPr>
          <p:sp>
            <p:nvSpPr>
              <p:cNvPr id="36" name="Oval 3">
                <a:extLst>
                  <a:ext uri="{FF2B5EF4-FFF2-40B4-BE49-F238E27FC236}">
                    <a16:creationId xmlns:a16="http://schemas.microsoft.com/office/drawing/2014/main" id="{0E72B0C6-A919-4C32-8F3D-93B172118F82}"/>
                  </a:ext>
                </a:extLst>
              </p:cNvPr>
              <p:cNvSpPr>
                <a:spLocks/>
              </p:cNvSpPr>
              <p:nvPr/>
            </p:nvSpPr>
            <p:spPr bwMode="auto">
              <a:xfrm>
                <a:off x="42" y="0"/>
                <a:ext cx="1091" cy="996"/>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dirty="0">
                  <a:latin typeface="Trajan Pro" charset="0"/>
                </a:endParaRPr>
              </a:p>
            </p:txBody>
          </p:sp>
          <p:sp>
            <p:nvSpPr>
              <p:cNvPr id="37" name="Rectangle 4">
                <a:extLst>
                  <a:ext uri="{FF2B5EF4-FFF2-40B4-BE49-F238E27FC236}">
                    <a16:creationId xmlns:a16="http://schemas.microsoft.com/office/drawing/2014/main" id="{58CEFE27-C1B4-4CC1-A840-438748ACB07E}"/>
                  </a:ext>
                </a:extLst>
              </p:cNvPr>
              <p:cNvSpPr>
                <a:spLocks/>
              </p:cNvSpPr>
              <p:nvPr/>
            </p:nvSpPr>
            <p:spPr bwMode="auto">
              <a:xfrm>
                <a:off x="42" y="316"/>
                <a:ext cx="107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Attention Deficit</a:t>
                </a:r>
              </a:p>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Disorder</a:t>
                </a:r>
              </a:p>
            </p:txBody>
          </p:sp>
        </p:grpSp>
        <p:grpSp>
          <p:nvGrpSpPr>
            <p:cNvPr id="6" name="Group 5">
              <a:extLst>
                <a:ext uri="{FF2B5EF4-FFF2-40B4-BE49-F238E27FC236}">
                  <a16:creationId xmlns:a16="http://schemas.microsoft.com/office/drawing/2014/main" id="{E30EB6D4-B623-46DD-AD8D-B82C304FFC11}"/>
                </a:ext>
              </a:extLst>
            </p:cNvPr>
            <p:cNvGrpSpPr>
              <a:grpSpLocks/>
            </p:cNvGrpSpPr>
            <p:nvPr>
              <p:custDataLst>
                <p:tags r:id="rId3"/>
              </p:custDataLst>
            </p:nvPr>
          </p:nvGrpSpPr>
          <p:grpSpPr bwMode="auto">
            <a:xfrm>
              <a:off x="4089400" y="3776662"/>
              <a:ext cx="1731963" cy="1579563"/>
              <a:chOff x="0" y="0"/>
              <a:chExt cx="1091" cy="995"/>
            </a:xfrm>
          </p:grpSpPr>
          <p:sp>
            <p:nvSpPr>
              <p:cNvPr id="34" name="Oval 6">
                <a:extLst>
                  <a:ext uri="{FF2B5EF4-FFF2-40B4-BE49-F238E27FC236}">
                    <a16:creationId xmlns:a16="http://schemas.microsoft.com/office/drawing/2014/main" id="{64442F0B-71DA-4EAF-A235-34E06EB9EA1D}"/>
                  </a:ext>
                </a:extLst>
              </p:cNvPr>
              <p:cNvSpPr>
                <a:spLocks/>
              </p:cNvSpPr>
              <p:nvPr/>
            </p:nvSpPr>
            <p:spPr bwMode="auto">
              <a:xfrm>
                <a:off x="0" y="0"/>
                <a:ext cx="1091" cy="995"/>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dirty="0">
                  <a:latin typeface="Trajan Pro" charset="0"/>
                </a:endParaRPr>
              </a:p>
            </p:txBody>
          </p:sp>
          <p:sp>
            <p:nvSpPr>
              <p:cNvPr id="35" name="Rectangle 7">
                <a:extLst>
                  <a:ext uri="{FF2B5EF4-FFF2-40B4-BE49-F238E27FC236}">
                    <a16:creationId xmlns:a16="http://schemas.microsoft.com/office/drawing/2014/main" id="{C9A78E1A-9C33-4BA6-8584-5E0F6D7EA2D5}"/>
                  </a:ext>
                </a:extLst>
              </p:cNvPr>
              <p:cNvSpPr>
                <a:spLocks/>
              </p:cNvSpPr>
              <p:nvPr/>
            </p:nvSpPr>
            <p:spPr bwMode="auto">
              <a:xfrm>
                <a:off x="265" y="346"/>
                <a:ext cx="5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Gambling</a:t>
                </a:r>
              </a:p>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Disorder</a:t>
                </a:r>
              </a:p>
            </p:txBody>
          </p:sp>
        </p:grpSp>
        <p:grpSp>
          <p:nvGrpSpPr>
            <p:cNvPr id="7" name="Group 8">
              <a:extLst>
                <a:ext uri="{FF2B5EF4-FFF2-40B4-BE49-F238E27FC236}">
                  <a16:creationId xmlns:a16="http://schemas.microsoft.com/office/drawing/2014/main" id="{C1109262-7CF0-4872-9761-25F6A515E482}"/>
                </a:ext>
              </a:extLst>
            </p:cNvPr>
            <p:cNvGrpSpPr>
              <a:grpSpLocks/>
            </p:cNvGrpSpPr>
            <p:nvPr>
              <p:custDataLst>
                <p:tags r:id="rId4"/>
              </p:custDataLst>
            </p:nvPr>
          </p:nvGrpSpPr>
          <p:grpSpPr bwMode="auto">
            <a:xfrm>
              <a:off x="4089400" y="1828800"/>
              <a:ext cx="1731963" cy="1581150"/>
              <a:chOff x="0" y="0"/>
              <a:chExt cx="1091" cy="996"/>
            </a:xfrm>
          </p:grpSpPr>
          <p:sp>
            <p:nvSpPr>
              <p:cNvPr id="32" name="Oval 9">
                <a:extLst>
                  <a:ext uri="{FF2B5EF4-FFF2-40B4-BE49-F238E27FC236}">
                    <a16:creationId xmlns:a16="http://schemas.microsoft.com/office/drawing/2014/main" id="{8D990F26-B5E4-4D3D-9B40-1966CCF060CA}"/>
                  </a:ext>
                </a:extLst>
              </p:cNvPr>
              <p:cNvSpPr>
                <a:spLocks/>
              </p:cNvSpPr>
              <p:nvPr/>
            </p:nvSpPr>
            <p:spPr bwMode="auto">
              <a:xfrm>
                <a:off x="0" y="0"/>
                <a:ext cx="1091" cy="996"/>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dirty="0">
                  <a:latin typeface="Trajan Pro" charset="0"/>
                </a:endParaRPr>
              </a:p>
            </p:txBody>
          </p:sp>
          <p:sp>
            <p:nvSpPr>
              <p:cNvPr id="33" name="Rectangle 10">
                <a:extLst>
                  <a:ext uri="{FF2B5EF4-FFF2-40B4-BE49-F238E27FC236}">
                    <a16:creationId xmlns:a16="http://schemas.microsoft.com/office/drawing/2014/main" id="{605D7CF6-BD1A-4843-A867-D72D82BEFB5A}"/>
                  </a:ext>
                </a:extLst>
              </p:cNvPr>
              <p:cNvSpPr>
                <a:spLocks/>
              </p:cNvSpPr>
              <p:nvPr/>
            </p:nvSpPr>
            <p:spPr bwMode="auto">
              <a:xfrm>
                <a:off x="213" y="327"/>
                <a:ext cx="731"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Affect</a:t>
                </a:r>
              </a:p>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Disorders</a:t>
                </a:r>
              </a:p>
            </p:txBody>
          </p:sp>
        </p:grpSp>
        <p:grpSp>
          <p:nvGrpSpPr>
            <p:cNvPr id="8" name="Group 11">
              <a:extLst>
                <a:ext uri="{FF2B5EF4-FFF2-40B4-BE49-F238E27FC236}">
                  <a16:creationId xmlns:a16="http://schemas.microsoft.com/office/drawing/2014/main" id="{57236CF6-B43F-4E5D-B870-4BD3102DC38D}"/>
                </a:ext>
              </a:extLst>
            </p:cNvPr>
            <p:cNvGrpSpPr>
              <a:grpSpLocks/>
            </p:cNvGrpSpPr>
            <p:nvPr>
              <p:custDataLst>
                <p:tags r:id="rId5"/>
              </p:custDataLst>
            </p:nvPr>
          </p:nvGrpSpPr>
          <p:grpSpPr bwMode="auto">
            <a:xfrm>
              <a:off x="1905000" y="2760662"/>
              <a:ext cx="1731963" cy="1579563"/>
              <a:chOff x="11" y="0"/>
              <a:chExt cx="1091" cy="995"/>
            </a:xfrm>
          </p:grpSpPr>
          <p:sp>
            <p:nvSpPr>
              <p:cNvPr id="30" name="Oval 12">
                <a:extLst>
                  <a:ext uri="{FF2B5EF4-FFF2-40B4-BE49-F238E27FC236}">
                    <a16:creationId xmlns:a16="http://schemas.microsoft.com/office/drawing/2014/main" id="{147999EA-91F7-4966-8DF9-F325E81C833B}"/>
                  </a:ext>
                </a:extLst>
              </p:cNvPr>
              <p:cNvSpPr>
                <a:spLocks/>
              </p:cNvSpPr>
              <p:nvPr/>
            </p:nvSpPr>
            <p:spPr bwMode="auto">
              <a:xfrm>
                <a:off x="11" y="0"/>
                <a:ext cx="1091" cy="995"/>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dirty="0">
                  <a:latin typeface="Trajan Pro" charset="0"/>
                </a:endParaRPr>
              </a:p>
            </p:txBody>
          </p:sp>
          <p:sp>
            <p:nvSpPr>
              <p:cNvPr id="31" name="Rectangle 13">
                <a:extLst>
                  <a:ext uri="{FF2B5EF4-FFF2-40B4-BE49-F238E27FC236}">
                    <a16:creationId xmlns:a16="http://schemas.microsoft.com/office/drawing/2014/main" id="{2ABCB4D2-55EB-4FF0-9881-7A871C9C7A59}"/>
                  </a:ext>
                </a:extLst>
              </p:cNvPr>
              <p:cNvSpPr>
                <a:spLocks/>
              </p:cNvSpPr>
              <p:nvPr/>
            </p:nvSpPr>
            <p:spPr bwMode="auto">
              <a:xfrm>
                <a:off x="214" y="326"/>
                <a:ext cx="731"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Anxiety </a:t>
                </a:r>
              </a:p>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Disorders</a:t>
                </a:r>
              </a:p>
            </p:txBody>
          </p:sp>
        </p:grpSp>
        <p:grpSp>
          <p:nvGrpSpPr>
            <p:cNvPr id="9" name="Group 14">
              <a:extLst>
                <a:ext uri="{FF2B5EF4-FFF2-40B4-BE49-F238E27FC236}">
                  <a16:creationId xmlns:a16="http://schemas.microsoft.com/office/drawing/2014/main" id="{60736AF7-F316-4FEC-8A87-C5EA588249C6}"/>
                </a:ext>
              </a:extLst>
            </p:cNvPr>
            <p:cNvGrpSpPr>
              <a:grpSpLocks/>
            </p:cNvGrpSpPr>
            <p:nvPr>
              <p:custDataLst>
                <p:tags r:id="rId6"/>
              </p:custDataLst>
            </p:nvPr>
          </p:nvGrpSpPr>
          <p:grpSpPr bwMode="auto">
            <a:xfrm>
              <a:off x="6375400" y="2928937"/>
              <a:ext cx="1731963" cy="1581150"/>
              <a:chOff x="0" y="0"/>
              <a:chExt cx="1091" cy="996"/>
            </a:xfrm>
          </p:grpSpPr>
          <p:sp>
            <p:nvSpPr>
              <p:cNvPr id="28" name="Oval 15">
                <a:extLst>
                  <a:ext uri="{FF2B5EF4-FFF2-40B4-BE49-F238E27FC236}">
                    <a16:creationId xmlns:a16="http://schemas.microsoft.com/office/drawing/2014/main" id="{51425958-D5F2-4877-918F-E12E1886CA29}"/>
                  </a:ext>
                </a:extLst>
              </p:cNvPr>
              <p:cNvSpPr>
                <a:spLocks/>
              </p:cNvSpPr>
              <p:nvPr/>
            </p:nvSpPr>
            <p:spPr bwMode="auto">
              <a:xfrm>
                <a:off x="0" y="0"/>
                <a:ext cx="1091" cy="996"/>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dirty="0">
                  <a:solidFill>
                    <a:srgbClr val="C00000"/>
                  </a:solidFill>
                  <a:latin typeface="Trajan Pro" charset="0"/>
                </a:endParaRPr>
              </a:p>
            </p:txBody>
          </p:sp>
          <p:sp>
            <p:nvSpPr>
              <p:cNvPr id="29" name="Rectangle 16">
                <a:extLst>
                  <a:ext uri="{FF2B5EF4-FFF2-40B4-BE49-F238E27FC236}">
                    <a16:creationId xmlns:a16="http://schemas.microsoft.com/office/drawing/2014/main" id="{99508805-FC14-4DC2-B217-C32A9EA627B3}"/>
                  </a:ext>
                </a:extLst>
              </p:cNvPr>
              <p:cNvSpPr>
                <a:spLocks/>
              </p:cNvSpPr>
              <p:nvPr/>
            </p:nvSpPr>
            <p:spPr bwMode="auto">
              <a:xfrm>
                <a:off x="281" y="419"/>
                <a:ext cx="56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Trauma</a:t>
                </a:r>
              </a:p>
            </p:txBody>
          </p:sp>
        </p:grpSp>
        <p:grpSp>
          <p:nvGrpSpPr>
            <p:cNvPr id="10" name="Group 17">
              <a:extLst>
                <a:ext uri="{FF2B5EF4-FFF2-40B4-BE49-F238E27FC236}">
                  <a16:creationId xmlns:a16="http://schemas.microsoft.com/office/drawing/2014/main" id="{42E7883E-93EB-45C4-B374-AAFF6539C18E}"/>
                </a:ext>
              </a:extLst>
            </p:cNvPr>
            <p:cNvGrpSpPr>
              <a:grpSpLocks/>
            </p:cNvGrpSpPr>
            <p:nvPr>
              <p:custDataLst>
                <p:tags r:id="rId7"/>
              </p:custDataLst>
            </p:nvPr>
          </p:nvGrpSpPr>
          <p:grpSpPr bwMode="auto">
            <a:xfrm>
              <a:off x="4089400" y="5722937"/>
              <a:ext cx="1731963" cy="1581150"/>
              <a:chOff x="0" y="0"/>
              <a:chExt cx="1091" cy="996"/>
            </a:xfrm>
          </p:grpSpPr>
          <p:sp>
            <p:nvSpPr>
              <p:cNvPr id="26" name="Oval 18">
                <a:extLst>
                  <a:ext uri="{FF2B5EF4-FFF2-40B4-BE49-F238E27FC236}">
                    <a16:creationId xmlns:a16="http://schemas.microsoft.com/office/drawing/2014/main" id="{B8FDBDF6-9769-474B-9AAC-BF39DB63F9A6}"/>
                  </a:ext>
                </a:extLst>
              </p:cNvPr>
              <p:cNvSpPr>
                <a:spLocks/>
              </p:cNvSpPr>
              <p:nvPr/>
            </p:nvSpPr>
            <p:spPr bwMode="auto">
              <a:xfrm>
                <a:off x="0" y="0"/>
                <a:ext cx="1091" cy="996"/>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dirty="0">
                  <a:latin typeface="Trajan Pro" charset="0"/>
                </a:endParaRPr>
              </a:p>
            </p:txBody>
          </p:sp>
          <p:sp>
            <p:nvSpPr>
              <p:cNvPr id="27" name="Rectangle 19">
                <a:extLst>
                  <a:ext uri="{FF2B5EF4-FFF2-40B4-BE49-F238E27FC236}">
                    <a16:creationId xmlns:a16="http://schemas.microsoft.com/office/drawing/2014/main" id="{ACD2A2C4-6E33-4857-8F94-F1F7A010AC44}"/>
                  </a:ext>
                </a:extLst>
              </p:cNvPr>
              <p:cNvSpPr>
                <a:spLocks/>
              </p:cNvSpPr>
              <p:nvPr/>
            </p:nvSpPr>
            <p:spPr bwMode="auto">
              <a:xfrm>
                <a:off x="102" y="419"/>
                <a:ext cx="869"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Personality </a:t>
                </a:r>
              </a:p>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Disorders</a:t>
                </a:r>
              </a:p>
            </p:txBody>
          </p:sp>
        </p:grpSp>
        <p:grpSp>
          <p:nvGrpSpPr>
            <p:cNvPr id="11" name="Group 20">
              <a:extLst>
                <a:ext uri="{FF2B5EF4-FFF2-40B4-BE49-F238E27FC236}">
                  <a16:creationId xmlns:a16="http://schemas.microsoft.com/office/drawing/2014/main" id="{5F925840-81CB-4AF9-8D32-EE6F3111C2D1}"/>
                </a:ext>
              </a:extLst>
            </p:cNvPr>
            <p:cNvGrpSpPr>
              <a:grpSpLocks/>
            </p:cNvGrpSpPr>
            <p:nvPr>
              <p:custDataLst>
                <p:tags r:id="rId8"/>
              </p:custDataLst>
            </p:nvPr>
          </p:nvGrpSpPr>
          <p:grpSpPr bwMode="auto">
            <a:xfrm>
              <a:off x="6459538" y="5046662"/>
              <a:ext cx="1731962" cy="1579563"/>
              <a:chOff x="0" y="0"/>
              <a:chExt cx="1091" cy="995"/>
            </a:xfrm>
          </p:grpSpPr>
          <p:sp>
            <p:nvSpPr>
              <p:cNvPr id="24" name="Oval 21">
                <a:extLst>
                  <a:ext uri="{FF2B5EF4-FFF2-40B4-BE49-F238E27FC236}">
                    <a16:creationId xmlns:a16="http://schemas.microsoft.com/office/drawing/2014/main" id="{E868A40A-A153-4B6D-AEAF-66E402581ACD}"/>
                  </a:ext>
                </a:extLst>
              </p:cNvPr>
              <p:cNvSpPr>
                <a:spLocks/>
              </p:cNvSpPr>
              <p:nvPr/>
            </p:nvSpPr>
            <p:spPr bwMode="auto">
              <a:xfrm>
                <a:off x="0" y="0"/>
                <a:ext cx="1091" cy="995"/>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dirty="0">
                  <a:latin typeface="Trajan Pro" charset="0"/>
                </a:endParaRPr>
              </a:p>
            </p:txBody>
          </p:sp>
          <p:sp>
            <p:nvSpPr>
              <p:cNvPr id="25" name="Rectangle 22">
                <a:extLst>
                  <a:ext uri="{FF2B5EF4-FFF2-40B4-BE49-F238E27FC236}">
                    <a16:creationId xmlns:a16="http://schemas.microsoft.com/office/drawing/2014/main" id="{493F449E-0387-40E3-AE5B-630FA9E4BA8F}"/>
                  </a:ext>
                </a:extLst>
              </p:cNvPr>
              <p:cNvSpPr>
                <a:spLocks/>
              </p:cNvSpPr>
              <p:nvPr/>
            </p:nvSpPr>
            <p:spPr bwMode="auto">
              <a:xfrm>
                <a:off x="79" y="413"/>
                <a:ext cx="96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Substance Use</a:t>
                </a:r>
              </a:p>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Disorders</a:t>
                </a:r>
              </a:p>
            </p:txBody>
          </p:sp>
        </p:grpSp>
        <p:sp>
          <p:nvSpPr>
            <p:cNvPr id="12" name="Line 23">
              <a:extLst>
                <a:ext uri="{FF2B5EF4-FFF2-40B4-BE49-F238E27FC236}">
                  <a16:creationId xmlns:a16="http://schemas.microsoft.com/office/drawing/2014/main" id="{9350932B-893D-417C-9197-4DE2DB794DC1}"/>
                </a:ext>
              </a:extLst>
            </p:cNvPr>
            <p:cNvSpPr>
              <a:spLocks noChangeShapeType="1"/>
            </p:cNvSpPr>
            <p:nvPr/>
          </p:nvSpPr>
          <p:spPr bwMode="auto">
            <a:xfrm rot="10800000" flipH="1">
              <a:off x="3549650" y="5035550"/>
              <a:ext cx="493713" cy="236537"/>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13" name="Line 24">
              <a:extLst>
                <a:ext uri="{FF2B5EF4-FFF2-40B4-BE49-F238E27FC236}">
                  <a16:creationId xmlns:a16="http://schemas.microsoft.com/office/drawing/2014/main" id="{4FA79DFE-75A1-4600-B508-DCED413EA27F}"/>
                </a:ext>
              </a:extLst>
            </p:cNvPr>
            <p:cNvSpPr>
              <a:spLocks noChangeShapeType="1"/>
            </p:cNvSpPr>
            <p:nvPr/>
          </p:nvSpPr>
          <p:spPr bwMode="auto">
            <a:xfrm>
              <a:off x="3630613" y="3927475"/>
              <a:ext cx="412750" cy="158750"/>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14" name="Line 25">
              <a:extLst>
                <a:ext uri="{FF2B5EF4-FFF2-40B4-BE49-F238E27FC236}">
                  <a16:creationId xmlns:a16="http://schemas.microsoft.com/office/drawing/2014/main" id="{4DB58017-CC5A-4179-94B6-20E578F4A4C5}"/>
                </a:ext>
              </a:extLst>
            </p:cNvPr>
            <p:cNvSpPr>
              <a:spLocks noChangeShapeType="1"/>
            </p:cNvSpPr>
            <p:nvPr/>
          </p:nvSpPr>
          <p:spPr bwMode="auto">
            <a:xfrm>
              <a:off x="4889500" y="3427412"/>
              <a:ext cx="1588" cy="236538"/>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15" name="Line 26">
              <a:extLst>
                <a:ext uri="{FF2B5EF4-FFF2-40B4-BE49-F238E27FC236}">
                  <a16:creationId xmlns:a16="http://schemas.microsoft.com/office/drawing/2014/main" id="{DE3F65D1-2BA3-4829-BE7C-6EFA2C13BFEE}"/>
                </a:ext>
              </a:extLst>
            </p:cNvPr>
            <p:cNvSpPr>
              <a:spLocks noChangeShapeType="1"/>
            </p:cNvSpPr>
            <p:nvPr/>
          </p:nvSpPr>
          <p:spPr bwMode="auto">
            <a:xfrm rot="10800000" flipH="1">
              <a:off x="4889500" y="5373687"/>
              <a:ext cx="1588" cy="236538"/>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16" name="Line 27">
              <a:extLst>
                <a:ext uri="{FF2B5EF4-FFF2-40B4-BE49-F238E27FC236}">
                  <a16:creationId xmlns:a16="http://schemas.microsoft.com/office/drawing/2014/main" id="{F798440B-49C8-404F-82D0-C46C9592A4FE}"/>
                </a:ext>
              </a:extLst>
            </p:cNvPr>
            <p:cNvSpPr>
              <a:spLocks noChangeShapeType="1"/>
            </p:cNvSpPr>
            <p:nvPr/>
          </p:nvSpPr>
          <p:spPr bwMode="auto">
            <a:xfrm>
              <a:off x="5753100" y="4956175"/>
              <a:ext cx="660400" cy="315912"/>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17" name="Line 28">
              <a:extLst>
                <a:ext uri="{FF2B5EF4-FFF2-40B4-BE49-F238E27FC236}">
                  <a16:creationId xmlns:a16="http://schemas.microsoft.com/office/drawing/2014/main" id="{AB0D6869-3FBE-469E-904D-6AFB474EF17A}"/>
                </a:ext>
              </a:extLst>
            </p:cNvPr>
            <p:cNvSpPr>
              <a:spLocks noChangeShapeType="1"/>
            </p:cNvSpPr>
            <p:nvPr/>
          </p:nvSpPr>
          <p:spPr bwMode="auto">
            <a:xfrm rot="10800000" flipH="1">
              <a:off x="5749925" y="3927475"/>
              <a:ext cx="493713" cy="158750"/>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18" name="Rectangle 29">
              <a:extLst>
                <a:ext uri="{FF2B5EF4-FFF2-40B4-BE49-F238E27FC236}">
                  <a16:creationId xmlns:a16="http://schemas.microsoft.com/office/drawing/2014/main" id="{BD6018A6-D04C-4971-B873-12A03856AE99}"/>
                </a:ext>
              </a:extLst>
            </p:cNvPr>
            <p:cNvSpPr>
              <a:spLocks/>
            </p:cNvSpPr>
            <p:nvPr/>
          </p:nvSpPr>
          <p:spPr bwMode="auto">
            <a:xfrm>
              <a:off x="1130291" y="6610350"/>
              <a:ext cx="1211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dirty="0">
                  <a:solidFill>
                    <a:schemeClr val="bg2"/>
                  </a:solidFill>
                  <a:latin typeface="Trajan Pro" charset="0"/>
                  <a:cs typeface="Times New Roman" panose="02020603050405020304" pitchFamily="18" charset="0"/>
                  <a:sym typeface="Times New Roman" panose="02020603050405020304" pitchFamily="18" charset="0"/>
                </a:rPr>
                <a:t>~20-40%</a:t>
              </a:r>
            </a:p>
          </p:txBody>
        </p:sp>
        <p:sp>
          <p:nvSpPr>
            <p:cNvPr id="19" name="Rectangle 30">
              <a:extLst>
                <a:ext uri="{FF2B5EF4-FFF2-40B4-BE49-F238E27FC236}">
                  <a16:creationId xmlns:a16="http://schemas.microsoft.com/office/drawing/2014/main" id="{D928EF9B-723E-45E6-93F5-5017B9A8E817}"/>
                </a:ext>
              </a:extLst>
            </p:cNvPr>
            <p:cNvSpPr>
              <a:spLocks/>
            </p:cNvSpPr>
            <p:nvPr/>
          </p:nvSpPr>
          <p:spPr bwMode="auto">
            <a:xfrm>
              <a:off x="1130291" y="2630487"/>
              <a:ext cx="10459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dirty="0">
                  <a:solidFill>
                    <a:schemeClr val="bg2"/>
                  </a:solidFill>
                  <a:latin typeface="Trajan Pro" charset="0"/>
                  <a:cs typeface="Times New Roman" panose="02020603050405020304" pitchFamily="18" charset="0"/>
                  <a:sym typeface="Times New Roman" panose="02020603050405020304" pitchFamily="18" charset="0"/>
                </a:rPr>
                <a:t>~9-40%</a:t>
              </a:r>
            </a:p>
          </p:txBody>
        </p:sp>
        <p:sp>
          <p:nvSpPr>
            <p:cNvPr id="20" name="Rectangle 31">
              <a:extLst>
                <a:ext uri="{FF2B5EF4-FFF2-40B4-BE49-F238E27FC236}">
                  <a16:creationId xmlns:a16="http://schemas.microsoft.com/office/drawing/2014/main" id="{A8BCAFF0-2CA0-48FB-B348-0A8341E7750A}"/>
                </a:ext>
              </a:extLst>
            </p:cNvPr>
            <p:cNvSpPr>
              <a:spLocks/>
            </p:cNvSpPr>
            <p:nvPr/>
          </p:nvSpPr>
          <p:spPr bwMode="auto">
            <a:xfrm>
              <a:off x="5785545" y="2227323"/>
              <a:ext cx="1190273" cy="30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dirty="0">
                  <a:solidFill>
                    <a:schemeClr val="bg2"/>
                  </a:solidFill>
                  <a:latin typeface="Trajan Pro" charset="0"/>
                  <a:cs typeface="Times New Roman" panose="02020603050405020304" pitchFamily="18" charset="0"/>
                  <a:sym typeface="Times New Roman" panose="02020603050405020304" pitchFamily="18" charset="0"/>
                </a:rPr>
                <a:t>~33-76%</a:t>
              </a:r>
            </a:p>
          </p:txBody>
        </p:sp>
        <p:sp>
          <p:nvSpPr>
            <p:cNvPr id="21" name="Rectangle 32">
              <a:extLst>
                <a:ext uri="{FF2B5EF4-FFF2-40B4-BE49-F238E27FC236}">
                  <a16:creationId xmlns:a16="http://schemas.microsoft.com/office/drawing/2014/main" id="{D5046E69-A0D2-4F01-B05A-4F9D428D7339}"/>
                </a:ext>
              </a:extLst>
            </p:cNvPr>
            <p:cNvSpPr>
              <a:spLocks/>
            </p:cNvSpPr>
            <p:nvPr/>
          </p:nvSpPr>
          <p:spPr bwMode="auto">
            <a:xfrm>
              <a:off x="8072623" y="6086475"/>
              <a:ext cx="1190273" cy="30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dirty="0">
                  <a:solidFill>
                    <a:schemeClr val="bg2"/>
                  </a:solidFill>
                  <a:latin typeface="Trajan Pro" charset="0"/>
                  <a:cs typeface="Times New Roman" panose="02020603050405020304" pitchFamily="18" charset="0"/>
                  <a:sym typeface="Times New Roman" panose="02020603050405020304" pitchFamily="18" charset="0"/>
                </a:rPr>
                <a:t>~25-63%</a:t>
              </a:r>
            </a:p>
          </p:txBody>
        </p:sp>
        <p:sp>
          <p:nvSpPr>
            <p:cNvPr id="22" name="Rectangle 33">
              <a:extLst>
                <a:ext uri="{FF2B5EF4-FFF2-40B4-BE49-F238E27FC236}">
                  <a16:creationId xmlns:a16="http://schemas.microsoft.com/office/drawing/2014/main" id="{D0A08F97-41ED-47B8-A3BA-904EF0971796}"/>
                </a:ext>
              </a:extLst>
            </p:cNvPr>
            <p:cNvSpPr>
              <a:spLocks/>
            </p:cNvSpPr>
            <p:nvPr/>
          </p:nvSpPr>
          <p:spPr bwMode="auto">
            <a:xfrm>
              <a:off x="5907249" y="6998163"/>
              <a:ext cx="1062019" cy="30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dirty="0">
                  <a:solidFill>
                    <a:schemeClr val="bg2"/>
                  </a:solidFill>
                  <a:latin typeface="Trajan Pro" charset="0"/>
                  <a:cs typeface="Times New Roman" panose="02020603050405020304" pitchFamily="18" charset="0"/>
                  <a:sym typeface="Times New Roman" panose="02020603050405020304" pitchFamily="18" charset="0"/>
                </a:rPr>
                <a:t>40-93%</a:t>
              </a:r>
            </a:p>
          </p:txBody>
        </p:sp>
        <p:sp>
          <p:nvSpPr>
            <p:cNvPr id="23" name="Rectangle 34">
              <a:extLst>
                <a:ext uri="{FF2B5EF4-FFF2-40B4-BE49-F238E27FC236}">
                  <a16:creationId xmlns:a16="http://schemas.microsoft.com/office/drawing/2014/main" id="{550C6B9D-E736-4C83-80E9-ACE88BA1DC21}"/>
                </a:ext>
              </a:extLst>
            </p:cNvPr>
            <p:cNvSpPr>
              <a:spLocks/>
            </p:cNvSpPr>
            <p:nvPr/>
          </p:nvSpPr>
          <p:spPr bwMode="auto">
            <a:xfrm>
              <a:off x="8081954" y="3292475"/>
              <a:ext cx="10281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dirty="0">
                  <a:solidFill>
                    <a:schemeClr val="bg2"/>
                  </a:solidFill>
                  <a:latin typeface="Trajan Pro" charset="0"/>
                  <a:cs typeface="Times New Roman" panose="02020603050405020304" pitchFamily="18" charset="0"/>
                  <a:sym typeface="Times New Roman" panose="02020603050405020304" pitchFamily="18" charset="0"/>
                </a:rPr>
                <a:t>~5-30%</a:t>
              </a:r>
            </a:p>
          </p:txBody>
        </p:sp>
      </p:grpSp>
      <p:sp>
        <p:nvSpPr>
          <p:cNvPr id="40" name="Title 39">
            <a:extLst>
              <a:ext uri="{FF2B5EF4-FFF2-40B4-BE49-F238E27FC236}">
                <a16:creationId xmlns:a16="http://schemas.microsoft.com/office/drawing/2014/main" id="{576B3B0E-66CA-46AE-B2F9-26F591CE1A6D}"/>
              </a:ext>
            </a:extLst>
          </p:cNvPr>
          <p:cNvSpPr>
            <a:spLocks noGrp="1"/>
          </p:cNvSpPr>
          <p:nvPr>
            <p:ph type="title"/>
          </p:nvPr>
        </p:nvSpPr>
        <p:spPr>
          <a:xfrm>
            <a:off x="597178" y="-647722"/>
            <a:ext cx="3748479" cy="3984845"/>
          </a:xfrm>
        </p:spPr>
        <p:txBody>
          <a:bodyPr>
            <a:normAutofit/>
          </a:bodyPr>
          <a:lstStyle/>
          <a:p>
            <a:r>
              <a:rPr lang="en-US" sz="3600" dirty="0"/>
              <a:t>Psychiatric Comorbidity with Diagnosed Gambling Disorder</a:t>
            </a:r>
          </a:p>
        </p:txBody>
      </p:sp>
    </p:spTree>
    <p:extLst>
      <p:ext uri="{BB962C8B-B14F-4D97-AF65-F5344CB8AC3E}">
        <p14:creationId xmlns:p14="http://schemas.microsoft.com/office/powerpoint/2010/main" val="54288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120000" y="1450056"/>
            <a:ext cx="10233800" cy="4726907"/>
          </a:xfrm>
        </p:spPr>
        <p:txBody>
          <a:bodyPr>
            <a:normAutofit fontScale="92500" lnSpcReduction="10000"/>
          </a:bodyPr>
          <a:lstStyle/>
          <a:p>
            <a:pPr>
              <a:lnSpc>
                <a:spcPct val="150000"/>
              </a:lnSpc>
              <a:spcAft>
                <a:spcPts val="1200"/>
              </a:spcAft>
            </a:pPr>
            <a:r>
              <a:rPr lang="en-US" b="1" u="sng" dirty="0"/>
              <a:t>Interrupted By Self or Other</a:t>
            </a:r>
            <a:r>
              <a:rPr lang="en-US" dirty="0"/>
              <a:t>: A person takes steps to injure the self but is stopped by self / another person prior to fatal injury. The interruption may occur at any point.</a:t>
            </a:r>
          </a:p>
          <a:p>
            <a:pPr>
              <a:lnSpc>
                <a:spcPct val="150000"/>
              </a:lnSpc>
              <a:spcAft>
                <a:spcPts val="1200"/>
              </a:spcAft>
            </a:pPr>
            <a:r>
              <a:rPr lang="en-US" b="1" u="sng" dirty="0"/>
              <a:t>Suicide Attempt</a:t>
            </a:r>
            <a:r>
              <a:rPr lang="en-US" dirty="0"/>
              <a:t>: A non-fatal self-inflicted potentially injurious behavior with any intent to die as a result of the behavior.</a:t>
            </a:r>
          </a:p>
          <a:p>
            <a:pPr>
              <a:lnSpc>
                <a:spcPct val="150000"/>
              </a:lnSpc>
              <a:spcAft>
                <a:spcPts val="1200"/>
              </a:spcAft>
            </a:pPr>
            <a:r>
              <a:rPr lang="en-US" b="1" u="sng" dirty="0"/>
              <a:t>Suicide</a:t>
            </a:r>
            <a:r>
              <a:rPr lang="en-US" b="1" dirty="0"/>
              <a:t>: </a:t>
            </a:r>
            <a:r>
              <a:rPr lang="en-US" dirty="0"/>
              <a:t>Death caused by self-inflicted injurious behavior with any intent to die as a result of the behavior.</a:t>
            </a:r>
          </a:p>
          <a:p>
            <a:endParaRPr lang="en-US" dirty="0"/>
          </a:p>
        </p:txBody>
      </p:sp>
      <p:sp>
        <p:nvSpPr>
          <p:cNvPr id="7" name="Title 3"/>
          <p:cNvSpPr txBox="1">
            <a:spLocks/>
          </p:cNvSpPr>
          <p:nvPr/>
        </p:nvSpPr>
        <p:spPr>
          <a:xfrm>
            <a:off x="838200" y="88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Times New Roman" panose="02020603050405020304" pitchFamily="18" charset="0"/>
                <a:ea typeface="+mj-ea"/>
                <a:cs typeface="Times New Roman" panose="02020603050405020304" pitchFamily="18" charset="0"/>
              </a:defRPr>
            </a:lvl1pPr>
          </a:lstStyle>
          <a:p>
            <a:r>
              <a:rPr lang="en-US" dirty="0">
                <a:solidFill>
                  <a:schemeClr val="bg1"/>
                </a:solidFill>
              </a:rPr>
              <a:t>Terminology</a:t>
            </a:r>
          </a:p>
        </p:txBody>
      </p:sp>
    </p:spTree>
    <p:extLst>
      <p:ext uri="{BB962C8B-B14F-4D97-AF65-F5344CB8AC3E}">
        <p14:creationId xmlns:p14="http://schemas.microsoft.com/office/powerpoint/2010/main" val="413845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the SDV</a:t>
            </a:r>
          </a:p>
        </p:txBody>
      </p:sp>
      <p:sp>
        <p:nvSpPr>
          <p:cNvPr id="3" name="Content Placeholder 2"/>
          <p:cNvSpPr>
            <a:spLocks noGrp="1"/>
          </p:cNvSpPr>
          <p:nvPr>
            <p:ph idx="1"/>
          </p:nvPr>
        </p:nvSpPr>
        <p:spPr>
          <a:xfrm>
            <a:off x="838200" y="1719889"/>
            <a:ext cx="5870347" cy="4351338"/>
          </a:xfrm>
        </p:spPr>
        <p:txBody>
          <a:bodyPr/>
          <a:lstStyle/>
          <a:p>
            <a:r>
              <a:rPr lang="en-US" dirty="0"/>
              <a:t>Begin with the following 3 questions:</a:t>
            </a:r>
          </a:p>
          <a:p>
            <a:endParaRPr lang="en-US" dirty="0"/>
          </a:p>
          <a:p>
            <a:pPr marL="914400" lvl="1" indent="-457200">
              <a:buFont typeface="+mj-lt"/>
              <a:buAutoNum type="arabicPeriod"/>
            </a:pPr>
            <a:r>
              <a:rPr lang="en-US" dirty="0"/>
              <a:t>Is there any indication that the person engaged in self-directed violent behavior that was lethal, preparatory, or potentially harmful?</a:t>
            </a:r>
          </a:p>
          <a:p>
            <a:pPr marL="914400" lvl="1" indent="-457200">
              <a:buFont typeface="+mj-lt"/>
              <a:buAutoNum type="arabicPeriod"/>
            </a:pPr>
            <a:r>
              <a:rPr lang="en-US" dirty="0"/>
              <a:t>Is there any indication that the person had self-directed violence related thoughts?</a:t>
            </a:r>
          </a:p>
          <a:p>
            <a:pPr marL="914400" lvl="1" indent="-457200">
              <a:buFont typeface="+mj-lt"/>
              <a:buAutoNum type="arabicPeriod"/>
            </a:pPr>
            <a:r>
              <a:rPr lang="en-US" dirty="0"/>
              <a:t>Did the behavior involve any injury or did it result in death?</a:t>
            </a:r>
          </a:p>
          <a:p>
            <a:pPr marL="914400" lvl="1" indent="-457200">
              <a:buFont typeface="+mj-lt"/>
              <a:buAutoNum type="arabicPeriod"/>
            </a:pPr>
            <a:endParaRPr lang="en-US" dirty="0"/>
          </a:p>
        </p:txBody>
      </p:sp>
      <p:pic>
        <p:nvPicPr>
          <p:cNvPr id="5" name="Picture 4"/>
          <p:cNvPicPr>
            <a:picLocks noChangeAspect="1"/>
          </p:cNvPicPr>
          <p:nvPr/>
        </p:nvPicPr>
        <p:blipFill>
          <a:blip r:embed="rId3"/>
          <a:stretch>
            <a:fillRect/>
          </a:stretch>
        </p:blipFill>
        <p:spPr>
          <a:xfrm>
            <a:off x="7530956" y="2342983"/>
            <a:ext cx="3822844" cy="2842628"/>
          </a:xfrm>
          <a:prstGeom prst="snip2DiagRect">
            <a:avLst/>
          </a:prstGeom>
          <a:solidFill>
            <a:srgbClr val="FFFFFF">
              <a:shade val="85000"/>
            </a:srgbClr>
          </a:solidFill>
          <a:ln w="88900" cap="sq">
            <a:solidFill>
              <a:srgbClr val="D8601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289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a:stretch>
            <a:fillRect/>
          </a:stretch>
        </p:blipFill>
        <p:spPr>
          <a:xfrm>
            <a:off x="482885" y="1177979"/>
            <a:ext cx="11388725" cy="384016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0050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a:stretch>
            <a:fillRect/>
          </a:stretch>
        </p:blipFill>
        <p:spPr>
          <a:xfrm>
            <a:off x="667820" y="217667"/>
            <a:ext cx="11102975" cy="580548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7484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tretch>
            <a:fillRect/>
          </a:stretch>
        </p:blipFill>
        <p:spPr>
          <a:xfrm>
            <a:off x="693737" y="196940"/>
            <a:ext cx="10804525" cy="588486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140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33466" y="993960"/>
            <a:ext cx="9144000" cy="1641490"/>
          </a:xfrm>
        </p:spPr>
        <p:txBody>
          <a:bodyPr/>
          <a:lstStyle/>
          <a:p>
            <a:r>
              <a:rPr lang="en-US" dirty="0"/>
              <a:t>SAFE-T Screen</a:t>
            </a:r>
          </a:p>
        </p:txBody>
      </p:sp>
      <p:sp>
        <p:nvSpPr>
          <p:cNvPr id="5" name="Subtitle 4"/>
          <p:cNvSpPr>
            <a:spLocks noGrp="1"/>
          </p:cNvSpPr>
          <p:nvPr>
            <p:ph type="subTitle" idx="1"/>
          </p:nvPr>
        </p:nvSpPr>
        <p:spPr>
          <a:xfrm>
            <a:off x="1633466" y="5187817"/>
            <a:ext cx="9447618" cy="754025"/>
          </a:xfrm>
        </p:spPr>
        <p:txBody>
          <a:bodyPr>
            <a:normAutofit/>
          </a:bodyPr>
          <a:lstStyle/>
          <a:p>
            <a:r>
              <a:rPr lang="en-US" i="1" dirty="0">
                <a:solidFill>
                  <a:schemeClr val="bg1"/>
                </a:solidFill>
              </a:rPr>
              <a:t>Substance Abuse &amp; Mental Health Services Administration</a:t>
            </a:r>
          </a:p>
        </p:txBody>
      </p:sp>
      <p:pic>
        <p:nvPicPr>
          <p:cNvPr id="2" name="Picture 1"/>
          <p:cNvPicPr>
            <a:picLocks noChangeAspect="1"/>
          </p:cNvPicPr>
          <p:nvPr/>
        </p:nvPicPr>
        <p:blipFill>
          <a:blip r:embed="rId3"/>
          <a:stretch>
            <a:fillRect/>
          </a:stretch>
        </p:blipFill>
        <p:spPr>
          <a:xfrm>
            <a:off x="5106582" y="2812749"/>
            <a:ext cx="2197768" cy="2197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8446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SAFE-T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85021267"/>
              </p:ext>
            </p:extLst>
          </p:nvPr>
        </p:nvGraphicFramePr>
        <p:xfrm>
          <a:off x="1120777" y="1731669"/>
          <a:ext cx="412499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6824079" y="2105624"/>
            <a:ext cx="4529721" cy="3042168"/>
          </a:xfrm>
          <a:prstGeom prst="round2DiagRect">
            <a:avLst>
              <a:gd name="adj1" fmla="val 16667"/>
              <a:gd name="adj2" fmla="val 0"/>
            </a:avLst>
          </a:prstGeom>
          <a:ln w="88900" cap="sq">
            <a:solidFill>
              <a:srgbClr val="D86018"/>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3700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 1: Identify Risk Factors</a:t>
            </a:r>
          </a:p>
        </p:txBody>
      </p:sp>
      <p:pic>
        <p:nvPicPr>
          <p:cNvPr id="4" name="Content Placeholder 3"/>
          <p:cNvPicPr>
            <a:picLocks noGrp="1" noChangeAspect="1"/>
          </p:cNvPicPr>
          <p:nvPr>
            <p:ph idx="1"/>
          </p:nvPr>
        </p:nvPicPr>
        <p:blipFill>
          <a:blip r:embed="rId3"/>
          <a:stretch>
            <a:fillRect/>
          </a:stretch>
        </p:blipFill>
        <p:spPr>
          <a:xfrm>
            <a:off x="2737477" y="1690688"/>
            <a:ext cx="6717046" cy="4345616"/>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contourW="6350">
            <a:bevelT h="38100"/>
            <a:contourClr>
              <a:srgbClr val="C0C0C0"/>
            </a:contourClr>
          </a:sp3d>
        </p:spPr>
      </p:pic>
      <p:sp>
        <p:nvSpPr>
          <p:cNvPr id="6" name="TextBox 5"/>
          <p:cNvSpPr txBox="1"/>
          <p:nvPr/>
        </p:nvSpPr>
        <p:spPr>
          <a:xfrm>
            <a:off x="9584647" y="5666972"/>
            <a:ext cx="2096279" cy="369332"/>
          </a:xfrm>
          <a:prstGeom prst="rect">
            <a:avLst/>
          </a:prstGeom>
          <a:noFill/>
        </p:spPr>
        <p:txBody>
          <a:bodyPr wrap="none" rtlCol="0">
            <a:spAutoFit/>
          </a:bodyPr>
          <a:lstStyle/>
          <a:p>
            <a:r>
              <a:rPr lang="en-US" dirty="0">
                <a:solidFill>
                  <a:schemeClr val="bg1"/>
                </a:solidFill>
              </a:rPr>
              <a:t>(SAMHSA.gov, 2017)</a:t>
            </a:r>
          </a:p>
        </p:txBody>
      </p:sp>
    </p:spTree>
    <p:extLst>
      <p:ext uri="{BB962C8B-B14F-4D97-AF65-F5344CB8AC3E}">
        <p14:creationId xmlns:p14="http://schemas.microsoft.com/office/powerpoint/2010/main" val="346746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 2: Identify Protective Factors</a:t>
            </a:r>
          </a:p>
        </p:txBody>
      </p:sp>
      <p:pic>
        <p:nvPicPr>
          <p:cNvPr id="7" name="Content Placeholder 6"/>
          <p:cNvPicPr>
            <a:picLocks noGrp="1" noChangeAspect="1"/>
          </p:cNvPicPr>
          <p:nvPr>
            <p:ph idx="1"/>
          </p:nvPr>
        </p:nvPicPr>
        <p:blipFill>
          <a:blip r:embed="rId3"/>
          <a:stretch>
            <a:fillRect/>
          </a:stretch>
        </p:blipFill>
        <p:spPr>
          <a:xfrm>
            <a:off x="2255085" y="1983008"/>
            <a:ext cx="7694005" cy="3151761"/>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contourW="6350">
            <a:bevelT h="38100"/>
            <a:contourClr>
              <a:srgbClr val="C0C0C0"/>
            </a:contourClr>
          </a:sp3d>
        </p:spPr>
      </p:pic>
      <p:sp>
        <p:nvSpPr>
          <p:cNvPr id="8" name="TextBox 7"/>
          <p:cNvSpPr txBox="1"/>
          <p:nvPr/>
        </p:nvSpPr>
        <p:spPr>
          <a:xfrm>
            <a:off x="9584647" y="5666972"/>
            <a:ext cx="2096279" cy="369332"/>
          </a:xfrm>
          <a:prstGeom prst="rect">
            <a:avLst/>
          </a:prstGeom>
          <a:noFill/>
        </p:spPr>
        <p:txBody>
          <a:bodyPr wrap="none" rtlCol="0">
            <a:spAutoFit/>
          </a:bodyPr>
          <a:lstStyle/>
          <a:p>
            <a:r>
              <a:rPr lang="en-US" dirty="0">
                <a:solidFill>
                  <a:schemeClr val="bg1"/>
                </a:solidFill>
              </a:rPr>
              <a:t>(SAMHSA.gov, 2017)</a:t>
            </a:r>
          </a:p>
        </p:txBody>
      </p:sp>
    </p:spTree>
    <p:extLst>
      <p:ext uri="{BB962C8B-B14F-4D97-AF65-F5344CB8AC3E}">
        <p14:creationId xmlns:p14="http://schemas.microsoft.com/office/powerpoint/2010/main" val="128378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 3: Conduct Suicide Inquiry</a:t>
            </a:r>
          </a:p>
        </p:txBody>
      </p:sp>
      <p:pic>
        <p:nvPicPr>
          <p:cNvPr id="4" name="Content Placeholder 3"/>
          <p:cNvPicPr>
            <a:picLocks noGrp="1" noChangeAspect="1"/>
          </p:cNvPicPr>
          <p:nvPr>
            <p:ph idx="1"/>
          </p:nvPr>
        </p:nvPicPr>
        <p:blipFill>
          <a:blip r:embed="rId3"/>
          <a:stretch>
            <a:fillRect/>
          </a:stretch>
        </p:blipFill>
        <p:spPr>
          <a:xfrm>
            <a:off x="2982115" y="1601013"/>
            <a:ext cx="6227769" cy="4459256"/>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contourW="6350">
            <a:bevelT h="38100"/>
            <a:contourClr>
              <a:srgbClr val="C0C0C0"/>
            </a:contourClr>
          </a:sp3d>
        </p:spPr>
      </p:pic>
      <p:sp>
        <p:nvSpPr>
          <p:cNvPr id="8" name="TextBox 7"/>
          <p:cNvSpPr txBox="1"/>
          <p:nvPr/>
        </p:nvSpPr>
        <p:spPr>
          <a:xfrm>
            <a:off x="9584647" y="5666972"/>
            <a:ext cx="2096279" cy="369332"/>
          </a:xfrm>
          <a:prstGeom prst="rect">
            <a:avLst/>
          </a:prstGeom>
          <a:noFill/>
        </p:spPr>
        <p:txBody>
          <a:bodyPr wrap="none" rtlCol="0">
            <a:spAutoFit/>
          </a:bodyPr>
          <a:lstStyle/>
          <a:p>
            <a:r>
              <a:rPr lang="en-US" dirty="0">
                <a:solidFill>
                  <a:schemeClr val="bg1"/>
                </a:solidFill>
              </a:rPr>
              <a:t>(SAMHSA.gov, 2017)</a:t>
            </a:r>
          </a:p>
        </p:txBody>
      </p:sp>
    </p:spTree>
    <p:extLst>
      <p:ext uri="{BB962C8B-B14F-4D97-AF65-F5344CB8AC3E}">
        <p14:creationId xmlns:p14="http://schemas.microsoft.com/office/powerpoint/2010/main" val="154641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C6A6B9-A698-41BD-9795-CF4956C6B565}"/>
              </a:ext>
            </a:extLst>
          </p:cNvPr>
          <p:cNvSpPr>
            <a:spLocks noGrp="1"/>
          </p:cNvSpPr>
          <p:nvPr>
            <p:ph type="title"/>
          </p:nvPr>
        </p:nvSpPr>
        <p:spPr/>
        <p:txBody>
          <a:bodyPr/>
          <a:lstStyle/>
          <a:p>
            <a:r>
              <a:rPr lang="en-US" dirty="0"/>
              <a:t>Psychiatric Comorbidity</a:t>
            </a:r>
          </a:p>
        </p:txBody>
      </p:sp>
      <p:sp>
        <p:nvSpPr>
          <p:cNvPr id="5" name="Content Placeholder 4">
            <a:extLst>
              <a:ext uri="{FF2B5EF4-FFF2-40B4-BE49-F238E27FC236}">
                <a16:creationId xmlns:a16="http://schemas.microsoft.com/office/drawing/2014/main" id="{67630E8B-DB2B-4466-9353-146E73CB78DF}"/>
              </a:ext>
            </a:extLst>
          </p:cNvPr>
          <p:cNvSpPr>
            <a:spLocks noGrp="1"/>
          </p:cNvSpPr>
          <p:nvPr>
            <p:ph idx="1"/>
          </p:nvPr>
        </p:nvSpPr>
        <p:spPr>
          <a:xfrm>
            <a:off x="4417888" y="2051657"/>
            <a:ext cx="7161944" cy="4351338"/>
          </a:xfrm>
        </p:spPr>
        <p:txBody>
          <a:bodyPr/>
          <a:lstStyle/>
          <a:p>
            <a:r>
              <a:rPr lang="en-US" sz="2800" dirty="0">
                <a:solidFill>
                  <a:srgbClr val="FFFFFF"/>
                </a:solidFill>
                <a:latin typeface="Trajan Pro" pitchFamily="18" charset="0"/>
                <a:ea typeface="Trajan Pro Bold" charset="0"/>
                <a:cs typeface="Trajan Pro Bold" charset="0"/>
                <a:sym typeface="Trajan Pro Bold" charset="0"/>
              </a:rPr>
              <a:t>Prevalence of co-occurring and comorbid disorders</a:t>
            </a:r>
          </a:p>
          <a:p>
            <a:r>
              <a:rPr lang="en-US" sz="2800" dirty="0">
                <a:solidFill>
                  <a:srgbClr val="FFFFFF"/>
                </a:solidFill>
                <a:latin typeface="Trajan Pro" pitchFamily="18" charset="0"/>
                <a:ea typeface="Trajan Pro Bold" charset="0"/>
                <a:cs typeface="Trajan Pro Bold" charset="0"/>
                <a:sym typeface="Trajan Pro Bold" charset="0"/>
              </a:rPr>
              <a:t>Impact of comorbid disorders on the presence of gambling behaviors</a:t>
            </a:r>
          </a:p>
          <a:p>
            <a:r>
              <a:rPr lang="en-US" sz="2800" dirty="0">
                <a:solidFill>
                  <a:srgbClr val="FFFFFF"/>
                </a:solidFill>
                <a:latin typeface="Trajan Pro" pitchFamily="18" charset="0"/>
                <a:ea typeface="Trajan Pro Bold" charset="0"/>
                <a:cs typeface="Trajan Pro Bold" charset="0"/>
                <a:sym typeface="Trajan Pro Bold" charset="0"/>
              </a:rPr>
              <a:t>Progression of the disorder</a:t>
            </a:r>
          </a:p>
          <a:p>
            <a:r>
              <a:rPr lang="en-US" sz="2800" dirty="0">
                <a:solidFill>
                  <a:srgbClr val="FFFFFF"/>
                </a:solidFill>
                <a:latin typeface="Trajan Pro" pitchFamily="18" charset="0"/>
                <a:ea typeface="Trajan Pro Bold" charset="0"/>
                <a:cs typeface="Trajan Pro Bold" charset="0"/>
                <a:sym typeface="Trajan Pro Bold" charset="0"/>
              </a:rPr>
              <a:t>Treatment strategies</a:t>
            </a:r>
          </a:p>
          <a:p>
            <a:r>
              <a:rPr lang="en-US" sz="2800" dirty="0">
                <a:solidFill>
                  <a:srgbClr val="FFFFFF"/>
                </a:solidFill>
                <a:latin typeface="Trajan Pro" pitchFamily="18" charset="0"/>
                <a:ea typeface="Trajan Pro Bold" charset="0"/>
                <a:cs typeface="Trajan Pro Bold" charset="0"/>
                <a:sym typeface="Trajan Pro Bold" charset="0"/>
              </a:rPr>
              <a:t>Interactions between gambling and psychiatric disorders</a:t>
            </a:r>
          </a:p>
          <a:p>
            <a:endParaRPr lang="en-US" dirty="0"/>
          </a:p>
        </p:txBody>
      </p:sp>
      <p:pic>
        <p:nvPicPr>
          <p:cNvPr id="1026" name="Picture 2" descr="AI and computational psychiatry: Finding 'hidden cues'">
            <a:extLst>
              <a:ext uri="{FF2B5EF4-FFF2-40B4-BE49-F238E27FC236}">
                <a16:creationId xmlns:a16="http://schemas.microsoft.com/office/drawing/2014/main" id="{B8A93CE8-BFD2-4A2F-BEBF-AF2C810CDA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46" t="16333" r="26749" b="13271"/>
          <a:stretch/>
        </p:blipFill>
        <p:spPr bwMode="auto">
          <a:xfrm>
            <a:off x="421241" y="2154397"/>
            <a:ext cx="3565134" cy="335255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4083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Step 4: Determine Risk Level / Intervention</a:t>
            </a:r>
          </a:p>
        </p:txBody>
      </p:sp>
      <p:pic>
        <p:nvPicPr>
          <p:cNvPr id="7" name="Content Placeholder 6"/>
          <p:cNvPicPr>
            <a:picLocks noGrp="1" noChangeAspect="1"/>
          </p:cNvPicPr>
          <p:nvPr>
            <p:ph idx="1"/>
          </p:nvPr>
        </p:nvPicPr>
        <p:blipFill>
          <a:blip r:embed="rId3"/>
          <a:stretch>
            <a:fillRect/>
          </a:stretch>
        </p:blipFill>
        <p:spPr>
          <a:xfrm>
            <a:off x="3493322" y="1665692"/>
            <a:ext cx="5205355" cy="4268206"/>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contourW="6350">
            <a:bevelT h="38100"/>
            <a:contourClr>
              <a:srgbClr val="C0C0C0"/>
            </a:contourClr>
          </a:sp3d>
        </p:spPr>
      </p:pic>
      <p:sp>
        <p:nvSpPr>
          <p:cNvPr id="8" name="TextBox 7"/>
          <p:cNvSpPr txBox="1"/>
          <p:nvPr/>
        </p:nvSpPr>
        <p:spPr>
          <a:xfrm>
            <a:off x="9584647" y="5666972"/>
            <a:ext cx="2096279" cy="369332"/>
          </a:xfrm>
          <a:prstGeom prst="rect">
            <a:avLst/>
          </a:prstGeom>
          <a:noFill/>
        </p:spPr>
        <p:txBody>
          <a:bodyPr wrap="none" rtlCol="0">
            <a:spAutoFit/>
          </a:bodyPr>
          <a:lstStyle/>
          <a:p>
            <a:r>
              <a:rPr lang="en-US" dirty="0">
                <a:solidFill>
                  <a:schemeClr val="bg1"/>
                </a:solidFill>
              </a:rPr>
              <a:t>(SAMHSA.gov, 2017)</a:t>
            </a:r>
          </a:p>
        </p:txBody>
      </p:sp>
    </p:spTree>
    <p:extLst>
      <p:ext uri="{BB962C8B-B14F-4D97-AF65-F5344CB8AC3E}">
        <p14:creationId xmlns:p14="http://schemas.microsoft.com/office/powerpoint/2010/main" val="192045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Step 5: Document</a:t>
            </a:r>
          </a:p>
        </p:txBody>
      </p:sp>
      <p:pic>
        <p:nvPicPr>
          <p:cNvPr id="4" name="Content Placeholder 3"/>
          <p:cNvPicPr>
            <a:picLocks noGrp="1" noChangeAspect="1"/>
          </p:cNvPicPr>
          <p:nvPr>
            <p:ph idx="1"/>
          </p:nvPr>
        </p:nvPicPr>
        <p:blipFill>
          <a:blip r:embed="rId3"/>
          <a:stretch>
            <a:fillRect/>
          </a:stretch>
        </p:blipFill>
        <p:spPr>
          <a:xfrm>
            <a:off x="2453789" y="1983008"/>
            <a:ext cx="7284421" cy="2952792"/>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contourW="6350">
            <a:bevelT h="38100"/>
            <a:contourClr>
              <a:srgbClr val="C0C0C0"/>
            </a:contourClr>
          </a:sp3d>
        </p:spPr>
      </p:pic>
      <p:sp>
        <p:nvSpPr>
          <p:cNvPr id="8" name="TextBox 7"/>
          <p:cNvSpPr txBox="1"/>
          <p:nvPr/>
        </p:nvSpPr>
        <p:spPr>
          <a:xfrm>
            <a:off x="9584647" y="5666972"/>
            <a:ext cx="2096279" cy="369332"/>
          </a:xfrm>
          <a:prstGeom prst="rect">
            <a:avLst/>
          </a:prstGeom>
          <a:noFill/>
        </p:spPr>
        <p:txBody>
          <a:bodyPr wrap="none" rtlCol="0">
            <a:spAutoFit/>
          </a:bodyPr>
          <a:lstStyle/>
          <a:p>
            <a:r>
              <a:rPr lang="en-US" dirty="0">
                <a:solidFill>
                  <a:schemeClr val="bg1"/>
                </a:solidFill>
              </a:rPr>
              <a:t>(SAMHSA.gov, 2017)</a:t>
            </a:r>
          </a:p>
        </p:txBody>
      </p:sp>
    </p:spTree>
    <p:extLst>
      <p:ext uri="{BB962C8B-B14F-4D97-AF65-F5344CB8AC3E}">
        <p14:creationId xmlns:p14="http://schemas.microsoft.com/office/powerpoint/2010/main" val="296494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499"/>
            <a:ext cx="10515600" cy="1325563"/>
          </a:xfrm>
        </p:spPr>
        <p:txBody>
          <a:bodyPr/>
          <a:lstStyle/>
          <a:p>
            <a:r>
              <a:rPr lang="en-US" dirty="0"/>
              <a:t>Summary on Crisis Assessment</a:t>
            </a:r>
          </a:p>
        </p:txBody>
      </p:sp>
      <p:sp>
        <p:nvSpPr>
          <p:cNvPr id="3" name="Content Placeholder 2"/>
          <p:cNvSpPr>
            <a:spLocks noGrp="1"/>
          </p:cNvSpPr>
          <p:nvPr>
            <p:ph idx="1"/>
          </p:nvPr>
        </p:nvSpPr>
        <p:spPr>
          <a:xfrm>
            <a:off x="1120000" y="1695236"/>
            <a:ext cx="10233800" cy="4283694"/>
          </a:xfrm>
        </p:spPr>
        <p:txBody>
          <a:bodyPr>
            <a:normAutofit lnSpcReduction="10000"/>
          </a:bodyPr>
          <a:lstStyle/>
          <a:p>
            <a:r>
              <a:rPr lang="en-US" dirty="0"/>
              <a:t>“It appears that at the very time we have become most aware of specifically what we need to know about suicidal patients, it has only become more and more obvious what we do not know.” </a:t>
            </a:r>
          </a:p>
          <a:p>
            <a:pPr marL="0" indent="0" algn="r">
              <a:buNone/>
            </a:pPr>
            <a:r>
              <a:rPr lang="en-US" dirty="0"/>
              <a:t>(Rudd &amp; Joiner, 1998)</a:t>
            </a:r>
          </a:p>
          <a:p>
            <a:pPr marL="0" indent="0" algn="r">
              <a:buNone/>
            </a:pPr>
            <a:endParaRPr lang="en-US" dirty="0"/>
          </a:p>
          <a:p>
            <a:pPr marL="466725" indent="-466725">
              <a:buClr>
                <a:schemeClr val="bg1"/>
              </a:buClr>
              <a:buFont typeface="Wingdings" panose="05000000000000000000" pitchFamily="2" charset="2"/>
              <a:buChar char="ü"/>
            </a:pPr>
            <a:r>
              <a:rPr lang="en-US" dirty="0"/>
              <a:t>The current approach is to synthesize a model of Best Practices from across literature on Suicidality &amp; Gambling Disorders</a:t>
            </a:r>
          </a:p>
          <a:p>
            <a:pPr marL="466725" indent="-466725">
              <a:buClr>
                <a:schemeClr val="bg1"/>
              </a:buClr>
              <a:buFont typeface="Wingdings" panose="05000000000000000000" pitchFamily="2" charset="2"/>
              <a:buChar char="ü"/>
            </a:pPr>
            <a:r>
              <a:rPr lang="en-US" dirty="0"/>
              <a:t>There are several empirically supported protocols for encountering potentially fatal client situations</a:t>
            </a:r>
          </a:p>
          <a:p>
            <a:pPr marL="466725" indent="-466725">
              <a:buClr>
                <a:schemeClr val="bg1"/>
              </a:buClr>
              <a:buFont typeface="Wingdings" panose="05000000000000000000" pitchFamily="2" charset="2"/>
              <a:buChar char="ü"/>
            </a:pPr>
            <a:r>
              <a:rPr lang="en-US" dirty="0"/>
              <a:t>Remain attentive and exercise clinical judgment </a:t>
            </a:r>
          </a:p>
        </p:txBody>
      </p:sp>
    </p:spTree>
    <p:extLst>
      <p:ext uri="{BB962C8B-B14F-4D97-AF65-F5344CB8AC3E}">
        <p14:creationId xmlns:p14="http://schemas.microsoft.com/office/powerpoint/2010/main" val="1769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a:t>End of Session 2 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nvGraphicFramePr>
        <p:xfrm>
          <a:off x="2249038" y="2023946"/>
          <a:ext cx="7693923" cy="2810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519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59D0-0145-4BB9-B6F5-30F4D9B61D08}"/>
              </a:ext>
            </a:extLst>
          </p:cNvPr>
          <p:cNvSpPr>
            <a:spLocks noGrp="1"/>
          </p:cNvSpPr>
          <p:nvPr>
            <p:ph type="title"/>
          </p:nvPr>
        </p:nvSpPr>
        <p:spPr/>
        <p:txBody>
          <a:bodyPr/>
          <a:lstStyle/>
          <a:p>
            <a:r>
              <a:rPr lang="en-US" dirty="0"/>
              <a:t>Comorbid Disorder Prevalence Estimates</a:t>
            </a:r>
          </a:p>
        </p:txBody>
      </p:sp>
      <p:sp>
        <p:nvSpPr>
          <p:cNvPr id="3" name="Content Placeholder 2">
            <a:extLst>
              <a:ext uri="{FF2B5EF4-FFF2-40B4-BE49-F238E27FC236}">
                <a16:creationId xmlns:a16="http://schemas.microsoft.com/office/drawing/2014/main" id="{B7298F97-962B-4369-B499-B4CAF5E8A6B9}"/>
              </a:ext>
            </a:extLst>
          </p:cNvPr>
          <p:cNvSpPr>
            <a:spLocks noGrp="1"/>
          </p:cNvSpPr>
          <p:nvPr>
            <p:ph idx="1"/>
          </p:nvPr>
        </p:nvSpPr>
        <p:spPr>
          <a:xfrm>
            <a:off x="838200" y="1825625"/>
            <a:ext cx="5809180" cy="4351338"/>
          </a:xfrm>
        </p:spPr>
        <p:txBody>
          <a:bodyPr/>
          <a:lstStyle/>
          <a:p>
            <a:r>
              <a:rPr lang="en-US" dirty="0"/>
              <a:t>Neurodevelopmental Disorders</a:t>
            </a:r>
          </a:p>
          <a:p>
            <a:endParaRPr lang="en-US" dirty="0"/>
          </a:p>
          <a:p>
            <a:pPr marL="457200" indent="-457200">
              <a:spcBef>
                <a:spcPts val="518"/>
              </a:spcBef>
              <a:buClr>
                <a:schemeClr val="accent3"/>
              </a:buClr>
              <a:buSzPct val="125000"/>
              <a:buFont typeface="Arial" pitchFamily="34" charset="0"/>
              <a:buChar char="•"/>
            </a:pPr>
            <a:r>
              <a:rPr lang="en-US" sz="2400" dirty="0">
                <a:solidFill>
                  <a:srgbClr val="FBC500"/>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20%</a:t>
            </a:r>
            <a:r>
              <a:rPr lang="en-US" sz="2400" dirty="0">
                <a:solidFill>
                  <a:srgbClr val="FFFFFF"/>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 to </a:t>
            </a:r>
            <a:r>
              <a:rPr lang="en-US" sz="2400" dirty="0">
                <a:solidFill>
                  <a:srgbClr val="FBC500"/>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35%</a:t>
            </a:r>
            <a:r>
              <a:rPr lang="en-US" sz="2400" dirty="0">
                <a:solidFill>
                  <a:srgbClr val="FFFFFF"/>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 of problem gamblers are affected by Attention-Deficit/Hyperactivity Disorder (ADHD)</a:t>
            </a:r>
          </a:p>
          <a:p>
            <a:pPr marL="457200" indent="-457200">
              <a:spcBef>
                <a:spcPts val="518"/>
              </a:spcBef>
              <a:buClr>
                <a:schemeClr val="accent3"/>
              </a:buClr>
              <a:buSzPct val="125000"/>
              <a:buFont typeface="Arial" pitchFamily="34" charset="0"/>
              <a:buChar char="•"/>
            </a:pPr>
            <a:endParaRPr lang="en-US" sz="2400" dirty="0">
              <a:solidFill>
                <a:srgbClr val="FFFFFF"/>
              </a:solidFill>
              <a:effectLst>
                <a:outerShdw blurRad="38100" dist="38100" dir="2700000" algn="tl">
                  <a:srgbClr val="000000"/>
                </a:outerShdw>
              </a:effectLst>
              <a:latin typeface="Trajan Pro" pitchFamily="18" charset="0"/>
              <a:ea typeface="Lucida Grande" charset="0"/>
              <a:cs typeface="Lucida Grande" charset="0"/>
              <a:sym typeface="Trajan Pro Bold" charset="0"/>
            </a:endParaRPr>
          </a:p>
          <a:p>
            <a:pPr marL="457200" indent="-457200">
              <a:spcBef>
                <a:spcPts val="518"/>
              </a:spcBef>
              <a:buClr>
                <a:schemeClr val="accent3"/>
              </a:buClr>
              <a:buSzPct val="125000"/>
              <a:buFont typeface="Arial" pitchFamily="34" charset="0"/>
              <a:buChar char="•"/>
            </a:pPr>
            <a:r>
              <a:rPr lang="en-US" sz="2400" dirty="0">
                <a:solidFill>
                  <a:srgbClr val="FFFFFF"/>
                </a:solidFill>
                <a:effectLst>
                  <a:outerShdw blurRad="38100" dist="38100" dir="2700000" algn="tl">
                    <a:srgbClr val="000000"/>
                  </a:outerShdw>
                </a:effectLst>
                <a:latin typeface="Trajan Pro" pitchFamily="18" charset="0"/>
                <a:ea typeface="Lucida Grande" charset="0"/>
                <a:cs typeface="Lucida Grande" charset="0"/>
                <a:sym typeface="Trajan Pro Bold" charset="0"/>
              </a:rPr>
              <a:t>With ADHD, gambling may be used to slow down thinking, improve concentration, and “feel normal.”</a:t>
            </a:r>
          </a:p>
          <a:p>
            <a:pPr lvl="1"/>
            <a:endParaRPr lang="en-US" dirty="0"/>
          </a:p>
          <a:p>
            <a:endParaRPr lang="en-US" dirty="0"/>
          </a:p>
        </p:txBody>
      </p:sp>
      <p:sp>
        <p:nvSpPr>
          <p:cNvPr id="4" name="TextBox 3">
            <a:extLst>
              <a:ext uri="{FF2B5EF4-FFF2-40B4-BE49-F238E27FC236}">
                <a16:creationId xmlns:a16="http://schemas.microsoft.com/office/drawing/2014/main" id="{8D3BCAD6-2ED2-49D9-B538-0825DA68BF84}"/>
              </a:ext>
            </a:extLst>
          </p:cNvPr>
          <p:cNvSpPr txBox="1"/>
          <p:nvPr/>
        </p:nvSpPr>
        <p:spPr>
          <a:xfrm>
            <a:off x="8197204" y="5767227"/>
            <a:ext cx="3344762" cy="307777"/>
          </a:xfrm>
          <a:prstGeom prst="rect">
            <a:avLst/>
          </a:prstGeom>
          <a:noFill/>
        </p:spPr>
        <p:txBody>
          <a:bodyPr wrap="none" rtlCol="0">
            <a:spAutoFit/>
          </a:bodyPr>
          <a:lstStyle/>
          <a:p>
            <a:r>
              <a:rPr lang="en-US" sz="1400" dirty="0">
                <a:solidFill>
                  <a:schemeClr val="bg1"/>
                </a:solidFill>
              </a:rPr>
              <a:t>(Rosenthal, 2001; Rosenthal &amp; Rugle, 2008)</a:t>
            </a:r>
          </a:p>
        </p:txBody>
      </p:sp>
      <p:pic>
        <p:nvPicPr>
          <p:cNvPr id="5" name="Picture 4">
            <a:extLst>
              <a:ext uri="{FF2B5EF4-FFF2-40B4-BE49-F238E27FC236}">
                <a16:creationId xmlns:a16="http://schemas.microsoft.com/office/drawing/2014/main" id="{8AE3AE0A-7B31-4E70-9B2B-2EB84F80B80C}"/>
              </a:ext>
            </a:extLst>
          </p:cNvPr>
          <p:cNvPicPr>
            <a:picLocks noChangeAspect="1"/>
          </p:cNvPicPr>
          <p:nvPr/>
        </p:nvPicPr>
        <p:blipFill>
          <a:blip r:embed="rId3"/>
          <a:stretch>
            <a:fillRect/>
          </a:stretch>
        </p:blipFill>
        <p:spPr>
          <a:xfrm>
            <a:off x="6772916" y="1999046"/>
            <a:ext cx="4848565" cy="323122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6629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59D0-0145-4BB9-B6F5-30F4D9B61D08}"/>
              </a:ext>
            </a:extLst>
          </p:cNvPr>
          <p:cNvSpPr>
            <a:spLocks noGrp="1"/>
          </p:cNvSpPr>
          <p:nvPr>
            <p:ph type="title"/>
          </p:nvPr>
        </p:nvSpPr>
        <p:spPr/>
        <p:txBody>
          <a:bodyPr/>
          <a:lstStyle/>
          <a:p>
            <a:r>
              <a:rPr lang="en-US" dirty="0"/>
              <a:t>Comorbid Disorder Prevalence Estimates</a:t>
            </a:r>
          </a:p>
        </p:txBody>
      </p:sp>
      <p:sp>
        <p:nvSpPr>
          <p:cNvPr id="3" name="Content Placeholder 2">
            <a:extLst>
              <a:ext uri="{FF2B5EF4-FFF2-40B4-BE49-F238E27FC236}">
                <a16:creationId xmlns:a16="http://schemas.microsoft.com/office/drawing/2014/main" id="{B7298F97-962B-4369-B499-B4CAF5E8A6B9}"/>
              </a:ext>
            </a:extLst>
          </p:cNvPr>
          <p:cNvSpPr>
            <a:spLocks noGrp="1"/>
          </p:cNvSpPr>
          <p:nvPr>
            <p:ph idx="1"/>
          </p:nvPr>
        </p:nvSpPr>
        <p:spPr>
          <a:xfrm>
            <a:off x="4366517" y="1462088"/>
            <a:ext cx="7644829" cy="4351338"/>
          </a:xfrm>
        </p:spPr>
        <p:txBody>
          <a:bodyPr/>
          <a:lstStyle/>
          <a:p>
            <a:pPr lvl="1"/>
            <a:endParaRPr lang="en-US" dirty="0"/>
          </a:p>
          <a:p>
            <a:pPr marL="0" indent="0">
              <a:spcBef>
                <a:spcPts val="597"/>
              </a:spcBef>
              <a:buNone/>
            </a:pPr>
            <a:r>
              <a:rPr lang="en-US" sz="3600" b="1" dirty="0">
                <a:solidFill>
                  <a:srgbClr val="D86018"/>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Suicidal Ideation and Suicide</a:t>
            </a:r>
          </a:p>
          <a:p>
            <a:pPr marL="0" indent="0">
              <a:spcBef>
                <a:spcPts val="597"/>
              </a:spcBef>
              <a:buNone/>
            </a:pPr>
            <a:endParaRPr lang="en-US" sz="3600" b="1" dirty="0">
              <a:solidFill>
                <a:srgbClr val="D86018"/>
              </a:solidFill>
              <a:effectLst>
                <a:outerShdw blurRad="38100" dist="38100" dir="2700000" algn="tl">
                  <a:srgbClr val="000000"/>
                </a:outerShdw>
              </a:effectLst>
              <a:latin typeface="Trajan Pro" pitchFamily="18" charset="0"/>
              <a:ea typeface="Trajan Pro Bold" charset="0"/>
              <a:cs typeface="Trajan Pro Bold" charset="0"/>
              <a:sym typeface="Trajan Pro Bold" charset="0"/>
            </a:endParaRPr>
          </a:p>
          <a:p>
            <a:pPr marL="914400" lvl="1" indent="-457200">
              <a:spcBef>
                <a:spcPts val="518"/>
              </a:spcBef>
              <a:spcAft>
                <a:spcPts val="600"/>
              </a:spcAft>
              <a:buClr>
                <a:srgbClr val="FFFFFF"/>
              </a:buClr>
              <a:buSzPct val="125000"/>
            </a:pPr>
            <a:r>
              <a:rPr lang="en-US" dirty="0">
                <a:solidFill>
                  <a:srgbClr val="FBC500"/>
                </a:solidFill>
                <a:latin typeface="Trajan Pro" pitchFamily="18" charset="0"/>
                <a:ea typeface="Trajan Pro Bold" charset="0"/>
                <a:cs typeface="Trajan Pro Bold" charset="0"/>
                <a:sym typeface="Trajan Pro Bold" charset="0"/>
              </a:rPr>
              <a:t>20%</a:t>
            </a:r>
            <a:r>
              <a:rPr lang="en-US" dirty="0">
                <a:solidFill>
                  <a:srgbClr val="FFFFFF"/>
                </a:solidFill>
                <a:latin typeface="Trajan Pro" pitchFamily="18" charset="0"/>
                <a:ea typeface="Trajan Pro" charset="0"/>
                <a:cs typeface="Trajan Pro" charset="0"/>
                <a:sym typeface="Trajan Pro" charset="0"/>
              </a:rPr>
              <a:t> of survey respondents reported suicide attempts and </a:t>
            </a:r>
            <a:r>
              <a:rPr lang="en-US" dirty="0">
                <a:solidFill>
                  <a:srgbClr val="FFC000"/>
                </a:solidFill>
                <a:latin typeface="Trajan Pro" pitchFamily="18" charset="0"/>
                <a:ea typeface="Trajan Pro" charset="0"/>
                <a:cs typeface="Trajan Pro" charset="0"/>
                <a:sym typeface="Trajan Pro" charset="0"/>
              </a:rPr>
              <a:t>77% </a:t>
            </a:r>
            <a:r>
              <a:rPr lang="en-US" dirty="0">
                <a:solidFill>
                  <a:srgbClr val="FFFFFF"/>
                </a:solidFill>
                <a:latin typeface="Trajan Pro" pitchFamily="18" charset="0"/>
                <a:ea typeface="Trajan Pro" charset="0"/>
                <a:cs typeface="Trajan Pro" charset="0"/>
                <a:sym typeface="Trajan Pro" charset="0"/>
              </a:rPr>
              <a:t>reported suicidal ideation.</a:t>
            </a:r>
          </a:p>
          <a:p>
            <a:pPr marL="914400" lvl="1" indent="-457200">
              <a:lnSpc>
                <a:spcPct val="88000"/>
              </a:lnSpc>
              <a:spcBef>
                <a:spcPts val="518"/>
              </a:spcBef>
              <a:spcAft>
                <a:spcPts val="600"/>
              </a:spcAft>
              <a:buClr>
                <a:srgbClr val="FFFFFF"/>
              </a:buClr>
              <a:buSzPct val="125000"/>
            </a:pPr>
            <a:r>
              <a:rPr lang="en-US" dirty="0">
                <a:solidFill>
                  <a:srgbClr val="FFFFFF"/>
                </a:solidFill>
                <a:latin typeface="Trajan Pro" pitchFamily="18" charset="0"/>
                <a:ea typeface="Trajan Pro" charset="0"/>
                <a:cs typeface="Trajan Pro" charset="0"/>
                <a:sym typeface="Trajan Pro" charset="0"/>
              </a:rPr>
              <a:t>A 1994 study showed that </a:t>
            </a:r>
            <a:r>
              <a:rPr lang="en-US" dirty="0">
                <a:solidFill>
                  <a:srgbClr val="FFC000"/>
                </a:solidFill>
                <a:latin typeface="Trajan Pro" pitchFamily="18" charset="0"/>
                <a:ea typeface="Trajan Pro" charset="0"/>
                <a:cs typeface="Trajan Pro" charset="0"/>
                <a:sym typeface="Trajan Pro" charset="0"/>
              </a:rPr>
              <a:t>28.6%</a:t>
            </a:r>
            <a:r>
              <a:rPr lang="en-US" dirty="0">
                <a:solidFill>
                  <a:srgbClr val="FFFFFF"/>
                </a:solidFill>
                <a:latin typeface="Trajan Pro" pitchFamily="18" charset="0"/>
                <a:ea typeface="Trajan Pro" charset="0"/>
                <a:cs typeface="Trajan Pro" charset="0"/>
                <a:sym typeface="Trajan Pro" charset="0"/>
              </a:rPr>
              <a:t> of compulsive gamblers attempted suicide versus </a:t>
            </a:r>
            <a:r>
              <a:rPr lang="en-US" dirty="0">
                <a:solidFill>
                  <a:srgbClr val="FFC000"/>
                </a:solidFill>
                <a:latin typeface="Trajan Pro" pitchFamily="18" charset="0"/>
                <a:ea typeface="Trajan Pro" charset="0"/>
                <a:cs typeface="Trajan Pro" charset="0"/>
                <a:sym typeface="Trajan Pro" charset="0"/>
              </a:rPr>
              <a:t>7.25%</a:t>
            </a:r>
            <a:r>
              <a:rPr lang="en-US" dirty="0">
                <a:solidFill>
                  <a:srgbClr val="FFFFFF"/>
                </a:solidFill>
                <a:latin typeface="Trajan Pro" pitchFamily="18" charset="0"/>
                <a:ea typeface="Trajan Pro" charset="0"/>
                <a:cs typeface="Trajan Pro" charset="0"/>
                <a:sym typeface="Trajan Pro" charset="0"/>
              </a:rPr>
              <a:t> of a non-problem gambling control group.</a:t>
            </a:r>
            <a:endParaRPr lang="en-US" sz="3200" dirty="0">
              <a:solidFill>
                <a:schemeClr val="tx1"/>
              </a:solidFill>
              <a:latin typeface="Trajan Pro" pitchFamily="18" charset="0"/>
              <a:ea typeface="Gill Sans" charset="0"/>
              <a:cs typeface="Gill Sans" charset="0"/>
            </a:endParaRPr>
          </a:p>
          <a:p>
            <a:pPr marL="914400" lvl="1" indent="-457200">
              <a:lnSpc>
                <a:spcPct val="88000"/>
              </a:lnSpc>
              <a:spcBef>
                <a:spcPts val="518"/>
              </a:spcBef>
              <a:spcAft>
                <a:spcPts val="600"/>
              </a:spcAft>
              <a:buClr>
                <a:srgbClr val="FFFFFF"/>
              </a:buClr>
              <a:buSzPct val="125000"/>
            </a:pPr>
            <a:r>
              <a:rPr lang="en-US" dirty="0">
                <a:solidFill>
                  <a:srgbClr val="FFFFFF"/>
                </a:solidFill>
                <a:latin typeface="Trajan Pro" pitchFamily="18" charset="0"/>
                <a:ea typeface="Trajan Pro" charset="0"/>
                <a:cs typeface="Trajan Pro" charset="0"/>
                <a:sym typeface="Trajan Pro" charset="0"/>
              </a:rPr>
              <a:t>Persons diagnosed with Gambling Disorder are nearly </a:t>
            </a:r>
            <a:r>
              <a:rPr lang="en-US" dirty="0">
                <a:solidFill>
                  <a:srgbClr val="FBC500"/>
                </a:solidFill>
                <a:latin typeface="Trajan Pro" pitchFamily="18" charset="0"/>
                <a:ea typeface="Trajan Pro Bold" charset="0"/>
                <a:cs typeface="Trajan Pro Bold" charset="0"/>
                <a:sym typeface="Trajan Pro Bold" charset="0"/>
              </a:rPr>
              <a:t>3x</a:t>
            </a:r>
            <a:r>
              <a:rPr lang="en-US" dirty="0">
                <a:solidFill>
                  <a:srgbClr val="FFFFFF"/>
                </a:solidFill>
                <a:latin typeface="Trajan Pro" pitchFamily="18" charset="0"/>
                <a:ea typeface="Trajan Pro" charset="0"/>
                <a:cs typeface="Trajan Pro" charset="0"/>
                <a:sym typeface="Trajan Pro" charset="0"/>
              </a:rPr>
              <a:t> more likely to attempt suicide.</a:t>
            </a:r>
          </a:p>
          <a:p>
            <a:endParaRPr lang="en-US" dirty="0"/>
          </a:p>
        </p:txBody>
      </p:sp>
      <p:pic>
        <p:nvPicPr>
          <p:cNvPr id="6" name="Picture 5">
            <a:extLst>
              <a:ext uri="{FF2B5EF4-FFF2-40B4-BE49-F238E27FC236}">
                <a16:creationId xmlns:a16="http://schemas.microsoft.com/office/drawing/2014/main" id="{31398015-3900-4889-84FA-A0E36A6C0C83}"/>
              </a:ext>
            </a:extLst>
          </p:cNvPr>
          <p:cNvPicPr>
            <a:picLocks noChangeAspect="1"/>
          </p:cNvPicPr>
          <p:nvPr/>
        </p:nvPicPr>
        <p:blipFill rotWithShape="1">
          <a:blip r:embed="rId3"/>
          <a:srcRect l="24307" t="10486" r="29665"/>
          <a:stretch/>
        </p:blipFill>
        <p:spPr>
          <a:xfrm>
            <a:off x="468332" y="1561670"/>
            <a:ext cx="3472031" cy="4500083"/>
          </a:xfrm>
          <a:prstGeom prst="rect">
            <a:avLst/>
          </a:prstGeom>
          <a:ln>
            <a:noFill/>
          </a:ln>
          <a:effectLst>
            <a:softEdge rad="112500"/>
          </a:effectLst>
        </p:spPr>
      </p:pic>
    </p:spTree>
    <p:extLst>
      <p:ext uri="{BB962C8B-B14F-4D97-AF65-F5344CB8AC3E}">
        <p14:creationId xmlns:p14="http://schemas.microsoft.com/office/powerpoint/2010/main" val="815053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59D0-0145-4BB9-B6F5-30F4D9B61D08}"/>
              </a:ext>
            </a:extLst>
          </p:cNvPr>
          <p:cNvSpPr>
            <a:spLocks noGrp="1"/>
          </p:cNvSpPr>
          <p:nvPr>
            <p:ph type="title"/>
          </p:nvPr>
        </p:nvSpPr>
        <p:spPr/>
        <p:txBody>
          <a:bodyPr/>
          <a:lstStyle/>
          <a:p>
            <a:r>
              <a:rPr lang="en-US" dirty="0"/>
              <a:t>Comorbid Disorder Prevalence Estimates</a:t>
            </a:r>
          </a:p>
        </p:txBody>
      </p:sp>
      <p:sp>
        <p:nvSpPr>
          <p:cNvPr id="3" name="Content Placeholder 2">
            <a:extLst>
              <a:ext uri="{FF2B5EF4-FFF2-40B4-BE49-F238E27FC236}">
                <a16:creationId xmlns:a16="http://schemas.microsoft.com/office/drawing/2014/main" id="{B7298F97-962B-4369-B499-B4CAF5E8A6B9}"/>
              </a:ext>
            </a:extLst>
          </p:cNvPr>
          <p:cNvSpPr>
            <a:spLocks noGrp="1"/>
          </p:cNvSpPr>
          <p:nvPr>
            <p:ph idx="1"/>
          </p:nvPr>
        </p:nvSpPr>
        <p:spPr>
          <a:xfrm>
            <a:off x="1123307" y="1815377"/>
            <a:ext cx="4972693" cy="4351338"/>
          </a:xfrm>
        </p:spPr>
        <p:txBody>
          <a:bodyPr/>
          <a:lstStyle/>
          <a:p>
            <a:r>
              <a:rPr lang="en-US" dirty="0"/>
              <a:t>Mood Disorders</a:t>
            </a:r>
          </a:p>
          <a:p>
            <a:endParaRPr lang="en-US" dirty="0"/>
          </a:p>
          <a:p>
            <a:pPr marL="1125855" lvl="1" indent="-457200" algn="l" eaLnBrk="1" hangingPunct="1">
              <a:spcBef>
                <a:spcPts val="540"/>
              </a:spcBef>
              <a:buClr>
                <a:srgbClr val="FFFFFF"/>
              </a:buClr>
              <a:buSzPct val="125000"/>
              <a:buFont typeface="Arial" pitchFamily="34" charset="0"/>
              <a:buChar char="•"/>
            </a:pPr>
            <a:r>
              <a:rPr lang="en-US" sz="2400" dirty="0">
                <a:solidFill>
                  <a:srgbClr val="FBC500"/>
                </a:solidFill>
                <a:ea typeface="Trajan Pro Bold" charset="0"/>
                <a:cs typeface="Trajan Pro Bold" charset="0"/>
                <a:sym typeface="Trajan Pro Bold" charset="0"/>
              </a:rPr>
              <a:t>50%</a:t>
            </a:r>
            <a:r>
              <a:rPr lang="en-US" sz="2400" dirty="0">
                <a:solidFill>
                  <a:srgbClr val="FFFFFF"/>
                </a:solidFill>
                <a:ea typeface="Trajan Pro" charset="0"/>
                <a:cs typeface="Trajan Pro" charset="0"/>
                <a:sym typeface="Trajan Pro" charset="0"/>
              </a:rPr>
              <a:t> to </a:t>
            </a:r>
            <a:r>
              <a:rPr lang="en-US" sz="2400" dirty="0">
                <a:solidFill>
                  <a:srgbClr val="FBC500"/>
                </a:solidFill>
                <a:ea typeface="Trajan Pro Bold" charset="0"/>
                <a:cs typeface="Trajan Pro Bold" charset="0"/>
                <a:sym typeface="Trajan Pro Bold" charset="0"/>
              </a:rPr>
              <a:t>80%</a:t>
            </a:r>
            <a:r>
              <a:rPr lang="en-US" sz="2400" dirty="0">
                <a:solidFill>
                  <a:srgbClr val="FFFFFF"/>
                </a:solidFill>
                <a:ea typeface="Trajan Pro" charset="0"/>
                <a:cs typeface="Trajan Pro" charset="0"/>
                <a:sym typeface="Trajan Pro" charset="0"/>
              </a:rPr>
              <a:t> of gamblers in treatment are affected by mood disorders</a:t>
            </a:r>
            <a:endParaRPr lang="en-US" sz="2400" dirty="0">
              <a:solidFill>
                <a:srgbClr val="FFFFFF"/>
              </a:solidFill>
              <a:sym typeface="Trajan Pro" charset="0"/>
            </a:endParaRPr>
          </a:p>
          <a:p>
            <a:pPr marL="1125855" lvl="1" indent="-457200" algn="l" eaLnBrk="1" hangingPunct="1">
              <a:spcBef>
                <a:spcPts val="540"/>
              </a:spcBef>
              <a:buClr>
                <a:srgbClr val="FFFFFF"/>
              </a:buClr>
              <a:buSzPct val="125000"/>
              <a:buFont typeface="Arial" pitchFamily="34" charset="0"/>
              <a:buChar char="•"/>
            </a:pPr>
            <a:endParaRPr lang="en-US" sz="2400" dirty="0">
              <a:solidFill>
                <a:srgbClr val="FFFFFF"/>
              </a:solidFill>
              <a:sym typeface="Trajan Pro" charset="0"/>
            </a:endParaRPr>
          </a:p>
          <a:p>
            <a:pPr marL="1125855" lvl="1" indent="-457200" algn="l" eaLnBrk="1" hangingPunct="1">
              <a:spcBef>
                <a:spcPts val="540"/>
              </a:spcBef>
              <a:buClr>
                <a:srgbClr val="FFFFFF"/>
              </a:buClr>
              <a:buSzPct val="125000"/>
              <a:buFont typeface="Arial" pitchFamily="34" charset="0"/>
              <a:buChar char="•"/>
            </a:pPr>
            <a:r>
              <a:rPr lang="en-US" sz="2400" dirty="0">
                <a:solidFill>
                  <a:srgbClr val="FFFFFF"/>
                </a:solidFill>
                <a:ea typeface="Trajan Pro" charset="0"/>
                <a:cs typeface="Trajan Pro" charset="0"/>
                <a:sym typeface="Trajan Pro" charset="0"/>
              </a:rPr>
              <a:t>Major Depression, Dysthymia, and Bipolar Disorder</a:t>
            </a:r>
            <a:endParaRPr lang="en-US" sz="2400" dirty="0">
              <a:solidFill>
                <a:srgbClr val="FFFFFF"/>
              </a:solidFill>
              <a:sym typeface="Trajan Pro" charset="0"/>
            </a:endParaRPr>
          </a:p>
          <a:p>
            <a:pPr lvl="1"/>
            <a:endParaRPr lang="en-US" dirty="0"/>
          </a:p>
        </p:txBody>
      </p:sp>
      <p:pic>
        <p:nvPicPr>
          <p:cNvPr id="4" name="Picture 3">
            <a:extLst>
              <a:ext uri="{FF2B5EF4-FFF2-40B4-BE49-F238E27FC236}">
                <a16:creationId xmlns:a16="http://schemas.microsoft.com/office/drawing/2014/main" id="{C69C1367-5C98-4E6D-977C-795EBA16DEF2}"/>
              </a:ext>
            </a:extLst>
          </p:cNvPr>
          <p:cNvPicPr>
            <a:picLocks noChangeAspect="1"/>
          </p:cNvPicPr>
          <p:nvPr/>
        </p:nvPicPr>
        <p:blipFill>
          <a:blip r:embed="rId3"/>
          <a:stretch>
            <a:fillRect/>
          </a:stretch>
        </p:blipFill>
        <p:spPr>
          <a:xfrm>
            <a:off x="6589160" y="1815377"/>
            <a:ext cx="5133654" cy="385024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20192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59D0-0145-4BB9-B6F5-30F4D9B61D08}"/>
              </a:ext>
            </a:extLst>
          </p:cNvPr>
          <p:cNvSpPr>
            <a:spLocks noGrp="1"/>
          </p:cNvSpPr>
          <p:nvPr>
            <p:ph type="title"/>
          </p:nvPr>
        </p:nvSpPr>
        <p:spPr/>
        <p:txBody>
          <a:bodyPr/>
          <a:lstStyle/>
          <a:p>
            <a:r>
              <a:rPr lang="en-US" dirty="0"/>
              <a:t>Comorbid Disorder Prevalence Estimates</a:t>
            </a:r>
          </a:p>
        </p:txBody>
      </p:sp>
      <p:sp>
        <p:nvSpPr>
          <p:cNvPr id="3" name="Content Placeholder 2">
            <a:extLst>
              <a:ext uri="{FF2B5EF4-FFF2-40B4-BE49-F238E27FC236}">
                <a16:creationId xmlns:a16="http://schemas.microsoft.com/office/drawing/2014/main" id="{B7298F97-962B-4369-B499-B4CAF5E8A6B9}"/>
              </a:ext>
            </a:extLst>
          </p:cNvPr>
          <p:cNvSpPr>
            <a:spLocks noGrp="1"/>
          </p:cNvSpPr>
          <p:nvPr>
            <p:ph idx="1"/>
          </p:nvPr>
        </p:nvSpPr>
        <p:spPr>
          <a:xfrm>
            <a:off x="1123307" y="1815377"/>
            <a:ext cx="4972693" cy="4351338"/>
          </a:xfrm>
        </p:spPr>
        <p:txBody>
          <a:bodyPr/>
          <a:lstStyle/>
          <a:p>
            <a:pPr marL="0" indent="0" algn="l" eaLnBrk="1" hangingPunct="1">
              <a:buNone/>
            </a:pPr>
            <a:r>
              <a:rPr lang="en-US" sz="3200" b="1" dirty="0">
                <a:solidFill>
                  <a:srgbClr val="FFFFFF"/>
                </a:solidFill>
                <a:effectLst>
                  <a:outerShdw blurRad="38100" dist="38100" dir="2700000" algn="tl">
                    <a:srgbClr val="000000"/>
                  </a:outerShdw>
                </a:effectLst>
                <a:ea typeface="Trajan Pro Bold" charset="0"/>
                <a:cs typeface="Trajan Pro Bold" charset="0"/>
                <a:sym typeface="Trajan Pro Bold" charset="0"/>
              </a:rPr>
              <a:t>Anxiety Disorders</a:t>
            </a:r>
          </a:p>
          <a:p>
            <a:pPr marL="0" indent="0" algn="l" eaLnBrk="1" hangingPunct="1">
              <a:buNone/>
            </a:pPr>
            <a:endParaRPr lang="en-US" sz="3200" b="1"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1125855" lvl="1" indent="-457200" algn="l" eaLnBrk="1" hangingPunct="1">
              <a:spcBef>
                <a:spcPts val="1200"/>
              </a:spcBef>
              <a:buClr>
                <a:srgbClr val="FFFFFF"/>
              </a:buClr>
              <a:buSzPct val="125000"/>
              <a:buFont typeface="Arial" pitchFamily="34" charset="0"/>
              <a:buChar char="•"/>
            </a:pPr>
            <a:r>
              <a:rPr lang="en-US" sz="2000" dirty="0">
                <a:solidFill>
                  <a:srgbClr val="FBC500"/>
                </a:solidFill>
                <a:effectLst>
                  <a:outerShdw blurRad="38100" dist="38100" dir="2700000" algn="tl">
                    <a:srgbClr val="000000"/>
                  </a:outerShdw>
                </a:effectLst>
                <a:ea typeface="Trajan Pro Bold" charset="0"/>
                <a:cs typeface="Trajan Pro Bold" charset="0"/>
                <a:sym typeface="Trajan Pro Bold" charset="0"/>
              </a:rPr>
              <a:t>10%</a:t>
            </a:r>
            <a:r>
              <a:rPr lang="en-US" sz="2000" dirty="0">
                <a:solidFill>
                  <a:srgbClr val="FFFFFF"/>
                </a:solidFill>
                <a:effectLst>
                  <a:outerShdw blurRad="38100" dist="38100" dir="2700000" algn="tl">
                    <a:srgbClr val="000000"/>
                  </a:outerShdw>
                </a:effectLst>
                <a:ea typeface="Trajan Pro" charset="0"/>
                <a:cs typeface="Trajan Pro" charset="0"/>
                <a:sym typeface="Trajan Pro" charset="0"/>
              </a:rPr>
              <a:t> to </a:t>
            </a:r>
            <a:r>
              <a:rPr lang="en-US" sz="2000" dirty="0">
                <a:solidFill>
                  <a:srgbClr val="FBC500"/>
                </a:solidFill>
                <a:effectLst>
                  <a:outerShdw blurRad="38100" dist="38100" dir="2700000" algn="tl">
                    <a:srgbClr val="000000"/>
                  </a:outerShdw>
                </a:effectLst>
                <a:ea typeface="Trajan Pro Bold" charset="0"/>
                <a:cs typeface="Trajan Pro Bold" charset="0"/>
                <a:sym typeface="Trajan Pro Bold" charset="0"/>
              </a:rPr>
              <a:t>35%</a:t>
            </a:r>
            <a:r>
              <a:rPr lang="en-US" sz="2000" dirty="0">
                <a:solidFill>
                  <a:srgbClr val="FFFFFF"/>
                </a:solidFill>
                <a:effectLst>
                  <a:outerShdw blurRad="38100" dist="38100" dir="2700000" algn="tl">
                    <a:srgbClr val="000000"/>
                  </a:outerShdw>
                </a:effectLst>
                <a:ea typeface="Trajan Pro" charset="0"/>
                <a:cs typeface="Trajan Pro" charset="0"/>
                <a:sym typeface="Trajan Pro" charset="0"/>
              </a:rPr>
              <a:t> of Compulsive Gamblers are affected.</a:t>
            </a:r>
          </a:p>
          <a:p>
            <a:pPr marL="1125855" lvl="1" indent="-457200" algn="l" eaLnBrk="1" hangingPunct="1">
              <a:spcBef>
                <a:spcPts val="1200"/>
              </a:spcBef>
              <a:buClr>
                <a:srgbClr val="FFFFFF"/>
              </a:buClr>
              <a:buSzPct val="125000"/>
              <a:buFont typeface="Arial" pitchFamily="34" charset="0"/>
              <a:buChar char="•"/>
            </a:pPr>
            <a:r>
              <a:rPr lang="en-US" sz="2000" dirty="0">
                <a:solidFill>
                  <a:srgbClr val="FFFFFF"/>
                </a:solidFill>
                <a:effectLst>
                  <a:outerShdw blurRad="38100" dist="38100" dir="2700000" algn="tl">
                    <a:srgbClr val="000000"/>
                  </a:outerShdw>
                </a:effectLst>
                <a:ea typeface="Trajan Pro" charset="0"/>
                <a:cs typeface="Trajan Pro" charset="0"/>
                <a:sym typeface="Trajan Pro" charset="0"/>
              </a:rPr>
              <a:t>Incidence is highest among female Problem Gamblers.</a:t>
            </a:r>
            <a:endParaRPr lang="en-US" sz="2000" dirty="0">
              <a:solidFill>
                <a:srgbClr val="FFFFFF"/>
              </a:solidFill>
              <a:effectLst>
                <a:outerShdw blurRad="38100" dist="38100" dir="2700000" algn="tl">
                  <a:srgbClr val="000000"/>
                </a:outerShdw>
              </a:effectLst>
              <a:sym typeface="Trajan Pro" charset="0"/>
            </a:endParaRPr>
          </a:p>
          <a:p>
            <a:pPr marL="1125855" lvl="1" indent="-457200" algn="l" eaLnBrk="1" hangingPunct="1">
              <a:spcBef>
                <a:spcPts val="1200"/>
              </a:spcBef>
              <a:buClr>
                <a:srgbClr val="FFFFFF"/>
              </a:buClr>
              <a:buSzPct val="125000"/>
              <a:buFont typeface="Arial" pitchFamily="34" charset="0"/>
              <a:buChar char="•"/>
            </a:pPr>
            <a:r>
              <a:rPr lang="en-US" sz="2000" dirty="0">
                <a:solidFill>
                  <a:srgbClr val="FFFFFF"/>
                </a:solidFill>
                <a:effectLst>
                  <a:outerShdw blurRad="38100" dist="38100" dir="2700000" algn="tl">
                    <a:srgbClr val="000000"/>
                  </a:outerShdw>
                </a:effectLst>
                <a:ea typeface="Trajan Pro" charset="0"/>
                <a:cs typeface="Trajan Pro" charset="0"/>
                <a:sym typeface="Trajan Pro" charset="0"/>
              </a:rPr>
              <a:t>Panic Disorder, General Anxiety Syndrome, PTSD, and some features of Obsessive-Compulsive Disorder</a:t>
            </a:r>
            <a:endParaRPr lang="en-US" sz="2000" dirty="0">
              <a:solidFill>
                <a:srgbClr val="FFFFFF"/>
              </a:solidFill>
              <a:effectLst>
                <a:outerShdw blurRad="38100" dist="38100" dir="2700000" algn="tl">
                  <a:srgbClr val="000000"/>
                </a:outerShdw>
              </a:effectLst>
              <a:sym typeface="Trajan Pro" charset="0"/>
            </a:endParaRPr>
          </a:p>
          <a:p>
            <a:pPr lvl="1"/>
            <a:endParaRPr lang="en-US" dirty="0"/>
          </a:p>
        </p:txBody>
      </p:sp>
      <p:pic>
        <p:nvPicPr>
          <p:cNvPr id="5" name="Picture 4">
            <a:extLst>
              <a:ext uri="{FF2B5EF4-FFF2-40B4-BE49-F238E27FC236}">
                <a16:creationId xmlns:a16="http://schemas.microsoft.com/office/drawing/2014/main" id="{45150C53-38FC-4A9B-B92F-BEB4E05BBF4D}"/>
              </a:ext>
            </a:extLst>
          </p:cNvPr>
          <p:cNvPicPr>
            <a:picLocks noChangeAspect="1"/>
          </p:cNvPicPr>
          <p:nvPr/>
        </p:nvPicPr>
        <p:blipFill>
          <a:blip r:embed="rId3"/>
          <a:stretch>
            <a:fillRect/>
          </a:stretch>
        </p:blipFill>
        <p:spPr>
          <a:xfrm>
            <a:off x="6381106" y="2379967"/>
            <a:ext cx="4972694" cy="2614718"/>
          </a:xfrm>
          <a:prstGeom prst="rect">
            <a:avLst/>
          </a:prstGeom>
          <a:ln>
            <a:noFill/>
          </a:ln>
          <a:effectLst>
            <a:softEdge rad="112500"/>
          </a:effectLst>
        </p:spPr>
      </p:pic>
    </p:spTree>
    <p:extLst>
      <p:ext uri="{BB962C8B-B14F-4D97-AF65-F5344CB8AC3E}">
        <p14:creationId xmlns:p14="http://schemas.microsoft.com/office/powerpoint/2010/main" val="831631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59D0-0145-4BB9-B6F5-30F4D9B61D08}"/>
              </a:ext>
            </a:extLst>
          </p:cNvPr>
          <p:cNvSpPr>
            <a:spLocks noGrp="1"/>
          </p:cNvSpPr>
          <p:nvPr>
            <p:ph type="title"/>
          </p:nvPr>
        </p:nvSpPr>
        <p:spPr/>
        <p:txBody>
          <a:bodyPr/>
          <a:lstStyle/>
          <a:p>
            <a:r>
              <a:rPr lang="en-US" dirty="0"/>
              <a:t>Comorbid Disorder Prevalence Estimates</a:t>
            </a:r>
          </a:p>
        </p:txBody>
      </p:sp>
      <p:sp>
        <p:nvSpPr>
          <p:cNvPr id="3" name="Content Placeholder 2">
            <a:extLst>
              <a:ext uri="{FF2B5EF4-FFF2-40B4-BE49-F238E27FC236}">
                <a16:creationId xmlns:a16="http://schemas.microsoft.com/office/drawing/2014/main" id="{B7298F97-962B-4369-B499-B4CAF5E8A6B9}"/>
              </a:ext>
            </a:extLst>
          </p:cNvPr>
          <p:cNvSpPr>
            <a:spLocks noGrp="1"/>
          </p:cNvSpPr>
          <p:nvPr>
            <p:ph idx="1"/>
          </p:nvPr>
        </p:nvSpPr>
        <p:spPr>
          <a:xfrm>
            <a:off x="4520630" y="1650991"/>
            <a:ext cx="6548064" cy="4351338"/>
          </a:xfrm>
        </p:spPr>
        <p:txBody>
          <a:bodyPr>
            <a:normAutofit/>
          </a:bodyPr>
          <a:lstStyle/>
          <a:p>
            <a:pPr marL="0" indent="0" algn="l" eaLnBrk="1" hangingPunct="1">
              <a:buNone/>
            </a:pPr>
            <a:r>
              <a:rPr lang="en-US" sz="3200" b="1" dirty="0">
                <a:solidFill>
                  <a:srgbClr val="FFFFFF"/>
                </a:solidFill>
                <a:effectLst>
                  <a:outerShdw blurRad="38100" dist="38100" dir="2700000" algn="tl">
                    <a:srgbClr val="000000"/>
                  </a:outerShdw>
                </a:effectLst>
                <a:ea typeface="Trajan Pro Bold" charset="0"/>
                <a:cs typeface="Trajan Pro Bold" charset="0"/>
                <a:sym typeface="Trajan Pro Bold" charset="0"/>
              </a:rPr>
              <a:t>Substance Abuse Disorders</a:t>
            </a:r>
          </a:p>
          <a:p>
            <a:pPr marL="0" indent="0" algn="l" eaLnBrk="1" hangingPunct="1">
              <a:buNone/>
            </a:pPr>
            <a:endParaRPr lang="en-US" sz="3200" b="1" dirty="0">
              <a:solidFill>
                <a:srgbClr val="FFFFFF"/>
              </a:solidFill>
              <a:effectLst>
                <a:outerShdw blurRad="38100" dist="38100" dir="2700000" algn="tl">
                  <a:srgbClr val="000000"/>
                </a:outerShdw>
              </a:effectLst>
              <a:ea typeface="Trajan Pro Bold" charset="0"/>
              <a:cs typeface="Trajan Pro Bold" charset="0"/>
              <a:sym typeface="Trajan Pro Bold" charset="0"/>
            </a:endParaRPr>
          </a:p>
          <a:p>
            <a:pPr lvl="1"/>
            <a:r>
              <a:rPr lang="en-US" dirty="0">
                <a:solidFill>
                  <a:srgbClr val="FFFFFF"/>
                </a:solidFill>
                <a:effectLst>
                  <a:outerShdw blurRad="38100" dist="38100" dir="2700000" algn="tl">
                    <a:srgbClr val="000000"/>
                  </a:outerShdw>
                </a:effectLst>
                <a:ea typeface="Trajan Pro" charset="0"/>
                <a:cs typeface="Trajan Pro" charset="0"/>
                <a:sym typeface="Trajan Pro" charset="0"/>
              </a:rPr>
              <a:t>Alcohol and drug addictions may affect </a:t>
            </a:r>
            <a:r>
              <a:rPr lang="en-US" dirty="0">
                <a:solidFill>
                  <a:srgbClr val="FBC500"/>
                </a:solidFill>
                <a:effectLst>
                  <a:outerShdw blurRad="38100" dist="38100" dir="2700000" algn="tl">
                    <a:srgbClr val="000000"/>
                  </a:outerShdw>
                </a:effectLst>
                <a:ea typeface="Trajan Pro Bold" charset="0"/>
                <a:cs typeface="Trajan Pro Bold" charset="0"/>
                <a:sym typeface="Trajan Pro Bold" charset="0"/>
              </a:rPr>
              <a:t>50%</a:t>
            </a:r>
            <a:r>
              <a:rPr lang="en-US" dirty="0">
                <a:solidFill>
                  <a:srgbClr val="FFFFFF"/>
                </a:solidFill>
                <a:effectLst>
                  <a:outerShdw blurRad="38100" dist="38100" dir="2700000" algn="tl">
                    <a:srgbClr val="000000"/>
                  </a:outerShdw>
                </a:effectLst>
                <a:ea typeface="Trajan Pro" charset="0"/>
                <a:cs typeface="Trajan Pro" charset="0"/>
                <a:sym typeface="Trajan Pro" charset="0"/>
              </a:rPr>
              <a:t> of problem gamblers</a:t>
            </a:r>
          </a:p>
          <a:p>
            <a:pPr lvl="1"/>
            <a:r>
              <a:rPr lang="en-US" dirty="0">
                <a:solidFill>
                  <a:srgbClr val="FFFFFF"/>
                </a:solidFill>
                <a:effectLst>
                  <a:outerShdw blurRad="38100" dist="38100" dir="2700000" algn="tl">
                    <a:srgbClr val="000000"/>
                  </a:outerShdw>
                </a:effectLst>
                <a:sym typeface="Trajan Pro" charset="0"/>
              </a:rPr>
              <a:t>Alcohol is the most frequent substance identified in co-occurring cases.</a:t>
            </a:r>
          </a:p>
          <a:p>
            <a:pPr lvl="1"/>
            <a:r>
              <a:rPr lang="en-US" dirty="0">
                <a:solidFill>
                  <a:srgbClr val="FFFFFF"/>
                </a:solidFill>
                <a:effectLst>
                  <a:outerShdw blurRad="38100" dist="38100" dir="2700000" algn="tl">
                    <a:srgbClr val="000000"/>
                  </a:outerShdw>
                </a:effectLst>
                <a:ea typeface="Trajan Pro" charset="0"/>
                <a:cs typeface="Trajan Pro" charset="0"/>
                <a:sym typeface="Trajan Pro" charset="0"/>
              </a:rPr>
              <a:t>Not uncommon for sobriety efforts to result in increased instance of gambling, or vice-versa. </a:t>
            </a:r>
            <a:endParaRPr lang="en-US" dirty="0">
              <a:solidFill>
                <a:srgbClr val="FFFFFF"/>
              </a:solidFill>
              <a:effectLst>
                <a:outerShdw blurRad="38100" dist="38100" dir="2700000" algn="tl">
                  <a:srgbClr val="000000"/>
                </a:outerShdw>
              </a:effectLst>
              <a:sym typeface="Trajan Pro" charset="0"/>
            </a:endParaRPr>
          </a:p>
          <a:p>
            <a:pPr lvl="1"/>
            <a:endParaRPr lang="en-US" dirty="0"/>
          </a:p>
        </p:txBody>
      </p:sp>
      <p:pic>
        <p:nvPicPr>
          <p:cNvPr id="4" name="Picture 3">
            <a:extLst>
              <a:ext uri="{FF2B5EF4-FFF2-40B4-BE49-F238E27FC236}">
                <a16:creationId xmlns:a16="http://schemas.microsoft.com/office/drawing/2014/main" id="{531B23AF-EEF3-48ED-A7E4-58D24C0BE298}"/>
              </a:ext>
            </a:extLst>
          </p:cNvPr>
          <p:cNvPicPr>
            <a:picLocks noChangeAspect="1"/>
          </p:cNvPicPr>
          <p:nvPr/>
        </p:nvPicPr>
        <p:blipFill>
          <a:blip r:embed="rId3"/>
          <a:stretch>
            <a:fillRect/>
          </a:stretch>
        </p:blipFill>
        <p:spPr>
          <a:xfrm>
            <a:off x="838200" y="3810429"/>
            <a:ext cx="2963667" cy="185801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E818DE9-D25B-4068-BAA9-205551CACCFC}"/>
              </a:ext>
            </a:extLst>
          </p:cNvPr>
          <p:cNvPicPr>
            <a:picLocks noChangeAspect="1"/>
          </p:cNvPicPr>
          <p:nvPr/>
        </p:nvPicPr>
        <p:blipFill>
          <a:blip r:embed="rId4"/>
          <a:stretch>
            <a:fillRect/>
          </a:stretch>
        </p:blipFill>
        <p:spPr>
          <a:xfrm>
            <a:off x="838200" y="1952413"/>
            <a:ext cx="2963667" cy="185801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6411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DFAF4-0D51-41D2-ABC4-B6C65136F9DE}"/>
              </a:ext>
            </a:extLst>
          </p:cNvPr>
          <p:cNvSpPr>
            <a:spLocks noGrp="1"/>
          </p:cNvSpPr>
          <p:nvPr>
            <p:ph type="title"/>
          </p:nvPr>
        </p:nvSpPr>
        <p:spPr/>
        <p:txBody>
          <a:bodyPr>
            <a:normAutofit/>
          </a:bodyPr>
          <a:lstStyle/>
          <a:p>
            <a:r>
              <a:rPr lang="en-US" sz="3600" dirty="0"/>
              <a:t>Unique Aspects of Substance Abuse Co-Occurrence</a:t>
            </a:r>
          </a:p>
        </p:txBody>
      </p:sp>
      <p:sp>
        <p:nvSpPr>
          <p:cNvPr id="3" name="Content Placeholder 2">
            <a:extLst>
              <a:ext uri="{FF2B5EF4-FFF2-40B4-BE49-F238E27FC236}">
                <a16:creationId xmlns:a16="http://schemas.microsoft.com/office/drawing/2014/main" id="{CB737533-3901-409C-B3EC-A11CD04E621B}"/>
              </a:ext>
            </a:extLst>
          </p:cNvPr>
          <p:cNvSpPr>
            <a:spLocks noGrp="1"/>
          </p:cNvSpPr>
          <p:nvPr>
            <p:ph idx="1"/>
          </p:nvPr>
        </p:nvSpPr>
        <p:spPr>
          <a:xfrm>
            <a:off x="838200" y="1825625"/>
            <a:ext cx="6795499" cy="4351338"/>
          </a:xfrm>
        </p:spPr>
        <p:txBody>
          <a:bodyPr>
            <a:normAutofit/>
          </a:bodyPr>
          <a:lstStyle/>
          <a:p>
            <a:pPr marL="457200" indent="-457200" algn="l" eaLnBrk="1" hangingPunct="1">
              <a:spcBef>
                <a:spcPts val="1000"/>
              </a:spcBef>
              <a:buClr>
                <a:srgbClr val="FFFFFF"/>
              </a:buClr>
              <a:buFont typeface="Arial" pitchFamily="34" charset="0"/>
              <a:buChar char="•"/>
            </a:pPr>
            <a:r>
              <a:rPr lang="en-US" sz="2400" dirty="0">
                <a:solidFill>
                  <a:srgbClr val="FBC500"/>
                </a:solidFill>
                <a:effectLst>
                  <a:outerShdw blurRad="38100" dist="38100" dir="2700000" algn="tl">
                    <a:srgbClr val="000000"/>
                  </a:outerShdw>
                </a:effectLst>
                <a:ea typeface="Trajan Pro Bold" charset="0"/>
                <a:cs typeface="Trajan Pro Bold" charset="0"/>
                <a:sym typeface="Trajan Pro Bold" charset="0"/>
              </a:rPr>
              <a:t>30-50%</a:t>
            </a:r>
            <a:r>
              <a:rPr lang="en-US" sz="2400" dirty="0">
                <a:solidFill>
                  <a:srgbClr val="BE0000"/>
                </a:solidFill>
                <a:effectLst>
                  <a:outerShdw blurRad="38100" dist="38100" dir="2700000" algn="tl">
                    <a:srgbClr val="000000"/>
                  </a:outerShdw>
                </a:effectLst>
                <a:ea typeface="Trajan Pro Bold" charset="0"/>
                <a:cs typeface="Trajan Pro Bold" charset="0"/>
                <a:sym typeface="Trajan Pro Bold" charset="0"/>
              </a:rPr>
              <a:t> </a:t>
            </a:r>
            <a:r>
              <a:rPr lang="en-US" sz="2400" dirty="0">
                <a:solidFill>
                  <a:srgbClr val="FFFFFF"/>
                </a:solidFill>
                <a:ea typeface="Trajan Pro" charset="0"/>
                <a:cs typeface="Trajan Pro" charset="0"/>
                <a:sym typeface="Trajan Pro" charset="0"/>
              </a:rPr>
              <a:t>of problem gamblers in treatment are also working to overcome issues related to substance use.</a:t>
            </a:r>
            <a:endParaRPr lang="en-US" sz="2400" dirty="0">
              <a:solidFill>
                <a:srgbClr val="FFFFFF"/>
              </a:solidFill>
              <a:sym typeface="Trajan Pro" charset="0"/>
            </a:endParaRPr>
          </a:p>
          <a:p>
            <a:pPr marL="457200" indent="-457200" algn="l" eaLnBrk="1" hangingPunct="1">
              <a:spcBef>
                <a:spcPts val="1000"/>
              </a:spcBef>
              <a:buClr>
                <a:srgbClr val="FFFFFF"/>
              </a:buClr>
              <a:buFont typeface="Arial" pitchFamily="34" charset="0"/>
              <a:buChar char="•"/>
            </a:pPr>
            <a:r>
              <a:rPr lang="en-US" sz="2400" dirty="0">
                <a:solidFill>
                  <a:srgbClr val="FBC500"/>
                </a:solidFill>
                <a:effectLst>
                  <a:outerShdw blurRad="38100" dist="38100" dir="2700000" algn="tl">
                    <a:srgbClr val="000000"/>
                  </a:outerShdw>
                </a:effectLst>
                <a:ea typeface="Trajan Pro Bold" charset="0"/>
                <a:cs typeface="Trajan Pro Bold" charset="0"/>
                <a:sym typeface="Trajan Pro Bold" charset="0"/>
              </a:rPr>
              <a:t>10-30%</a:t>
            </a:r>
            <a:r>
              <a:rPr lang="en-US" sz="2400" dirty="0">
                <a:solidFill>
                  <a:srgbClr val="FFFFFF"/>
                </a:solidFill>
                <a:ea typeface="Trajan Pro" charset="0"/>
                <a:cs typeface="Trajan Pro" charset="0"/>
                <a:sym typeface="Trajan Pro" charset="0"/>
              </a:rPr>
              <a:t> of people receiving substance use treatment are also dealing with some level of problem related to gambling.</a:t>
            </a:r>
            <a:endParaRPr lang="en-US" sz="2400" dirty="0">
              <a:solidFill>
                <a:srgbClr val="FFFFFF"/>
              </a:solidFill>
              <a:sym typeface="Trajan Pro" charset="0"/>
            </a:endParaRPr>
          </a:p>
          <a:p>
            <a:pPr marL="457200" indent="-457200" algn="l" eaLnBrk="1" hangingPunct="1">
              <a:spcBef>
                <a:spcPts val="1000"/>
              </a:spcBef>
              <a:buClr>
                <a:srgbClr val="FFFFFF"/>
              </a:buClr>
              <a:buFont typeface="Arial" pitchFamily="34" charset="0"/>
              <a:buChar char="•"/>
            </a:pPr>
            <a:r>
              <a:rPr lang="en-US" sz="2400" dirty="0">
                <a:solidFill>
                  <a:srgbClr val="FFFFFF"/>
                </a:solidFill>
                <a:ea typeface="Trajan Pro" charset="0"/>
                <a:cs typeface="Trajan Pro" charset="0"/>
                <a:sym typeface="Trajan Pro" charset="0"/>
              </a:rPr>
              <a:t>Gambling-related treatment needs may be overlooked.</a:t>
            </a:r>
          </a:p>
          <a:p>
            <a:pPr marL="457200" indent="-457200" algn="l" eaLnBrk="1" hangingPunct="1">
              <a:spcBef>
                <a:spcPts val="1000"/>
              </a:spcBef>
              <a:buClr>
                <a:srgbClr val="FFFFFF"/>
              </a:buClr>
              <a:buFont typeface="Arial" pitchFamily="34" charset="0"/>
              <a:buChar char="•"/>
            </a:pPr>
            <a:r>
              <a:rPr lang="en-US" sz="2400" dirty="0">
                <a:solidFill>
                  <a:srgbClr val="FFFFFF"/>
                </a:solidFill>
                <a:sym typeface="Trajan Pro" charset="0"/>
              </a:rPr>
              <a:t>Due to these facts, it is important to screen for presence and severity of gambling when beginning work for substance-related issues. </a:t>
            </a:r>
          </a:p>
          <a:p>
            <a:endParaRPr lang="en-US" sz="2400" dirty="0"/>
          </a:p>
        </p:txBody>
      </p:sp>
      <p:pic>
        <p:nvPicPr>
          <p:cNvPr id="4" name="Picture 3">
            <a:extLst>
              <a:ext uri="{FF2B5EF4-FFF2-40B4-BE49-F238E27FC236}">
                <a16:creationId xmlns:a16="http://schemas.microsoft.com/office/drawing/2014/main" id="{4A4B7605-68D8-440D-9863-40495C8C3F34}"/>
              </a:ext>
            </a:extLst>
          </p:cNvPr>
          <p:cNvPicPr>
            <a:picLocks noChangeAspect="1"/>
          </p:cNvPicPr>
          <p:nvPr/>
        </p:nvPicPr>
        <p:blipFill>
          <a:blip r:embed="rId3"/>
          <a:stretch>
            <a:fillRect/>
          </a:stretch>
        </p:blipFill>
        <p:spPr>
          <a:xfrm>
            <a:off x="7738121" y="2109368"/>
            <a:ext cx="3962859" cy="2639264"/>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755276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A0132-9090-4D64-817D-FC39B0CD9A27}"/>
              </a:ext>
            </a:extLst>
          </p:cNvPr>
          <p:cNvSpPr>
            <a:spLocks noGrp="1"/>
          </p:cNvSpPr>
          <p:nvPr>
            <p:ph type="title"/>
          </p:nvPr>
        </p:nvSpPr>
        <p:spPr/>
        <p:txBody>
          <a:bodyPr>
            <a:normAutofit/>
          </a:bodyPr>
          <a:lstStyle/>
          <a:p>
            <a:r>
              <a:rPr lang="en-US" sz="3600" dirty="0"/>
              <a:t>Personality Disorders: </a:t>
            </a:r>
            <a:br>
              <a:rPr lang="en-US" sz="3600" dirty="0"/>
            </a:br>
            <a:r>
              <a:rPr lang="en-US" sz="3600" dirty="0"/>
              <a:t>Prevalence Study Characteristics</a:t>
            </a:r>
          </a:p>
        </p:txBody>
      </p:sp>
      <p:sp>
        <p:nvSpPr>
          <p:cNvPr id="3" name="Content Placeholder 2">
            <a:extLst>
              <a:ext uri="{FF2B5EF4-FFF2-40B4-BE49-F238E27FC236}">
                <a16:creationId xmlns:a16="http://schemas.microsoft.com/office/drawing/2014/main" id="{C3195D4E-1467-459A-89B6-D99557940F78}"/>
              </a:ext>
            </a:extLst>
          </p:cNvPr>
          <p:cNvSpPr>
            <a:spLocks noGrp="1"/>
          </p:cNvSpPr>
          <p:nvPr>
            <p:ph sz="half" idx="1"/>
          </p:nvPr>
        </p:nvSpPr>
        <p:spPr>
          <a:xfrm>
            <a:off x="838200" y="1664801"/>
            <a:ext cx="5181600" cy="2129926"/>
          </a:xfrm>
        </p:spPr>
        <p:txBody>
          <a:bodyPr>
            <a:normAutofit/>
          </a:bodyPr>
          <a:lstStyle/>
          <a:p>
            <a:pPr marL="0" indent="0">
              <a:buNone/>
            </a:pPr>
            <a:r>
              <a:rPr lang="en-US" dirty="0">
                <a:solidFill>
                  <a:srgbClr val="D86018"/>
                </a:solidFill>
              </a:rPr>
              <a:t>Blaszczynski: </a:t>
            </a:r>
          </a:p>
          <a:p>
            <a:pPr lvl="1"/>
            <a:r>
              <a:rPr lang="en-US" dirty="0"/>
              <a:t>Utilized a self-report Personality Disorder questionnaire to diagnose  what were previously known as Axis II disorders.</a:t>
            </a:r>
          </a:p>
          <a:p>
            <a:pPr lvl="1"/>
            <a:endParaRPr lang="en-US" dirty="0"/>
          </a:p>
          <a:p>
            <a:endParaRPr lang="en-US" dirty="0"/>
          </a:p>
          <a:p>
            <a:endParaRPr lang="en-US" dirty="0"/>
          </a:p>
          <a:p>
            <a:endParaRPr lang="en-US" dirty="0"/>
          </a:p>
          <a:p>
            <a:endParaRPr lang="en-US" dirty="0"/>
          </a:p>
        </p:txBody>
      </p:sp>
      <p:sp>
        <p:nvSpPr>
          <p:cNvPr id="5" name="Content Placeholder 4">
            <a:extLst>
              <a:ext uri="{FF2B5EF4-FFF2-40B4-BE49-F238E27FC236}">
                <a16:creationId xmlns:a16="http://schemas.microsoft.com/office/drawing/2014/main" id="{CBAD4FD4-8428-48C8-BEB7-BFE18026841A}"/>
              </a:ext>
            </a:extLst>
          </p:cNvPr>
          <p:cNvSpPr>
            <a:spLocks noGrp="1"/>
          </p:cNvSpPr>
          <p:nvPr>
            <p:ph sz="half" idx="2"/>
          </p:nvPr>
        </p:nvSpPr>
        <p:spPr>
          <a:xfrm>
            <a:off x="6019800" y="3562487"/>
            <a:ext cx="5334000" cy="2614475"/>
          </a:xfrm>
        </p:spPr>
        <p:txBody>
          <a:bodyPr>
            <a:normAutofit/>
          </a:bodyPr>
          <a:lstStyle/>
          <a:p>
            <a:pPr marL="0" indent="0">
              <a:buNone/>
            </a:pPr>
            <a:r>
              <a:rPr lang="en-US" dirty="0">
                <a:solidFill>
                  <a:srgbClr val="D86018"/>
                </a:solidFill>
              </a:rPr>
              <a:t>Kruedelbach and Specker:  </a:t>
            </a:r>
          </a:p>
          <a:p>
            <a:pPr lvl="1"/>
            <a:r>
              <a:rPr lang="en-US" dirty="0"/>
              <a:t>Utilized structured clinical interviews</a:t>
            </a:r>
          </a:p>
          <a:p>
            <a:pPr lvl="1"/>
            <a:endParaRPr lang="en-US" dirty="0"/>
          </a:p>
          <a:p>
            <a:r>
              <a:rPr lang="en-US" sz="2000" dirty="0"/>
              <a:t>Personality Disorder questionnaires are known to err in favor of false positive, while structured interviews are more conservative in this regard.</a:t>
            </a:r>
          </a:p>
          <a:p>
            <a:endParaRPr lang="en-US" dirty="0"/>
          </a:p>
        </p:txBody>
      </p:sp>
      <p:pic>
        <p:nvPicPr>
          <p:cNvPr id="4" name="Picture 3">
            <a:extLst>
              <a:ext uri="{FF2B5EF4-FFF2-40B4-BE49-F238E27FC236}">
                <a16:creationId xmlns:a16="http://schemas.microsoft.com/office/drawing/2014/main" id="{36AAAEE2-EFD5-4A21-8A1B-DA76055E7379}"/>
              </a:ext>
            </a:extLst>
          </p:cNvPr>
          <p:cNvPicPr>
            <a:picLocks noChangeAspect="1"/>
          </p:cNvPicPr>
          <p:nvPr/>
        </p:nvPicPr>
        <p:blipFill>
          <a:blip r:embed="rId3"/>
          <a:stretch>
            <a:fillRect/>
          </a:stretch>
        </p:blipFill>
        <p:spPr>
          <a:xfrm>
            <a:off x="7715893" y="681038"/>
            <a:ext cx="3717120" cy="247148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9344AA4-7EAF-41F5-AE73-9A7404EBAB90}"/>
              </a:ext>
            </a:extLst>
          </p:cNvPr>
          <p:cNvPicPr>
            <a:picLocks noChangeAspect="1"/>
          </p:cNvPicPr>
          <p:nvPr/>
        </p:nvPicPr>
        <p:blipFill>
          <a:blip r:embed="rId4"/>
          <a:stretch>
            <a:fillRect/>
          </a:stretch>
        </p:blipFill>
        <p:spPr>
          <a:xfrm>
            <a:off x="1000019" y="3886868"/>
            <a:ext cx="3921303" cy="261266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0106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9B1D-A69A-4F5F-A498-ABFEB8028EA7}"/>
              </a:ext>
            </a:extLst>
          </p:cNvPr>
          <p:cNvSpPr>
            <a:spLocks noGrp="1"/>
          </p:cNvSpPr>
          <p:nvPr>
            <p:ph type="title"/>
          </p:nvPr>
        </p:nvSpPr>
        <p:spPr/>
        <p:txBody>
          <a:bodyPr/>
          <a:lstStyle/>
          <a:p>
            <a:r>
              <a:rPr lang="en-US" sz="4400" dirty="0">
                <a:latin typeface="Trajan Pro" pitchFamily="18" charset="0"/>
                <a:ea typeface="Rockwell Condensed" charset="0"/>
                <a:cs typeface="Rockwell Condensed" charset="0"/>
                <a:sym typeface="Rockwell Condensed" charset="0"/>
              </a:rPr>
              <a:t>Axis II: Specker - 1996</a:t>
            </a:r>
            <a:endParaRPr lang="en-US" dirty="0"/>
          </a:p>
        </p:txBody>
      </p:sp>
      <p:sp>
        <p:nvSpPr>
          <p:cNvPr id="5" name="Content Placeholder 4">
            <a:extLst>
              <a:ext uri="{FF2B5EF4-FFF2-40B4-BE49-F238E27FC236}">
                <a16:creationId xmlns:a16="http://schemas.microsoft.com/office/drawing/2014/main" id="{253F463D-DCDB-4E1F-93CE-385AA0BC7C21}"/>
              </a:ext>
            </a:extLst>
          </p:cNvPr>
          <p:cNvSpPr>
            <a:spLocks noGrp="1"/>
          </p:cNvSpPr>
          <p:nvPr>
            <p:ph idx="1"/>
          </p:nvPr>
        </p:nvSpPr>
        <p:spPr/>
        <p:txBody>
          <a:bodyPr/>
          <a:lstStyle/>
          <a:p>
            <a:pPr marL="308610" indent="-308610">
              <a:spcBef>
                <a:spcPts val="597"/>
              </a:spcBef>
              <a:buClr>
                <a:srgbClr val="FFFFFF"/>
              </a:buClr>
              <a:buSzPct val="100000"/>
              <a:buFont typeface="Copperplate" charset="0"/>
              <a:buChar char="•"/>
              <a:defRPr/>
            </a:pPr>
            <a:r>
              <a:rPr lang="en-US" sz="2800" dirty="0">
                <a:solidFill>
                  <a:srgbClr val="FFFFFF"/>
                </a:solidFill>
                <a:latin typeface="Trajan Pro" pitchFamily="18" charset="0"/>
                <a:ea typeface="Trajan Pro Bold" charset="0"/>
                <a:cs typeface="Trajan Pro Bold" charset="0"/>
                <a:sym typeface="Trajan Pro Bold" charset="0"/>
              </a:rPr>
              <a:t>Majority were machine players</a:t>
            </a:r>
          </a:p>
          <a:p>
            <a:pPr marL="308610" indent="-308610">
              <a:spcBef>
                <a:spcPts val="597"/>
              </a:spcBef>
              <a:buClr>
                <a:srgbClr val="FFFFFF"/>
              </a:buClr>
              <a:buSzPct val="100000"/>
              <a:buFont typeface="Copperplate" charset="0"/>
              <a:buChar char="•"/>
              <a:defRPr/>
            </a:pPr>
            <a:r>
              <a:rPr lang="en-US" sz="2800" dirty="0">
                <a:solidFill>
                  <a:srgbClr val="FFFFFF"/>
                </a:solidFill>
                <a:latin typeface="Trajan Pro" pitchFamily="18" charset="0"/>
                <a:ea typeface="Trajan Pro Bold" charset="0"/>
                <a:cs typeface="Trajan Pro Bold" charset="0"/>
                <a:sym typeface="Trajan Pro Bold" charset="0"/>
              </a:rPr>
              <a:t>Rapid progression to problem gambling</a:t>
            </a:r>
          </a:p>
          <a:p>
            <a:pPr marL="308610" indent="-308610">
              <a:spcBef>
                <a:spcPts val="597"/>
              </a:spcBef>
              <a:buClr>
                <a:srgbClr val="FFFFFF"/>
              </a:buClr>
              <a:buSzPct val="100000"/>
              <a:buFont typeface="Copperplate" charset="0"/>
              <a:buChar char="•"/>
              <a:defRPr/>
            </a:pPr>
            <a:r>
              <a:rPr lang="en-US" sz="2800" dirty="0">
                <a:solidFill>
                  <a:srgbClr val="FFFFFF"/>
                </a:solidFill>
                <a:latin typeface="Trajan Pro" pitchFamily="18" charset="0"/>
                <a:ea typeface="Trajan Pro Bold" charset="0"/>
                <a:cs typeface="Trajan Pro Bold" charset="0"/>
                <a:sym typeface="Trajan Pro Bold" charset="0"/>
              </a:rPr>
              <a:t>Self-selection may have impacted broader relevance of findings</a:t>
            </a:r>
          </a:p>
          <a:p>
            <a:endParaRPr lang="en-US" dirty="0"/>
          </a:p>
        </p:txBody>
      </p:sp>
      <p:pic>
        <p:nvPicPr>
          <p:cNvPr id="6" name="Picture 5">
            <a:extLst>
              <a:ext uri="{FF2B5EF4-FFF2-40B4-BE49-F238E27FC236}">
                <a16:creationId xmlns:a16="http://schemas.microsoft.com/office/drawing/2014/main" id="{FA47DBF1-BEDC-4A2C-A779-DE9C56C490C0}"/>
              </a:ext>
            </a:extLst>
          </p:cNvPr>
          <p:cNvPicPr>
            <a:picLocks noChangeArrowheads="1"/>
          </p:cNvPicPr>
          <p:nvPr>
            <p:custDataLst>
              <p:tags r:id="rId1"/>
            </p:custDataLst>
          </p:nvPr>
        </p:nvPicPr>
        <p:blipFill>
          <a:blip r:embed="rId6" cstate="print">
            <a:duotone>
              <a:schemeClr val="accent2">
                <a:shade val="45000"/>
                <a:satMod val="135000"/>
              </a:schemeClr>
              <a:prstClr val="white"/>
            </a:duotone>
          </a:blip>
          <a:srcRect/>
          <a:stretch>
            <a:fillRect/>
          </a:stretch>
        </p:blipFill>
        <p:spPr bwMode="auto">
          <a:xfrm>
            <a:off x="5209768" y="3678147"/>
            <a:ext cx="1772463" cy="1984625"/>
          </a:xfrm>
          <a:prstGeom prst="rect">
            <a:avLst/>
          </a:prstGeom>
          <a:noFill/>
          <a:ln w="12700" cap="flat">
            <a:noFill/>
            <a:miter lim="800000"/>
            <a:headEnd/>
            <a:tailEnd/>
          </a:ln>
          <a:effectLst>
            <a:outerShdw dist="50799" dir="2580010" algn="ctr" rotWithShape="0">
              <a:schemeClr val="bg2">
                <a:alpha val="75996"/>
              </a:schemeClr>
            </a:outerShdw>
          </a:effectLst>
        </p:spPr>
      </p:pic>
      <p:grpSp>
        <p:nvGrpSpPr>
          <p:cNvPr id="7" name="Group 10">
            <a:extLst>
              <a:ext uri="{FF2B5EF4-FFF2-40B4-BE49-F238E27FC236}">
                <a16:creationId xmlns:a16="http://schemas.microsoft.com/office/drawing/2014/main" id="{2F74E537-46F3-4D70-8B4B-62E0C75AC30B}"/>
              </a:ext>
            </a:extLst>
          </p:cNvPr>
          <p:cNvGrpSpPr>
            <a:grpSpLocks/>
          </p:cNvGrpSpPr>
          <p:nvPr>
            <p:custDataLst>
              <p:tags r:id="rId2"/>
            </p:custDataLst>
          </p:nvPr>
        </p:nvGrpSpPr>
        <p:grpSpPr bwMode="auto">
          <a:xfrm>
            <a:off x="7857161" y="4138964"/>
            <a:ext cx="2449589" cy="1062990"/>
            <a:chOff x="0" y="0"/>
            <a:chExt cx="1349" cy="584"/>
          </a:xfrm>
        </p:grpSpPr>
        <p:sp>
          <p:nvSpPr>
            <p:cNvPr id="8" name="Rectangle 11">
              <a:extLst>
                <a:ext uri="{FF2B5EF4-FFF2-40B4-BE49-F238E27FC236}">
                  <a16:creationId xmlns:a16="http://schemas.microsoft.com/office/drawing/2014/main" id="{B74BBA0E-5AC1-479C-8066-7E5C985E5A61}"/>
                </a:ext>
              </a:extLst>
            </p:cNvPr>
            <p:cNvSpPr>
              <a:spLocks/>
            </p:cNvSpPr>
            <p:nvPr/>
          </p:nvSpPr>
          <p:spPr bwMode="auto">
            <a:xfrm>
              <a:off x="200" y="129"/>
              <a:ext cx="977" cy="245"/>
            </a:xfrm>
            <a:prstGeom prst="rect">
              <a:avLst/>
            </a:prstGeom>
            <a:solidFill>
              <a:srgbClr val="FFFFFF"/>
            </a:solidFill>
            <a:ln w="12700">
              <a:noFill/>
              <a:miter lim="800000"/>
              <a:headEnd/>
              <a:tailEnd/>
            </a:ln>
          </p:spPr>
          <p:txBody>
            <a:bodyPr wrap="none" lIns="0" tIns="0" rIns="0" bIns="0" anchor="ctr">
              <a:spAutoFit/>
            </a:bodyPr>
            <a:lstStyle/>
            <a:p>
              <a:pPr algn="ctr"/>
              <a:r>
                <a:rPr lang="en-US" sz="2900" dirty="0">
                  <a:solidFill>
                    <a:srgbClr val="000D71"/>
                  </a:solidFill>
                  <a:latin typeface="Trajan Pro" pitchFamily="18" charset="0"/>
                  <a:ea typeface="Century Gothic" pitchFamily="34" charset="0"/>
                  <a:cs typeface="Century Gothic" pitchFamily="34" charset="0"/>
                  <a:sym typeface="Century Gothic" pitchFamily="34" charset="0"/>
                </a:rPr>
                <a:t>15 Males</a:t>
              </a:r>
            </a:p>
          </p:txBody>
        </p:sp>
        <p:pic>
          <p:nvPicPr>
            <p:cNvPr id="9" name="Picture 12">
              <a:extLst>
                <a:ext uri="{FF2B5EF4-FFF2-40B4-BE49-F238E27FC236}">
                  <a16:creationId xmlns:a16="http://schemas.microsoft.com/office/drawing/2014/main" id="{65DB38CA-3532-47E7-ADEC-30AFC2F6B4D3}"/>
                </a:ext>
              </a:extLst>
            </p:cNvPr>
            <p:cNvPicPr>
              <a:picLocks noChangeArrowheads="1"/>
            </p:cNvPicPr>
            <p:nvPr/>
          </p:nvPicPr>
          <p:blipFill>
            <a:blip r:embed="rId7" cstate="print"/>
            <a:srcRect/>
            <a:stretch>
              <a:fillRect/>
            </a:stretch>
          </p:blipFill>
          <p:spPr bwMode="auto">
            <a:xfrm>
              <a:off x="0" y="0"/>
              <a:ext cx="1349" cy="584"/>
            </a:xfrm>
            <a:prstGeom prst="rect">
              <a:avLst/>
            </a:prstGeom>
            <a:noFill/>
            <a:ln w="12700">
              <a:noFill/>
              <a:miter lim="800000"/>
              <a:headEnd/>
              <a:tailEnd/>
            </a:ln>
          </p:spPr>
        </p:pic>
      </p:grpSp>
      <p:grpSp>
        <p:nvGrpSpPr>
          <p:cNvPr id="10" name="Group 7">
            <a:extLst>
              <a:ext uri="{FF2B5EF4-FFF2-40B4-BE49-F238E27FC236}">
                <a16:creationId xmlns:a16="http://schemas.microsoft.com/office/drawing/2014/main" id="{EC563167-B24D-4AED-9B29-DE934FE7410B}"/>
              </a:ext>
            </a:extLst>
          </p:cNvPr>
          <p:cNvGrpSpPr>
            <a:grpSpLocks/>
          </p:cNvGrpSpPr>
          <p:nvPr>
            <p:custDataLst>
              <p:tags r:id="rId3"/>
            </p:custDataLst>
          </p:nvPr>
        </p:nvGrpSpPr>
        <p:grpSpPr bwMode="auto">
          <a:xfrm>
            <a:off x="1958938" y="4138964"/>
            <a:ext cx="2375900" cy="1062990"/>
            <a:chOff x="0" y="0"/>
            <a:chExt cx="1829" cy="584"/>
          </a:xfrm>
        </p:grpSpPr>
        <p:sp>
          <p:nvSpPr>
            <p:cNvPr id="11" name="Rectangle 8">
              <a:extLst>
                <a:ext uri="{FF2B5EF4-FFF2-40B4-BE49-F238E27FC236}">
                  <a16:creationId xmlns:a16="http://schemas.microsoft.com/office/drawing/2014/main" id="{3924CF4B-9046-49CA-AF2F-6409FA0ADBAC}"/>
                </a:ext>
              </a:extLst>
            </p:cNvPr>
            <p:cNvSpPr>
              <a:spLocks/>
            </p:cNvSpPr>
            <p:nvPr/>
          </p:nvSpPr>
          <p:spPr bwMode="auto">
            <a:xfrm>
              <a:off x="228" y="137"/>
              <a:ext cx="1384" cy="229"/>
            </a:xfrm>
            <a:prstGeom prst="rect">
              <a:avLst/>
            </a:prstGeom>
            <a:solidFill>
              <a:srgbClr val="FFFFFF"/>
            </a:solidFill>
            <a:ln w="12700">
              <a:noFill/>
              <a:miter lim="800000"/>
              <a:headEnd/>
              <a:tailEnd/>
            </a:ln>
          </p:spPr>
          <p:txBody>
            <a:bodyPr wrap="none" lIns="0" tIns="0" rIns="0" bIns="0" anchor="ctr">
              <a:spAutoFit/>
            </a:bodyPr>
            <a:lstStyle/>
            <a:p>
              <a:pPr algn="ctr"/>
              <a:r>
                <a:rPr lang="en-US" sz="2900" dirty="0">
                  <a:solidFill>
                    <a:srgbClr val="881178"/>
                  </a:solidFill>
                  <a:latin typeface="Trajan Pro" pitchFamily="18" charset="0"/>
                  <a:ea typeface="Century Gothic" pitchFamily="34" charset="0"/>
                  <a:cs typeface="Century Gothic" pitchFamily="34" charset="0"/>
                  <a:sym typeface="Century Gothic" pitchFamily="34" charset="0"/>
                </a:rPr>
                <a:t>25 Females</a:t>
              </a:r>
            </a:p>
          </p:txBody>
        </p:sp>
        <p:pic>
          <p:nvPicPr>
            <p:cNvPr id="12" name="Picture 9">
              <a:extLst>
                <a:ext uri="{FF2B5EF4-FFF2-40B4-BE49-F238E27FC236}">
                  <a16:creationId xmlns:a16="http://schemas.microsoft.com/office/drawing/2014/main" id="{A20CEE2F-818D-4866-91E3-873E30FF99F8}"/>
                </a:ext>
              </a:extLst>
            </p:cNvPr>
            <p:cNvPicPr>
              <a:picLocks noChangeArrowheads="1"/>
            </p:cNvPicPr>
            <p:nvPr/>
          </p:nvPicPr>
          <p:blipFill>
            <a:blip r:embed="rId8" cstate="print"/>
            <a:srcRect/>
            <a:stretch>
              <a:fillRect/>
            </a:stretch>
          </p:blipFill>
          <p:spPr bwMode="auto">
            <a:xfrm>
              <a:off x="0" y="0"/>
              <a:ext cx="1829" cy="584"/>
            </a:xfrm>
            <a:prstGeom prst="rect">
              <a:avLst/>
            </a:prstGeom>
            <a:noFill/>
            <a:ln w="12700">
              <a:noFill/>
              <a:miter lim="800000"/>
              <a:headEnd/>
              <a:tailEnd/>
            </a:ln>
          </p:spPr>
        </p:pic>
      </p:grpSp>
    </p:spTree>
    <p:extLst>
      <p:ext uri="{BB962C8B-B14F-4D97-AF65-F5344CB8AC3E}">
        <p14:creationId xmlns:p14="http://schemas.microsoft.com/office/powerpoint/2010/main" val="418433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6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64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48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a:t>Session 2 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extLst>
              <p:ext uri="{D42A27DB-BD31-4B8C-83A1-F6EECF244321}">
                <p14:modId xmlns:p14="http://schemas.microsoft.com/office/powerpoint/2010/main" val="2151948462"/>
              </p:ext>
            </p:extLst>
          </p:nvPr>
        </p:nvGraphicFramePr>
        <p:xfrm>
          <a:off x="2249038" y="2023946"/>
          <a:ext cx="7693923" cy="2810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7314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F3B2-94AF-4B58-AEE3-41BDC08CB8FF}"/>
              </a:ext>
            </a:extLst>
          </p:cNvPr>
          <p:cNvSpPr>
            <a:spLocks noGrp="1"/>
          </p:cNvSpPr>
          <p:nvPr>
            <p:ph type="title"/>
          </p:nvPr>
        </p:nvSpPr>
        <p:spPr/>
        <p:txBody>
          <a:bodyPr/>
          <a:lstStyle/>
          <a:p>
            <a:r>
              <a:rPr lang="en-US" dirty="0"/>
              <a:t>Axis II: Veterans Administration Study</a:t>
            </a:r>
          </a:p>
        </p:txBody>
      </p:sp>
      <p:sp>
        <p:nvSpPr>
          <p:cNvPr id="3" name="Content Placeholder 2">
            <a:extLst>
              <a:ext uri="{FF2B5EF4-FFF2-40B4-BE49-F238E27FC236}">
                <a16:creationId xmlns:a16="http://schemas.microsoft.com/office/drawing/2014/main" id="{99678481-4A1B-4633-9568-EAAF4746DF0F}"/>
              </a:ext>
            </a:extLst>
          </p:cNvPr>
          <p:cNvSpPr>
            <a:spLocks noGrp="1"/>
          </p:cNvSpPr>
          <p:nvPr>
            <p:ph idx="1"/>
          </p:nvPr>
        </p:nvSpPr>
        <p:spPr>
          <a:xfrm>
            <a:off x="3650856" y="1607794"/>
            <a:ext cx="8240730" cy="4351338"/>
          </a:xfrm>
        </p:spPr>
        <p:txBody>
          <a:bodyPr>
            <a:normAutofit fontScale="92500" lnSpcReduction="10000"/>
          </a:bodyPr>
          <a:lstStyle/>
          <a:p>
            <a:pPr marL="0" indent="0">
              <a:spcBef>
                <a:spcPts val="1200"/>
              </a:spcBef>
              <a:buClr>
                <a:srgbClr val="FFFFFF"/>
              </a:buClr>
              <a:buNone/>
            </a:pPr>
            <a:r>
              <a:rPr lang="en-US" sz="2800" dirty="0">
                <a:solidFill>
                  <a:srgbClr val="FFC000"/>
                </a:solidFill>
                <a:latin typeface="Trajan Pro" pitchFamily="18" charset="0"/>
                <a:ea typeface="Trajan Pro Bold" charset="0"/>
                <a:cs typeface="Trajan Pro Bold" charset="0"/>
                <a:sym typeface="Trajan Pro Bold" charset="0"/>
              </a:rPr>
              <a:t>Kruedelbach V.A. Study:</a:t>
            </a:r>
          </a:p>
          <a:p>
            <a:pPr algn="l" eaLnBrk="1" hangingPunct="1">
              <a:spcBef>
                <a:spcPts val="1200"/>
              </a:spcBef>
              <a:buClr>
                <a:srgbClr val="FFFFFF"/>
              </a:buClr>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162 Consecutive Admissions to a Residential VA Treatment facility</a:t>
            </a:r>
          </a:p>
          <a:p>
            <a:pPr algn="l" eaLnBrk="1" hangingPunct="1">
              <a:spcBef>
                <a:spcPts val="1200"/>
              </a:spcBef>
              <a:buClr>
                <a:srgbClr val="FFFFFF"/>
              </a:buClr>
              <a:buFont typeface="Arial" pitchFamily="34" charset="0"/>
              <a:buChar char="•"/>
            </a:pPr>
            <a:r>
              <a:rPr lang="en-US" sz="2800" dirty="0">
                <a:solidFill>
                  <a:srgbClr val="FBC500"/>
                </a:solidFill>
                <a:effectLst>
                  <a:outerShdw blurRad="38100" dist="38100" dir="2700000" algn="tl">
                    <a:srgbClr val="000000"/>
                  </a:outerShdw>
                </a:effectLst>
                <a:ea typeface="Trajan Pro Bold" charset="0"/>
                <a:cs typeface="Trajan Pro Bold" charset="0"/>
                <a:sym typeface="Trajan Pro Bold" charset="0"/>
              </a:rPr>
              <a:t>98%</a:t>
            </a: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 of participants were male, coming in from </a:t>
            </a:r>
            <a:r>
              <a:rPr lang="en-US" sz="2800" dirty="0">
                <a:solidFill>
                  <a:srgbClr val="FFC000"/>
                </a:solidFill>
                <a:effectLst>
                  <a:outerShdw blurRad="38100" dist="38100" dir="2700000" algn="tl">
                    <a:srgbClr val="000000"/>
                  </a:outerShdw>
                </a:effectLst>
                <a:ea typeface="Trajan Pro Bold" charset="0"/>
                <a:cs typeface="Trajan Pro Bold" charset="0"/>
                <a:sym typeface="Trajan Pro Bold" charset="0"/>
              </a:rPr>
              <a:t>40</a:t>
            </a:r>
            <a:r>
              <a:rPr lang="en-US" sz="2800" dirty="0">
                <a:solidFill>
                  <a:schemeClr val="accent3"/>
                </a:solidFill>
                <a:effectLst>
                  <a:outerShdw blurRad="38100" dist="38100" dir="2700000" algn="tl">
                    <a:srgbClr val="000000"/>
                  </a:outerShdw>
                </a:effectLst>
                <a:ea typeface="Trajan Pro Bold" charset="0"/>
                <a:cs typeface="Trajan Pro Bold" charset="0"/>
                <a:sym typeface="Trajan Pro Bold" charset="0"/>
              </a:rPr>
              <a:t> </a:t>
            </a:r>
            <a:r>
              <a:rPr lang="en-US" sz="2800" dirty="0">
                <a:effectLst>
                  <a:outerShdw blurRad="38100" dist="38100" dir="2700000" algn="tl">
                    <a:srgbClr val="000000"/>
                  </a:outerShdw>
                </a:effectLst>
                <a:ea typeface="Trajan Pro Bold" charset="0"/>
                <a:cs typeface="Trajan Pro Bold" charset="0"/>
                <a:sym typeface="Trajan Pro Bold" charset="0"/>
              </a:rPr>
              <a:t>different states.</a:t>
            </a:r>
            <a:endParaRPr lang="en-US" sz="2800" dirty="0">
              <a:effectLst>
                <a:outerShdw blurRad="38100" dist="38100" dir="2700000" algn="tl">
                  <a:srgbClr val="000000"/>
                </a:outerShdw>
              </a:effectLst>
              <a:ea typeface="ヒラギノ角ゴ ProN W6" charset="0"/>
              <a:cs typeface="ヒラギノ角ゴ ProN W6" charset="0"/>
              <a:sym typeface="Trajan Pro Bold" charset="0"/>
            </a:endParaRPr>
          </a:p>
          <a:p>
            <a:pPr algn="l" eaLnBrk="1" hangingPunct="1">
              <a:spcBef>
                <a:spcPts val="1200"/>
              </a:spcBef>
              <a:buClr>
                <a:srgbClr val="FFFFFF"/>
              </a:buClr>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Diverse ranges in gambling preference</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algn="l" eaLnBrk="1" hangingPunct="1">
              <a:spcBef>
                <a:spcPts val="1200"/>
              </a:spcBef>
              <a:buClr>
                <a:srgbClr val="FFFFFF"/>
              </a:buClr>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Majority of participants were long-term problem gamblers, meaning gambling behaviors exceeded 10 continuous years.</a:t>
            </a:r>
          </a:p>
          <a:p>
            <a:pPr algn="l" eaLnBrk="1" hangingPunct="1">
              <a:spcBef>
                <a:spcPts val="1200"/>
              </a:spcBef>
              <a:buClr>
                <a:srgbClr val="FFFFFF"/>
              </a:buClr>
              <a:buFont typeface="Arial" pitchFamily="34" charset="0"/>
              <a:buChar char="•"/>
            </a:pPr>
            <a:r>
              <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rPr>
              <a:t>Results indicated treatment can have a significant effect on the participants attitudes towards gambling</a:t>
            </a:r>
          </a:p>
          <a:p>
            <a:endParaRPr lang="en-US" dirty="0"/>
          </a:p>
        </p:txBody>
      </p:sp>
      <p:sp>
        <p:nvSpPr>
          <p:cNvPr id="4" name="TextBox 3">
            <a:extLst>
              <a:ext uri="{FF2B5EF4-FFF2-40B4-BE49-F238E27FC236}">
                <a16:creationId xmlns:a16="http://schemas.microsoft.com/office/drawing/2014/main" id="{83CA64D6-39CF-41A2-AC0C-534692D7522D}"/>
              </a:ext>
            </a:extLst>
          </p:cNvPr>
          <p:cNvSpPr txBox="1"/>
          <p:nvPr/>
        </p:nvSpPr>
        <p:spPr>
          <a:xfrm>
            <a:off x="579206" y="5682133"/>
            <a:ext cx="2383281" cy="276999"/>
          </a:xfrm>
          <a:prstGeom prst="rect">
            <a:avLst/>
          </a:prstGeom>
          <a:noFill/>
        </p:spPr>
        <p:txBody>
          <a:bodyPr wrap="none" rtlCol="0">
            <a:spAutoFit/>
          </a:bodyPr>
          <a:lstStyle/>
          <a:p>
            <a:r>
              <a:rPr lang="en-US" sz="1200" dirty="0">
                <a:solidFill>
                  <a:schemeClr val="bg1"/>
                </a:solidFill>
              </a:rPr>
              <a:t>(Breen, Kruedelbach, Walker, 2001)</a:t>
            </a:r>
          </a:p>
        </p:txBody>
      </p:sp>
      <p:pic>
        <p:nvPicPr>
          <p:cNvPr id="5" name="Picture 4">
            <a:extLst>
              <a:ext uri="{FF2B5EF4-FFF2-40B4-BE49-F238E27FC236}">
                <a16:creationId xmlns:a16="http://schemas.microsoft.com/office/drawing/2014/main" id="{83121DE2-EAEB-419E-B3B8-1F9BD48971D4}"/>
              </a:ext>
            </a:extLst>
          </p:cNvPr>
          <p:cNvPicPr>
            <a:picLocks noChangeAspect="1"/>
          </p:cNvPicPr>
          <p:nvPr/>
        </p:nvPicPr>
        <p:blipFill>
          <a:blip r:embed="rId3"/>
          <a:stretch>
            <a:fillRect/>
          </a:stretch>
        </p:blipFill>
        <p:spPr>
          <a:xfrm>
            <a:off x="457842" y="2617020"/>
            <a:ext cx="2706598" cy="162395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6971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4366C-5E83-41A6-B4E6-3C9C30C9C773}"/>
              </a:ext>
            </a:extLst>
          </p:cNvPr>
          <p:cNvSpPr>
            <a:spLocks noGrp="1"/>
          </p:cNvSpPr>
          <p:nvPr>
            <p:ph type="title"/>
          </p:nvPr>
        </p:nvSpPr>
        <p:spPr/>
        <p:txBody>
          <a:bodyPr/>
          <a:lstStyle/>
          <a:p>
            <a:r>
              <a:rPr lang="en-US" sz="4400" dirty="0">
                <a:latin typeface="Trajan Pro" pitchFamily="18" charset="0"/>
                <a:ea typeface="Rockwell Condensed" charset="0"/>
                <a:cs typeface="Rockwell Condensed" charset="0"/>
                <a:sym typeface="Rockwell Condensed" charset="0"/>
              </a:rPr>
              <a:t>Personality Disorder Prevalence Estimates</a:t>
            </a:r>
            <a:endParaRPr lang="en-US" dirty="0"/>
          </a:p>
        </p:txBody>
      </p:sp>
      <p:sp>
        <p:nvSpPr>
          <p:cNvPr id="3" name="Content Placeholder 2">
            <a:extLst>
              <a:ext uri="{FF2B5EF4-FFF2-40B4-BE49-F238E27FC236}">
                <a16:creationId xmlns:a16="http://schemas.microsoft.com/office/drawing/2014/main" id="{1F83F6B4-5B37-4182-98CA-D25C11F63252}"/>
              </a:ext>
            </a:extLst>
          </p:cNvPr>
          <p:cNvSpPr>
            <a:spLocks noGrp="1"/>
          </p:cNvSpPr>
          <p:nvPr>
            <p:ph idx="1"/>
          </p:nvPr>
        </p:nvSpPr>
        <p:spPr/>
        <p:txBody>
          <a:bodyPr>
            <a:normAutofit/>
          </a:bodyPr>
          <a:lstStyle/>
          <a:p>
            <a:pPr marL="0" indent="0" algn="ctr">
              <a:spcBef>
                <a:spcPts val="383"/>
              </a:spcBef>
              <a:buNone/>
              <a:defRPr/>
            </a:pPr>
            <a:r>
              <a:rPr lang="en-US" b="1" dirty="0">
                <a:solidFill>
                  <a:srgbClr val="FFFFFF"/>
                </a:solidFill>
                <a:latin typeface="Trajan Pro" pitchFamily="18" charset="0"/>
                <a:ea typeface="Trajan Pro Bold" charset="0"/>
                <a:cs typeface="Trajan Pro Bold" charset="0"/>
                <a:sym typeface="Trajan Pro Bold" charset="0"/>
              </a:rPr>
              <a:t>Cluster B: Dramatic, Emotional, or Erratic</a:t>
            </a:r>
          </a:p>
          <a:p>
            <a:pPr marL="0" indent="0" algn="ctr">
              <a:spcBef>
                <a:spcPts val="383"/>
              </a:spcBef>
              <a:buNone/>
              <a:defRPr/>
            </a:pPr>
            <a:r>
              <a:rPr lang="en-US" b="1" dirty="0">
                <a:solidFill>
                  <a:srgbClr val="FFFFFF"/>
                </a:solidFill>
                <a:latin typeface="Trajan Pro" pitchFamily="18" charset="0"/>
                <a:ea typeface="Trajan Pro Bold" charset="0"/>
                <a:cs typeface="Trajan Pro Bold" charset="0"/>
                <a:sym typeface="Trajan Pro Bold" charset="0"/>
              </a:rPr>
              <a:t>Cluster C: Anxious or Fearful</a:t>
            </a:r>
            <a:endParaRPr lang="en-US" sz="2000" b="1" dirty="0">
              <a:solidFill>
                <a:srgbClr val="FFFFFF"/>
              </a:solidFill>
              <a:latin typeface="Trajan Pro" pitchFamily="18" charset="0"/>
              <a:ea typeface="Trajan Pro Bold" charset="0"/>
              <a:cs typeface="Trajan Pro Bold" charset="0"/>
              <a:sym typeface="Trajan Pro Bold" charset="0"/>
            </a:endParaRPr>
          </a:p>
          <a:p>
            <a:pPr marL="0" indent="0" algn="ctr">
              <a:spcBef>
                <a:spcPts val="383"/>
              </a:spcBef>
              <a:buNone/>
              <a:defRPr/>
            </a:pPr>
            <a:r>
              <a:rPr lang="en-US" sz="2000" dirty="0">
                <a:solidFill>
                  <a:srgbClr val="FFFFFF"/>
                </a:solidFill>
                <a:latin typeface="Trajan Pro" pitchFamily="18" charset="0"/>
                <a:ea typeface="Trajan Pro Bold" charset="0"/>
                <a:cs typeface="Trajan Pro Bold" charset="0"/>
                <a:sym typeface="Trajan Pro Bold" charset="0"/>
              </a:rPr>
              <a:t>effects </a:t>
            </a:r>
            <a:r>
              <a:rPr lang="en-US" sz="4800" dirty="0">
                <a:solidFill>
                  <a:srgbClr val="FBC500"/>
                </a:solidFill>
                <a:latin typeface="Trajan Pro" pitchFamily="18" charset="0"/>
                <a:ea typeface="Trajan Pro Bold" charset="0"/>
                <a:cs typeface="Trajan Pro Bold" charset="0"/>
                <a:sym typeface="Trajan Pro Bold" charset="0"/>
              </a:rPr>
              <a:t>20%</a:t>
            </a:r>
            <a:r>
              <a:rPr lang="en-US" sz="2000" dirty="0">
                <a:solidFill>
                  <a:srgbClr val="FFFFFF"/>
                </a:solidFill>
                <a:latin typeface="Trajan Pro" pitchFamily="18" charset="0"/>
                <a:ea typeface="Trajan Pro Bold" charset="0"/>
                <a:cs typeface="Trajan Pro Bold" charset="0"/>
                <a:sym typeface="Trajan Pro Bold" charset="0"/>
              </a:rPr>
              <a:t> to </a:t>
            </a:r>
            <a:r>
              <a:rPr lang="en-US" sz="4800" dirty="0">
                <a:solidFill>
                  <a:srgbClr val="FBC500"/>
                </a:solidFill>
                <a:latin typeface="Trajan Pro" pitchFamily="18" charset="0"/>
                <a:ea typeface="Trajan Pro Bold" charset="0"/>
                <a:cs typeface="Trajan Pro Bold" charset="0"/>
                <a:sym typeface="Trajan Pro Bold" charset="0"/>
              </a:rPr>
              <a:t>90%</a:t>
            </a:r>
            <a:r>
              <a:rPr lang="en-US" sz="2000" dirty="0">
                <a:solidFill>
                  <a:srgbClr val="FFFFFF"/>
                </a:solidFill>
                <a:latin typeface="Trajan Pro" pitchFamily="18" charset="0"/>
                <a:ea typeface="Trajan Pro Bold" charset="0"/>
                <a:cs typeface="Trajan Pro Bold" charset="0"/>
                <a:sym typeface="Trajan Pro Bold" charset="0"/>
              </a:rPr>
              <a:t> of problem gambler</a:t>
            </a:r>
            <a:endParaRPr lang="en-US" sz="2000" b="1" dirty="0">
              <a:solidFill>
                <a:srgbClr val="FFFFFF"/>
              </a:solidFill>
              <a:latin typeface="Trajan Pro" pitchFamily="18" charset="0"/>
              <a:ea typeface="Trajan Pro Bold" charset="0"/>
              <a:cs typeface="Trajan Pro Bold" charset="0"/>
              <a:sym typeface="Trajan Pro Bold" charset="0"/>
            </a:endParaRPr>
          </a:p>
          <a:p>
            <a:endParaRPr lang="en-US" sz="2000" dirty="0"/>
          </a:p>
        </p:txBody>
      </p:sp>
      <p:sp>
        <p:nvSpPr>
          <p:cNvPr id="4" name="TextBox 3">
            <a:extLst>
              <a:ext uri="{FF2B5EF4-FFF2-40B4-BE49-F238E27FC236}">
                <a16:creationId xmlns:a16="http://schemas.microsoft.com/office/drawing/2014/main" id="{0263608C-7CD8-4744-9C5D-86247CA0581C}"/>
              </a:ext>
            </a:extLst>
          </p:cNvPr>
          <p:cNvSpPr txBox="1"/>
          <p:nvPr/>
        </p:nvSpPr>
        <p:spPr>
          <a:xfrm>
            <a:off x="1859494" y="4861343"/>
            <a:ext cx="1688026" cy="1323439"/>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bg1"/>
                </a:solidFill>
              </a:rPr>
              <a:t>Antisocial</a:t>
            </a:r>
          </a:p>
          <a:p>
            <a:pPr marL="342900" indent="-342900">
              <a:buFont typeface="Arial" panose="020B0604020202020204" pitchFamily="34" charset="0"/>
              <a:buChar char="•"/>
            </a:pPr>
            <a:r>
              <a:rPr lang="en-US" sz="2000" dirty="0">
                <a:solidFill>
                  <a:schemeClr val="bg1"/>
                </a:solidFill>
              </a:rPr>
              <a:t>Borderline</a:t>
            </a:r>
          </a:p>
          <a:p>
            <a:pPr marL="342900" indent="-342900">
              <a:buFont typeface="Arial" panose="020B0604020202020204" pitchFamily="34" charset="0"/>
              <a:buChar char="•"/>
            </a:pPr>
            <a:r>
              <a:rPr lang="en-US" sz="2000" dirty="0">
                <a:solidFill>
                  <a:schemeClr val="bg1"/>
                </a:solidFill>
              </a:rPr>
              <a:t>Histrionic</a:t>
            </a:r>
          </a:p>
          <a:p>
            <a:pPr marL="342900" indent="-342900">
              <a:buFont typeface="Arial" panose="020B0604020202020204" pitchFamily="34" charset="0"/>
              <a:buChar char="•"/>
            </a:pPr>
            <a:r>
              <a:rPr lang="en-US" sz="2000" dirty="0">
                <a:solidFill>
                  <a:schemeClr val="bg1"/>
                </a:solidFill>
              </a:rPr>
              <a:t>Narcissistic</a:t>
            </a:r>
          </a:p>
        </p:txBody>
      </p:sp>
      <p:sp>
        <p:nvSpPr>
          <p:cNvPr id="5" name="TextBox 4">
            <a:extLst>
              <a:ext uri="{FF2B5EF4-FFF2-40B4-BE49-F238E27FC236}">
                <a16:creationId xmlns:a16="http://schemas.microsoft.com/office/drawing/2014/main" id="{38690515-15D0-4FEE-B081-3B67E389BE8D}"/>
              </a:ext>
            </a:extLst>
          </p:cNvPr>
          <p:cNvSpPr txBox="1"/>
          <p:nvPr/>
        </p:nvSpPr>
        <p:spPr>
          <a:xfrm>
            <a:off x="7980462" y="4861343"/>
            <a:ext cx="2850589" cy="1231106"/>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chemeClr val="bg1"/>
                </a:solidFill>
              </a:rPr>
              <a:t>Avoidant</a:t>
            </a:r>
          </a:p>
          <a:p>
            <a:pPr marL="285750" indent="-285750">
              <a:buFont typeface="Arial" panose="020B0604020202020204" pitchFamily="34" charset="0"/>
              <a:buChar char="•"/>
            </a:pPr>
            <a:r>
              <a:rPr lang="en-US" sz="2000" dirty="0">
                <a:solidFill>
                  <a:schemeClr val="bg1"/>
                </a:solidFill>
              </a:rPr>
              <a:t>Dependent</a:t>
            </a:r>
          </a:p>
          <a:p>
            <a:pPr marL="285750" indent="-285750">
              <a:buFont typeface="Arial" panose="020B0604020202020204" pitchFamily="34" charset="0"/>
              <a:buChar char="•"/>
            </a:pPr>
            <a:r>
              <a:rPr lang="en-US" sz="2000" dirty="0">
                <a:solidFill>
                  <a:schemeClr val="bg1"/>
                </a:solidFill>
              </a:rPr>
              <a:t>Obsessive-Compulsive </a:t>
            </a:r>
          </a:p>
          <a:p>
            <a:r>
              <a:rPr lang="en-US" sz="1400" dirty="0">
                <a:solidFill>
                  <a:schemeClr val="bg1"/>
                </a:solidFill>
              </a:rPr>
              <a:t>       </a:t>
            </a:r>
          </a:p>
        </p:txBody>
      </p:sp>
      <p:sp>
        <p:nvSpPr>
          <p:cNvPr id="6" name="Rectangle 13">
            <a:extLst>
              <a:ext uri="{FF2B5EF4-FFF2-40B4-BE49-F238E27FC236}">
                <a16:creationId xmlns:a16="http://schemas.microsoft.com/office/drawing/2014/main" id="{153F898F-B998-4F69-9C2C-5EFD21337A7A}"/>
              </a:ext>
            </a:extLst>
          </p:cNvPr>
          <p:cNvSpPr>
            <a:spLocks/>
          </p:cNvSpPr>
          <p:nvPr/>
        </p:nvSpPr>
        <p:spPr bwMode="auto">
          <a:xfrm>
            <a:off x="608007" y="4171037"/>
            <a:ext cx="4191000" cy="666849"/>
          </a:xfrm>
          <a:prstGeom prst="rect">
            <a:avLst/>
          </a:prstGeom>
          <a:noFill/>
          <a:ln w="12700" cap="flat">
            <a:noFill/>
            <a:miter lim="800000"/>
            <a:headEnd type="none" w="med" len="med"/>
            <a:tailEnd type="none" w="med" len="med"/>
          </a:ln>
        </p:spPr>
        <p:txBody>
          <a:bodyPr wrap="square" lIns="0" tIns="0" rIns="0" bIns="0" anchor="ctr">
            <a:spAutoFit/>
          </a:bodyPr>
          <a:lstStyle/>
          <a:p>
            <a:pPr algn="ctr">
              <a:spcBef>
                <a:spcPts val="383"/>
              </a:spcBef>
              <a:defRPr/>
            </a:pPr>
            <a:r>
              <a:rPr lang="en-US" sz="2000" b="1" dirty="0">
                <a:solidFill>
                  <a:schemeClr val="bg1"/>
                </a:solidFill>
                <a:latin typeface="Trajan Pro" pitchFamily="18" charset="0"/>
                <a:ea typeface="Trajan Pro Bold" charset="0"/>
                <a:cs typeface="Trajan Pro Bold" charset="0"/>
                <a:sym typeface="Trajan Pro Bold" charset="0"/>
              </a:rPr>
              <a:t>Male Gamblers: More often exhibit </a:t>
            </a:r>
          </a:p>
          <a:p>
            <a:pPr algn="ctr">
              <a:spcBef>
                <a:spcPts val="383"/>
              </a:spcBef>
              <a:defRPr/>
            </a:pPr>
            <a:r>
              <a:rPr lang="en-US" sz="2000" b="1" dirty="0">
                <a:solidFill>
                  <a:schemeClr val="bg1"/>
                </a:solidFill>
                <a:latin typeface="Trajan Pro" pitchFamily="18" charset="0"/>
                <a:ea typeface="Trajan Pro Bold" charset="0"/>
                <a:cs typeface="Trajan Pro Bold" charset="0"/>
                <a:sym typeface="Trajan Pro Bold" charset="0"/>
              </a:rPr>
              <a:t>Cluster B Disorders</a:t>
            </a:r>
          </a:p>
        </p:txBody>
      </p:sp>
      <p:sp>
        <p:nvSpPr>
          <p:cNvPr id="7" name="Rectangle 18">
            <a:extLst>
              <a:ext uri="{FF2B5EF4-FFF2-40B4-BE49-F238E27FC236}">
                <a16:creationId xmlns:a16="http://schemas.microsoft.com/office/drawing/2014/main" id="{08CAB984-74C0-47E7-9AF5-A211CBF78836}"/>
              </a:ext>
            </a:extLst>
          </p:cNvPr>
          <p:cNvSpPr>
            <a:spLocks/>
          </p:cNvSpPr>
          <p:nvPr/>
        </p:nvSpPr>
        <p:spPr bwMode="auto">
          <a:xfrm>
            <a:off x="7392995" y="4171037"/>
            <a:ext cx="4198620" cy="615553"/>
          </a:xfrm>
          <a:prstGeom prst="rect">
            <a:avLst/>
          </a:prstGeom>
          <a:noFill/>
          <a:ln w="12700" cap="flat">
            <a:noFill/>
            <a:miter lim="800000"/>
            <a:headEnd type="none" w="med" len="med"/>
            <a:tailEnd type="none" w="med" len="med"/>
          </a:ln>
        </p:spPr>
        <p:txBody>
          <a:bodyPr wrap="square" lIns="0" tIns="0" rIns="0" bIns="0" anchor="ctr">
            <a:spAutoFit/>
          </a:bodyPr>
          <a:lstStyle/>
          <a:p>
            <a:pPr algn="ctr">
              <a:spcBef>
                <a:spcPts val="383"/>
              </a:spcBef>
              <a:defRPr/>
            </a:pPr>
            <a:r>
              <a:rPr lang="en-US" sz="2000" b="1" dirty="0">
                <a:solidFill>
                  <a:schemeClr val="bg1"/>
                </a:solidFill>
                <a:latin typeface="Trajan Pro" pitchFamily="18" charset="0"/>
                <a:ea typeface="Trajan Pro Bold" charset="0"/>
                <a:cs typeface="Trajan Pro Bold" charset="0"/>
                <a:sym typeface="Trajan Pro Bold" charset="0"/>
              </a:rPr>
              <a:t>Female Gamblers: More often exhibit Cluster C Disorders</a:t>
            </a:r>
          </a:p>
        </p:txBody>
      </p:sp>
      <p:pic>
        <p:nvPicPr>
          <p:cNvPr id="8" name="Picture 7">
            <a:extLst>
              <a:ext uri="{FF2B5EF4-FFF2-40B4-BE49-F238E27FC236}">
                <a16:creationId xmlns:a16="http://schemas.microsoft.com/office/drawing/2014/main" id="{A61D5998-4C6B-47B0-B0E9-CEE3B8CCDB37}"/>
              </a:ext>
            </a:extLst>
          </p:cNvPr>
          <p:cNvPicPr>
            <a:picLocks noChangeArrowheads="1"/>
          </p:cNvPicPr>
          <p:nvPr>
            <p:custDataLst>
              <p:tags r:id="rId1"/>
            </p:custDataLst>
          </p:nvPr>
        </p:nvPicPr>
        <p:blipFill>
          <a:blip r:embed="rId4" cstate="print">
            <a:duotone>
              <a:schemeClr val="accent2">
                <a:shade val="45000"/>
                <a:satMod val="135000"/>
              </a:schemeClr>
              <a:prstClr val="white"/>
            </a:duotone>
          </a:blip>
          <a:srcRect/>
          <a:stretch>
            <a:fillRect/>
          </a:stretch>
        </p:blipFill>
        <p:spPr bwMode="auto">
          <a:xfrm>
            <a:off x="5206671" y="4001294"/>
            <a:ext cx="1772463" cy="1984625"/>
          </a:xfrm>
          <a:prstGeom prst="rect">
            <a:avLst/>
          </a:prstGeom>
          <a:noFill/>
          <a:ln w="12700" cap="flat">
            <a:noFill/>
            <a:miter lim="800000"/>
            <a:headEnd/>
            <a:tailEnd/>
          </a:ln>
          <a:effectLst>
            <a:outerShdw dist="50799" dir="2580010" algn="ctr" rotWithShape="0">
              <a:schemeClr val="bg2">
                <a:alpha val="75996"/>
              </a:schemeClr>
            </a:outerShdw>
          </a:effectLst>
        </p:spPr>
      </p:pic>
    </p:spTree>
    <p:extLst>
      <p:ext uri="{BB962C8B-B14F-4D97-AF65-F5344CB8AC3E}">
        <p14:creationId xmlns:p14="http://schemas.microsoft.com/office/powerpoint/2010/main" val="112826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69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269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56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B3DA-7C1E-472B-AD24-45231B31E85F}"/>
              </a:ext>
            </a:extLst>
          </p:cNvPr>
          <p:cNvSpPr>
            <a:spLocks noGrp="1"/>
          </p:cNvSpPr>
          <p:nvPr>
            <p:ph type="title"/>
          </p:nvPr>
        </p:nvSpPr>
        <p:spPr/>
        <p:txBody>
          <a:bodyPr/>
          <a:lstStyle/>
          <a:p>
            <a:r>
              <a:rPr lang="en-US" sz="4400" dirty="0">
                <a:latin typeface="Trajan Pro" pitchFamily="18" charset="0"/>
                <a:ea typeface="Rockwell Condensed" charset="0"/>
                <a:cs typeface="Rockwell Condensed" charset="0"/>
                <a:sym typeface="Rockwell Condensed" charset="0"/>
              </a:rPr>
              <a:t>Overview of Prevalence Rate Disparity</a:t>
            </a:r>
            <a:endParaRPr lang="en-US" dirty="0"/>
          </a:p>
        </p:txBody>
      </p:sp>
      <p:sp>
        <p:nvSpPr>
          <p:cNvPr id="3" name="Content Placeholder 2">
            <a:extLst>
              <a:ext uri="{FF2B5EF4-FFF2-40B4-BE49-F238E27FC236}">
                <a16:creationId xmlns:a16="http://schemas.microsoft.com/office/drawing/2014/main" id="{FB6DE3E5-5292-465A-A205-AC0C79199E90}"/>
              </a:ext>
            </a:extLst>
          </p:cNvPr>
          <p:cNvSpPr>
            <a:spLocks noGrp="1"/>
          </p:cNvSpPr>
          <p:nvPr>
            <p:ph idx="1"/>
          </p:nvPr>
        </p:nvSpPr>
        <p:spPr>
          <a:xfrm>
            <a:off x="838200" y="1825625"/>
            <a:ext cx="6959885" cy="4351338"/>
          </a:xfrm>
        </p:spPr>
        <p:txBody>
          <a:bodyPr>
            <a:normAutofit fontScale="85000" lnSpcReduction="10000"/>
          </a:bodyPr>
          <a:lstStyle/>
          <a:p>
            <a:pPr marL="457200" indent="-457200" algn="l" eaLnBrk="1" hangingPunct="1">
              <a:buFont typeface="Arial" pitchFamily="34" charset="0"/>
              <a:buChar char="•"/>
            </a:pPr>
            <a:r>
              <a:rPr lang="en-US" sz="2800" dirty="0">
                <a:solidFill>
                  <a:srgbClr val="FFFFFF"/>
                </a:solidFill>
                <a:ea typeface="Trajan Pro Bold" charset="0"/>
                <a:cs typeface="Trajan Pro Bold" charset="0"/>
                <a:sym typeface="Trajan Pro Bold" charset="0"/>
              </a:rPr>
              <a:t>Mood, Anxiety, Personality, Substance-abuse Disorders, and Suicide overlap significantly.</a:t>
            </a:r>
            <a:endParaRPr lang="en-US" sz="2800" dirty="0">
              <a:solidFill>
                <a:srgbClr val="FFFFFF"/>
              </a:solidFill>
              <a:ea typeface="ヒラギノ角ゴ ProN W6" charset="0"/>
              <a:cs typeface="ヒラギノ角ゴ ProN W6" charset="0"/>
              <a:sym typeface="Trajan Pro Bold" charset="0"/>
            </a:endParaRPr>
          </a:p>
          <a:p>
            <a:pPr marL="457200" indent="-457200" algn="l" eaLnBrk="1" hangingPunct="1">
              <a:spcBef>
                <a:spcPts val="540"/>
              </a:spcBef>
              <a:buFont typeface="Arial" pitchFamily="34" charset="0"/>
              <a:buChar char="•"/>
            </a:pPr>
            <a:endParaRPr lang="en-US" sz="2800" dirty="0">
              <a:solidFill>
                <a:srgbClr val="FFFFFF"/>
              </a:solidFill>
              <a:ea typeface="ヒラギノ角ゴ ProN W6" charset="0"/>
              <a:cs typeface="ヒラギノ角ゴ ProN W6" charset="0"/>
              <a:sym typeface="Trajan Pro Bold" charset="0"/>
            </a:endParaRPr>
          </a:p>
          <a:p>
            <a:pPr marL="914400" lvl="1" indent="-457200">
              <a:spcBef>
                <a:spcPts val="540"/>
              </a:spcBef>
            </a:pPr>
            <a:r>
              <a:rPr lang="en-US" dirty="0">
                <a:solidFill>
                  <a:srgbClr val="FFFFFF"/>
                </a:solidFill>
                <a:ea typeface="Trajan Pro Bold" charset="0"/>
                <a:cs typeface="Trajan Pro Bold" charset="0"/>
                <a:sym typeface="Trajan Pro Bold" charset="0"/>
              </a:rPr>
              <a:t>Substance-Abuse varies between </a:t>
            </a:r>
            <a:r>
              <a:rPr lang="en-US" dirty="0">
                <a:solidFill>
                  <a:srgbClr val="FBC500"/>
                </a:solidFill>
                <a:ea typeface="Trajan Pro Bold" charset="0"/>
                <a:cs typeface="Trajan Pro Bold" charset="0"/>
                <a:sym typeface="Trajan Pro Bold" charset="0"/>
              </a:rPr>
              <a:t>26%</a:t>
            </a:r>
            <a:r>
              <a:rPr lang="en-US" dirty="0">
                <a:solidFill>
                  <a:srgbClr val="FFFFFF"/>
                </a:solidFill>
                <a:ea typeface="Trajan Pro Bold" charset="0"/>
                <a:cs typeface="Trajan Pro Bold" charset="0"/>
                <a:sym typeface="Trajan Pro Bold" charset="0"/>
              </a:rPr>
              <a:t> and </a:t>
            </a:r>
            <a:r>
              <a:rPr lang="en-US" dirty="0">
                <a:solidFill>
                  <a:srgbClr val="FBC500"/>
                </a:solidFill>
                <a:ea typeface="Trajan Pro Bold" charset="0"/>
                <a:cs typeface="Trajan Pro Bold" charset="0"/>
                <a:sym typeface="Trajan Pro Bold" charset="0"/>
              </a:rPr>
              <a:t>63%.</a:t>
            </a:r>
            <a:endParaRPr lang="en-US" dirty="0">
              <a:solidFill>
                <a:srgbClr val="FBC500"/>
              </a:solidFill>
              <a:ea typeface="ヒラギノ角ゴ ProN W6" charset="0"/>
              <a:cs typeface="ヒラギノ角ゴ ProN W6" charset="0"/>
              <a:sym typeface="Trajan Pro Bold" charset="0"/>
            </a:endParaRPr>
          </a:p>
          <a:p>
            <a:pPr marL="914400" lvl="1" indent="-457200">
              <a:spcBef>
                <a:spcPts val="540"/>
              </a:spcBef>
            </a:pPr>
            <a:endParaRPr lang="en-US" dirty="0">
              <a:solidFill>
                <a:srgbClr val="FFFFFF"/>
              </a:solidFill>
              <a:ea typeface="ヒラギノ角ゴ ProN W6" charset="0"/>
              <a:cs typeface="ヒラギノ角ゴ ProN W6" charset="0"/>
              <a:sym typeface="Trajan Pro Bold" charset="0"/>
            </a:endParaRPr>
          </a:p>
          <a:p>
            <a:pPr marL="914400" lvl="1" indent="-457200">
              <a:spcBef>
                <a:spcPts val="540"/>
              </a:spcBef>
            </a:pPr>
            <a:r>
              <a:rPr lang="en-US" dirty="0">
                <a:solidFill>
                  <a:srgbClr val="FFFFFF"/>
                </a:solidFill>
                <a:ea typeface="Trajan Pro Bold" charset="0"/>
                <a:cs typeface="Trajan Pro Bold" charset="0"/>
                <a:sym typeface="Trajan Pro Bold" charset="0"/>
              </a:rPr>
              <a:t>Personality Disorders range from </a:t>
            </a:r>
            <a:r>
              <a:rPr lang="en-US" dirty="0">
                <a:solidFill>
                  <a:srgbClr val="FFC000"/>
                </a:solidFill>
                <a:ea typeface="Trajan Pro Bold" charset="0"/>
                <a:cs typeface="Trajan Pro Bold" charset="0"/>
                <a:sym typeface="Trajan Pro Bold" charset="0"/>
              </a:rPr>
              <a:t>5</a:t>
            </a:r>
            <a:r>
              <a:rPr lang="en-US" dirty="0">
                <a:solidFill>
                  <a:srgbClr val="FBC500"/>
                </a:solidFill>
                <a:ea typeface="Trajan Pro Bold" charset="0"/>
                <a:cs typeface="Trajan Pro Bold" charset="0"/>
                <a:sym typeface="Trajan Pro Bold" charset="0"/>
              </a:rPr>
              <a:t>%</a:t>
            </a:r>
            <a:r>
              <a:rPr lang="en-US" dirty="0">
                <a:solidFill>
                  <a:srgbClr val="FFFFFF"/>
                </a:solidFill>
                <a:ea typeface="Trajan Pro Bold" charset="0"/>
                <a:cs typeface="Trajan Pro Bold" charset="0"/>
                <a:sym typeface="Trajan Pro Bold" charset="0"/>
              </a:rPr>
              <a:t> to </a:t>
            </a:r>
            <a:r>
              <a:rPr lang="en-US" dirty="0">
                <a:solidFill>
                  <a:srgbClr val="FBC500"/>
                </a:solidFill>
                <a:ea typeface="Trajan Pro Bold" charset="0"/>
                <a:cs typeface="Trajan Pro Bold" charset="0"/>
                <a:sym typeface="Trajan Pro Bold" charset="0"/>
              </a:rPr>
              <a:t>90%.</a:t>
            </a:r>
            <a:endParaRPr lang="en-US" dirty="0">
              <a:solidFill>
                <a:srgbClr val="FBC500"/>
              </a:solidFill>
              <a:ea typeface="ヒラギノ角ゴ ProN W6" charset="0"/>
              <a:cs typeface="ヒラギノ角ゴ ProN W6" charset="0"/>
              <a:sym typeface="Trajan Pro Bold" charset="0"/>
            </a:endParaRPr>
          </a:p>
          <a:p>
            <a:pPr marL="457200" indent="-457200" algn="l" eaLnBrk="1" hangingPunct="1">
              <a:spcBef>
                <a:spcPts val="540"/>
              </a:spcBef>
              <a:buFont typeface="Arial" pitchFamily="34" charset="0"/>
              <a:buChar char="•"/>
            </a:pPr>
            <a:endParaRPr lang="en-US" sz="2800" dirty="0">
              <a:solidFill>
                <a:srgbClr val="FFFFFF"/>
              </a:solidFill>
              <a:ea typeface="ヒラギノ角ゴ ProN W6" charset="0"/>
              <a:cs typeface="ヒラギノ角ゴ ProN W6" charset="0"/>
              <a:sym typeface="Trajan Pro Bold" charset="0"/>
            </a:endParaRPr>
          </a:p>
          <a:p>
            <a:pPr marL="457200" indent="-457200" algn="l" eaLnBrk="1" hangingPunct="1">
              <a:spcBef>
                <a:spcPts val="540"/>
              </a:spcBef>
              <a:buFont typeface="Arial" pitchFamily="34" charset="0"/>
              <a:buChar char="•"/>
            </a:pPr>
            <a:r>
              <a:rPr lang="en-US" sz="2800" dirty="0">
                <a:solidFill>
                  <a:srgbClr val="FFFFFF"/>
                </a:solidFill>
                <a:ea typeface="Trajan Pro Bold" charset="0"/>
                <a:cs typeface="Trajan Pro Bold" charset="0"/>
                <a:sym typeface="Trajan Pro Bold" charset="0"/>
              </a:rPr>
              <a:t>Differences are attributed to differences among sample populations across research studies.</a:t>
            </a:r>
          </a:p>
          <a:p>
            <a:pPr marL="457200" indent="-457200" algn="l" eaLnBrk="1" hangingPunct="1">
              <a:spcBef>
                <a:spcPts val="540"/>
              </a:spcBef>
              <a:buFont typeface="Arial" pitchFamily="34" charset="0"/>
              <a:buChar char="•"/>
            </a:pPr>
            <a:endParaRPr lang="en-US" sz="2800" dirty="0">
              <a:solidFill>
                <a:srgbClr val="FFFFFF"/>
              </a:solidFill>
              <a:ea typeface="ヒラギノ角ゴ ProN W6" charset="0"/>
              <a:cs typeface="ヒラギノ角ゴ ProN W6" charset="0"/>
              <a:sym typeface="Trajan Pro Bold" charset="0"/>
            </a:endParaRPr>
          </a:p>
          <a:p>
            <a:pPr marL="457200" indent="-457200" algn="l" eaLnBrk="1" hangingPunct="1">
              <a:spcBef>
                <a:spcPts val="540"/>
              </a:spcBef>
              <a:buFont typeface="Arial" pitchFamily="34" charset="0"/>
              <a:buChar char="•"/>
            </a:pPr>
            <a:r>
              <a:rPr lang="en-US" sz="2800" dirty="0">
                <a:solidFill>
                  <a:srgbClr val="FFFFFF"/>
                </a:solidFill>
                <a:ea typeface="ヒラギノ角ゴ ProN W6" charset="0"/>
                <a:cs typeface="ヒラギノ角ゴ ProN W6" charset="0"/>
                <a:sym typeface="Trajan Pro Bold" charset="0"/>
              </a:rPr>
              <a:t>It is important to consider the effect of diverse screening tools and research protocols on the resulting estimates of co-occurring conditions.</a:t>
            </a:r>
          </a:p>
          <a:p>
            <a:endParaRPr lang="en-US" dirty="0"/>
          </a:p>
        </p:txBody>
      </p:sp>
      <p:pic>
        <p:nvPicPr>
          <p:cNvPr id="4" name="Picture 3">
            <a:extLst>
              <a:ext uri="{FF2B5EF4-FFF2-40B4-BE49-F238E27FC236}">
                <a16:creationId xmlns:a16="http://schemas.microsoft.com/office/drawing/2014/main" id="{D18F7DA6-5996-4484-8DA5-A6EA5E75EF09}"/>
              </a:ext>
            </a:extLst>
          </p:cNvPr>
          <p:cNvPicPr>
            <a:picLocks noChangeAspect="1"/>
          </p:cNvPicPr>
          <p:nvPr/>
        </p:nvPicPr>
        <p:blipFill rotWithShape="1">
          <a:blip r:embed="rId3"/>
          <a:srcRect b="7034"/>
          <a:stretch/>
        </p:blipFill>
        <p:spPr>
          <a:xfrm>
            <a:off x="8130865" y="2781727"/>
            <a:ext cx="3521741" cy="184164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40686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E3FC3-1391-4EC2-AF68-E41EF18BC3C7}"/>
              </a:ext>
            </a:extLst>
          </p:cNvPr>
          <p:cNvSpPr>
            <a:spLocks noGrp="1"/>
          </p:cNvSpPr>
          <p:nvPr>
            <p:ph type="title"/>
          </p:nvPr>
        </p:nvSpPr>
        <p:spPr/>
        <p:txBody>
          <a:bodyPr/>
          <a:lstStyle/>
          <a:p>
            <a:r>
              <a:rPr lang="en-US" dirty="0"/>
              <a:t>Psychiatric Comorbidity</a:t>
            </a:r>
          </a:p>
        </p:txBody>
      </p:sp>
      <p:sp>
        <p:nvSpPr>
          <p:cNvPr id="3" name="Content Placeholder 2">
            <a:extLst>
              <a:ext uri="{FF2B5EF4-FFF2-40B4-BE49-F238E27FC236}">
                <a16:creationId xmlns:a16="http://schemas.microsoft.com/office/drawing/2014/main" id="{E65DE6AD-482A-43D6-A336-DC8405038BF8}"/>
              </a:ext>
            </a:extLst>
          </p:cNvPr>
          <p:cNvSpPr>
            <a:spLocks noGrp="1"/>
          </p:cNvSpPr>
          <p:nvPr>
            <p:ph idx="1"/>
          </p:nvPr>
        </p:nvSpPr>
        <p:spPr/>
        <p:txBody>
          <a:bodyPr/>
          <a:lstStyle/>
          <a:p>
            <a:pPr marL="0" indent="0" algn="ctr">
              <a:buNone/>
            </a:pPr>
            <a:r>
              <a:rPr lang="en-US" sz="2800" u="sng" dirty="0">
                <a:solidFill>
                  <a:srgbClr val="FFFFFF"/>
                </a:solidFill>
                <a:latin typeface="Trajan Pro" pitchFamily="18" charset="0"/>
                <a:ea typeface="Trajan Pro Bold" charset="0"/>
                <a:cs typeface="Trajan Pro Bold" charset="0"/>
                <a:sym typeface="Trajan Pro Bold" charset="0"/>
              </a:rPr>
              <a:t>Comorbid Disorders Make An Impact</a:t>
            </a:r>
          </a:p>
          <a:p>
            <a:pPr marL="0" indent="0" algn="ctr">
              <a:buNone/>
            </a:pPr>
            <a:endParaRPr lang="en-US" u="sng" dirty="0">
              <a:solidFill>
                <a:srgbClr val="FFFFFF"/>
              </a:solidFill>
              <a:latin typeface="Trajan Pro" pitchFamily="18" charset="0"/>
              <a:ea typeface="Trajan Pro Bold" charset="0"/>
              <a:cs typeface="Trajan Pro Bold" charset="0"/>
              <a:sym typeface="Trajan Pro Bold" charset="0"/>
            </a:endParaRPr>
          </a:p>
          <a:p>
            <a:pPr marL="0" indent="0" algn="ctr">
              <a:buNone/>
            </a:pPr>
            <a:r>
              <a:rPr lang="en-US" sz="2800" dirty="0">
                <a:solidFill>
                  <a:srgbClr val="FBC500"/>
                </a:solidFill>
                <a:latin typeface="Trajan Pro" pitchFamily="18" charset="0"/>
                <a:ea typeface="Trajan Pro Bold" charset="0"/>
                <a:cs typeface="Trajan Pro Bold" charset="0"/>
                <a:sym typeface="Trajan Pro Bold" charset="0"/>
              </a:rPr>
              <a:t>Initial Engagement</a:t>
            </a:r>
            <a:r>
              <a:rPr lang="en-US" sz="2800" dirty="0">
                <a:solidFill>
                  <a:srgbClr val="FFFFFF"/>
                </a:solidFill>
                <a:latin typeface="Trajan Pro" pitchFamily="18" charset="0"/>
                <a:ea typeface="Trajan Pro Bold" charset="0"/>
                <a:cs typeface="Trajan Pro Bold" charset="0"/>
                <a:sym typeface="Trajan Pro Bold" charset="0"/>
              </a:rPr>
              <a:t> to </a:t>
            </a:r>
            <a:r>
              <a:rPr lang="en-US" sz="2800" dirty="0">
                <a:solidFill>
                  <a:srgbClr val="00FFFF"/>
                </a:solidFill>
                <a:latin typeface="Trajan Pro" pitchFamily="18" charset="0"/>
                <a:ea typeface="Trajan Pro Bold" charset="0"/>
                <a:cs typeface="Trajan Pro Bold" charset="0"/>
                <a:sym typeface="Trajan Pro Bold" charset="0"/>
              </a:rPr>
              <a:t>Recovery &amp; Support</a:t>
            </a:r>
          </a:p>
          <a:p>
            <a:pPr marL="0" indent="0" algn="ctr">
              <a:buNone/>
            </a:pPr>
            <a:endParaRPr lang="en-US" sz="2800" u="sng" dirty="0">
              <a:solidFill>
                <a:srgbClr val="FFFFFF"/>
              </a:solidFill>
              <a:latin typeface="Trajan Pro" pitchFamily="18" charset="0"/>
              <a:ea typeface="Trajan Pro Bold" charset="0"/>
              <a:cs typeface="Trajan Pro Bold" charset="0"/>
              <a:sym typeface="Trajan Pro Bold" charset="0"/>
            </a:endParaRPr>
          </a:p>
          <a:p>
            <a:endParaRPr lang="en-US" dirty="0"/>
          </a:p>
        </p:txBody>
      </p:sp>
      <p:pic>
        <p:nvPicPr>
          <p:cNvPr id="4" name="Picture 7">
            <a:extLst>
              <a:ext uri="{FF2B5EF4-FFF2-40B4-BE49-F238E27FC236}">
                <a16:creationId xmlns:a16="http://schemas.microsoft.com/office/drawing/2014/main" id="{BA5EAF52-C891-44CC-BFA6-D6D3AE875921}"/>
              </a:ext>
            </a:extLst>
          </p:cNvPr>
          <p:cNvPicPr>
            <a:picLocks noChangeArrowheads="1"/>
          </p:cNvPicPr>
          <p:nvPr>
            <p:custDataLst>
              <p:tags r:id="rId1"/>
            </p:custDataLst>
          </p:nvPr>
        </p:nvPicPr>
        <p:blipFill>
          <a:blip r:embed="rId4" cstate="print"/>
          <a:srcRect/>
          <a:stretch>
            <a:fillRect/>
          </a:stretch>
        </p:blipFill>
        <p:spPr bwMode="auto">
          <a:xfrm>
            <a:off x="4964430" y="3753803"/>
            <a:ext cx="2263140" cy="2423160"/>
          </a:xfrm>
          <a:prstGeom prst="rect">
            <a:avLst/>
          </a:prstGeom>
          <a:noFill/>
          <a:ln w="12700">
            <a:noFill/>
            <a:miter lim="800000"/>
            <a:headEnd/>
            <a:tailEnd/>
          </a:ln>
        </p:spPr>
      </p:pic>
    </p:spTree>
    <p:extLst>
      <p:ext uri="{BB962C8B-B14F-4D97-AF65-F5344CB8AC3E}">
        <p14:creationId xmlns:p14="http://schemas.microsoft.com/office/powerpoint/2010/main" val="197176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689A-7C06-4855-8D5E-CD8560935F4F}"/>
              </a:ext>
            </a:extLst>
          </p:cNvPr>
          <p:cNvSpPr>
            <a:spLocks noGrp="1"/>
          </p:cNvSpPr>
          <p:nvPr>
            <p:ph type="title"/>
          </p:nvPr>
        </p:nvSpPr>
        <p:spPr/>
        <p:txBody>
          <a:bodyPr>
            <a:normAutofit/>
          </a:bodyPr>
          <a:lstStyle/>
          <a:p>
            <a:r>
              <a:rPr lang="en-US" sz="3200" dirty="0"/>
              <a:t>Impact and Implications of Diagnosing Comorbid Disorders</a:t>
            </a:r>
          </a:p>
        </p:txBody>
      </p:sp>
      <p:sp>
        <p:nvSpPr>
          <p:cNvPr id="3" name="Content Placeholder 2">
            <a:extLst>
              <a:ext uri="{FF2B5EF4-FFF2-40B4-BE49-F238E27FC236}">
                <a16:creationId xmlns:a16="http://schemas.microsoft.com/office/drawing/2014/main" id="{F5EB1F4F-75E3-4BDF-B530-BF279A1AF431}"/>
              </a:ext>
            </a:extLst>
          </p:cNvPr>
          <p:cNvSpPr>
            <a:spLocks noGrp="1"/>
          </p:cNvSpPr>
          <p:nvPr>
            <p:ph idx="1"/>
          </p:nvPr>
        </p:nvSpPr>
        <p:spPr/>
        <p:txBody>
          <a:bodyPr/>
          <a:lstStyle/>
          <a:p>
            <a:pPr marL="0" indent="0" eaLnBrk="1" hangingPunct="1">
              <a:buNone/>
            </a:pPr>
            <a:r>
              <a:rPr lang="en-US" sz="2200" b="1" dirty="0">
                <a:solidFill>
                  <a:srgbClr val="FFC000"/>
                </a:solidFill>
                <a:ea typeface="Trajan Pro Bold" charset="0"/>
                <a:cs typeface="Trajan Pro Bold" charset="0"/>
                <a:sym typeface="Trajan Pro Bold" charset="0"/>
              </a:rPr>
              <a:t>PSYCHIATRIC COMORBIDITY APPEARS TO BE THE RULE, NOT THE EXCEPTION.</a:t>
            </a:r>
            <a:endParaRPr lang="en-US" sz="2200" b="1" dirty="0">
              <a:solidFill>
                <a:srgbClr val="FFC000"/>
              </a:solidFill>
              <a:ea typeface="ヒラギノ角ゴ ProN W6" charset="0"/>
              <a:cs typeface="ヒラギノ角ゴ ProN W6" charset="0"/>
              <a:sym typeface="Trajan Pro Bold" charset="0"/>
            </a:endParaRPr>
          </a:p>
          <a:p>
            <a:pPr marL="0" indent="0" algn="l" eaLnBrk="1" hangingPunct="1">
              <a:spcBef>
                <a:spcPts val="630"/>
              </a:spcBef>
              <a:buNone/>
            </a:pPr>
            <a:endParaRPr lang="en-US" sz="2200" dirty="0">
              <a:solidFill>
                <a:srgbClr val="FFFFFF"/>
              </a:solidFill>
              <a:effectLst>
                <a:outerShdw blurRad="38100" dist="38100" dir="2700000" algn="tl">
                  <a:srgbClr val="000000">
                    <a:alpha val="43137"/>
                  </a:srgbClr>
                </a:outerShdw>
              </a:effectLst>
              <a:ea typeface="ヒラギノ角ゴ ProN W6" charset="0"/>
              <a:cs typeface="ヒラギノ角ゴ ProN W6" charset="0"/>
              <a:sym typeface="Trajan Pro Bold" charset="0"/>
            </a:endParaRPr>
          </a:p>
          <a:p>
            <a:pPr marL="0" indent="0" eaLnBrk="1" hangingPunct="1">
              <a:spcBef>
                <a:spcPts val="630"/>
              </a:spcBef>
              <a:buNone/>
            </a:pPr>
            <a:r>
              <a:rPr lang="en-US" sz="2200" dirty="0">
                <a:solidFill>
                  <a:srgbClr val="FFC000"/>
                </a:solidFill>
                <a:effectLst>
                  <a:outerShdw blurRad="38100" dist="38100" dir="2700000" algn="tl">
                    <a:srgbClr val="000000">
                      <a:alpha val="43137"/>
                    </a:srgbClr>
                  </a:outerShdw>
                </a:effectLst>
                <a:ea typeface="Trajan Pro Bold" charset="0"/>
                <a:cs typeface="Trajan Pro Bold" charset="0"/>
                <a:sym typeface="Trajan Pro Bold" charset="0"/>
              </a:rPr>
              <a:t>INITIAL SCREENING AND ONGOING ASSESSMENT ARE AN IMPORTANT CLINICAL PRACTICE</a:t>
            </a:r>
            <a:endParaRPr lang="en-US" sz="2200" dirty="0">
              <a:solidFill>
                <a:srgbClr val="FFC000"/>
              </a:solidFill>
              <a:effectLst>
                <a:outerShdw blurRad="38100" dist="38100" dir="2700000" algn="tl">
                  <a:srgbClr val="000000">
                    <a:alpha val="43137"/>
                  </a:srgbClr>
                </a:outerShdw>
              </a:effectLst>
              <a:ea typeface="ヒラギノ角ゴ ProN W6" charset="0"/>
              <a:cs typeface="ヒラギノ角ゴ ProN W6" charset="0"/>
              <a:sym typeface="Trajan Pro Bold" charset="0"/>
            </a:endParaRPr>
          </a:p>
          <a:p>
            <a:pPr marL="0" indent="0" algn="l" eaLnBrk="1" hangingPunct="1">
              <a:spcBef>
                <a:spcPts val="630"/>
              </a:spcBef>
              <a:buNone/>
            </a:pPr>
            <a:endParaRPr lang="en-US" sz="2200" dirty="0">
              <a:solidFill>
                <a:srgbClr val="FFFFFF"/>
              </a:solidFill>
              <a:effectLst>
                <a:outerShdw blurRad="38100" dist="38100" dir="2700000" algn="tl">
                  <a:srgbClr val="000000">
                    <a:alpha val="43137"/>
                  </a:srgbClr>
                </a:outerShdw>
              </a:effectLst>
              <a:sym typeface="Trajan Pro" charset="0"/>
            </a:endParaRPr>
          </a:p>
          <a:p>
            <a:pPr marL="720090" lvl="2" indent="0" algn="l" eaLnBrk="1" hangingPunct="1">
              <a:spcBef>
                <a:spcPts val="630"/>
              </a:spcBef>
              <a:buClr>
                <a:srgbClr val="0D3B52"/>
              </a:buClr>
              <a:buFont typeface="Trajan Pro" charset="0"/>
              <a:buChar char="•"/>
            </a:pPr>
            <a:r>
              <a:rPr lang="en-US" sz="2200" u="sng" dirty="0">
                <a:solidFill>
                  <a:srgbClr val="FFFFFF"/>
                </a:solidFill>
                <a:effectLst>
                  <a:outerShdw blurRad="38100" dist="38100" dir="2700000" algn="tl">
                    <a:srgbClr val="000000">
                      <a:alpha val="43137"/>
                    </a:srgbClr>
                  </a:outerShdw>
                </a:effectLst>
                <a:ea typeface="Trajan Pro Bold" charset="0"/>
                <a:cs typeface="Trajan Pro Bold" charset="0"/>
                <a:sym typeface="Trajan Pro Bold" charset="0"/>
              </a:rPr>
              <a:t>Implications for treatment:</a:t>
            </a:r>
          </a:p>
          <a:p>
            <a:pPr marL="720090" lvl="2" indent="0" algn="l" eaLnBrk="1" hangingPunct="1">
              <a:spcBef>
                <a:spcPts val="630"/>
              </a:spcBef>
              <a:buClr>
                <a:srgbClr val="0D3B52"/>
              </a:buClr>
              <a:buFont typeface="Trajan Pro" charset="0"/>
              <a:buChar char="•"/>
            </a:pPr>
            <a:endParaRPr lang="en-US" sz="2200" u="sng" dirty="0">
              <a:solidFill>
                <a:srgbClr val="FFFFFF"/>
              </a:solidFill>
              <a:effectLst>
                <a:outerShdw blurRad="38100" dist="38100" dir="2700000" algn="tl">
                  <a:srgbClr val="000000">
                    <a:alpha val="43137"/>
                  </a:srgbClr>
                </a:outerShdw>
              </a:effectLst>
              <a:ea typeface="ヒラギノ角ゴ ProN W6" charset="0"/>
              <a:cs typeface="ヒラギノ角ゴ ProN W6" charset="0"/>
              <a:sym typeface="Trajan Pro Bold" charset="0"/>
            </a:endParaRPr>
          </a:p>
          <a:p>
            <a:pPr marL="1371600" lvl="3" indent="-257175" algn="l" eaLnBrk="1" hangingPunct="1">
              <a:spcBef>
                <a:spcPts val="540"/>
              </a:spcBef>
              <a:buClr>
                <a:srgbClr val="FFFFFF"/>
              </a:buClr>
              <a:buFont typeface="Arial" pitchFamily="34" charset="0"/>
              <a:buChar char="•"/>
            </a:pPr>
            <a:r>
              <a:rPr lang="en-US" sz="1800" dirty="0">
                <a:solidFill>
                  <a:srgbClr val="FFFFFF"/>
                </a:solidFill>
                <a:effectLst>
                  <a:outerShdw blurRad="38100" dist="38100" dir="2700000" algn="tl">
                    <a:srgbClr val="000000">
                      <a:alpha val="43137"/>
                    </a:srgbClr>
                  </a:outerShdw>
                </a:effectLst>
                <a:ea typeface="Trajan Pro" charset="0"/>
                <a:cs typeface="Trajan Pro" charset="0"/>
                <a:sym typeface="Trajan Pro" charset="0"/>
              </a:rPr>
              <a:t>Client’s greater understanding of disorder</a:t>
            </a:r>
            <a:endParaRPr lang="en-US" sz="1800" dirty="0">
              <a:solidFill>
                <a:srgbClr val="FFFFFF"/>
              </a:solidFill>
              <a:effectLst>
                <a:outerShdw blurRad="38100" dist="38100" dir="2700000" algn="tl">
                  <a:srgbClr val="000000">
                    <a:alpha val="43137"/>
                  </a:srgbClr>
                </a:outerShdw>
              </a:effectLst>
              <a:sym typeface="Trajan Pro" charset="0"/>
            </a:endParaRPr>
          </a:p>
          <a:p>
            <a:pPr marL="1371600" lvl="3" indent="-257175" algn="l" eaLnBrk="1" hangingPunct="1">
              <a:spcBef>
                <a:spcPts val="540"/>
              </a:spcBef>
              <a:buClr>
                <a:srgbClr val="FFFFFF"/>
              </a:buClr>
              <a:buFont typeface="Arial" pitchFamily="34" charset="0"/>
              <a:buChar char="•"/>
            </a:pPr>
            <a:r>
              <a:rPr lang="en-US" sz="1800" dirty="0">
                <a:solidFill>
                  <a:srgbClr val="FFFFFF"/>
                </a:solidFill>
                <a:effectLst>
                  <a:outerShdw blurRad="38100" dist="38100" dir="2700000" algn="tl">
                    <a:srgbClr val="000000">
                      <a:alpha val="43137"/>
                    </a:srgbClr>
                  </a:outerShdw>
                </a:effectLst>
                <a:ea typeface="Trajan Pro" charset="0"/>
                <a:cs typeface="Trajan Pro" charset="0"/>
                <a:sym typeface="Trajan Pro" charset="0"/>
              </a:rPr>
              <a:t>Improved client engagement and retention</a:t>
            </a:r>
            <a:endParaRPr lang="en-US" sz="1800" dirty="0">
              <a:solidFill>
                <a:srgbClr val="FFFFFF"/>
              </a:solidFill>
              <a:effectLst>
                <a:outerShdw blurRad="38100" dist="38100" dir="2700000" algn="tl">
                  <a:srgbClr val="000000">
                    <a:alpha val="43137"/>
                  </a:srgbClr>
                </a:outerShdw>
              </a:effectLst>
              <a:sym typeface="Trajan Pro" charset="0"/>
            </a:endParaRPr>
          </a:p>
          <a:p>
            <a:pPr marL="1371600" lvl="3" indent="-257175" algn="l" eaLnBrk="1" hangingPunct="1">
              <a:spcBef>
                <a:spcPts val="540"/>
              </a:spcBef>
              <a:buClr>
                <a:srgbClr val="FFFFFF"/>
              </a:buClr>
              <a:buFont typeface="Arial" pitchFamily="34" charset="0"/>
              <a:buChar char="•"/>
            </a:pPr>
            <a:r>
              <a:rPr lang="en-US" sz="1800" dirty="0">
                <a:solidFill>
                  <a:srgbClr val="FFFFFF"/>
                </a:solidFill>
                <a:effectLst>
                  <a:outerShdw blurRad="38100" dist="38100" dir="2700000" algn="tl">
                    <a:srgbClr val="000000">
                      <a:alpha val="43137"/>
                    </a:srgbClr>
                  </a:outerShdw>
                </a:effectLst>
                <a:ea typeface="Trajan Pro" charset="0"/>
                <a:cs typeface="Trajan Pro" charset="0"/>
                <a:sym typeface="Trajan Pro" charset="0"/>
              </a:rPr>
              <a:t>Strengthened recovery &amp; support</a:t>
            </a:r>
            <a:endParaRPr lang="en-US" sz="1800" dirty="0">
              <a:solidFill>
                <a:srgbClr val="FFFFFF"/>
              </a:solidFill>
              <a:effectLst>
                <a:outerShdw blurRad="38100" dist="38100" dir="2700000" algn="tl">
                  <a:srgbClr val="000000">
                    <a:alpha val="43137"/>
                  </a:srgbClr>
                </a:outerShdw>
              </a:effectLst>
              <a:sym typeface="Trajan Pro" charset="0"/>
            </a:endParaRPr>
          </a:p>
          <a:p>
            <a:pPr marL="1371600" lvl="3" indent="-257175" algn="l" eaLnBrk="1" hangingPunct="1">
              <a:spcBef>
                <a:spcPts val="540"/>
              </a:spcBef>
              <a:buClr>
                <a:srgbClr val="FFFFFF"/>
              </a:buClr>
              <a:buFont typeface="Arial" pitchFamily="34" charset="0"/>
              <a:buChar char="•"/>
            </a:pPr>
            <a:r>
              <a:rPr lang="en-US" sz="1800" dirty="0">
                <a:solidFill>
                  <a:srgbClr val="FFFFFF"/>
                </a:solidFill>
                <a:effectLst>
                  <a:outerShdw blurRad="38100" dist="38100" dir="2700000" algn="tl">
                    <a:srgbClr val="000000">
                      <a:alpha val="43137"/>
                    </a:srgbClr>
                  </a:outerShdw>
                </a:effectLst>
                <a:ea typeface="Trajan Pro" charset="0"/>
                <a:cs typeface="Trajan Pro" charset="0"/>
                <a:sym typeface="Trajan Pro" charset="0"/>
              </a:rPr>
              <a:t>Improved treatment outcomes</a:t>
            </a:r>
            <a:endParaRPr lang="en-US" sz="1800" dirty="0">
              <a:solidFill>
                <a:srgbClr val="FFFFFF"/>
              </a:solidFill>
              <a:effectLst>
                <a:outerShdw blurRad="38100" dist="38100" dir="2700000" algn="tl">
                  <a:srgbClr val="000000">
                    <a:alpha val="43137"/>
                  </a:srgbClr>
                </a:outerShdw>
              </a:effectLst>
              <a:sym typeface="Trajan Pro" charset="0"/>
            </a:endParaRPr>
          </a:p>
          <a:p>
            <a:endParaRPr lang="en-US" dirty="0"/>
          </a:p>
        </p:txBody>
      </p:sp>
      <p:pic>
        <p:nvPicPr>
          <p:cNvPr id="4" name="Picture 7">
            <a:extLst>
              <a:ext uri="{FF2B5EF4-FFF2-40B4-BE49-F238E27FC236}">
                <a16:creationId xmlns:a16="http://schemas.microsoft.com/office/drawing/2014/main" id="{CE73F358-DD49-476E-AECA-A32C62506A19}"/>
              </a:ext>
            </a:extLst>
          </p:cNvPr>
          <p:cNvPicPr>
            <a:picLocks noChangeArrowheads="1"/>
          </p:cNvPicPr>
          <p:nvPr>
            <p:custDataLst>
              <p:tags r:id="rId1"/>
            </p:custDataLst>
          </p:nvPr>
        </p:nvPicPr>
        <p:blipFill>
          <a:blip r:embed="rId5" cstate="print"/>
          <a:srcRect/>
          <a:stretch>
            <a:fillRect/>
          </a:stretch>
        </p:blipFill>
        <p:spPr bwMode="auto">
          <a:xfrm rot="1439999">
            <a:off x="9392174" y="4466519"/>
            <a:ext cx="1931670" cy="1463040"/>
          </a:xfrm>
          <a:prstGeom prst="rect">
            <a:avLst/>
          </a:prstGeom>
          <a:noFill/>
          <a:ln w="12700" cap="flat">
            <a:noFill/>
            <a:miter lim="800000"/>
            <a:headEnd/>
            <a:tailEnd/>
          </a:ln>
          <a:effectLst>
            <a:outerShdw dist="38100" dir="5819980" algn="ctr" rotWithShape="0">
              <a:schemeClr val="bg2">
                <a:alpha val="81000"/>
              </a:schemeClr>
            </a:outerShdw>
          </a:effectLst>
        </p:spPr>
      </p:pic>
      <p:pic>
        <p:nvPicPr>
          <p:cNvPr id="5" name="Picture 8">
            <a:extLst>
              <a:ext uri="{FF2B5EF4-FFF2-40B4-BE49-F238E27FC236}">
                <a16:creationId xmlns:a16="http://schemas.microsoft.com/office/drawing/2014/main" id="{3C5F5514-E377-460E-B459-EF169B8A342A}"/>
              </a:ext>
            </a:extLst>
          </p:cNvPr>
          <p:cNvPicPr>
            <a:picLocks noChangeArrowheads="1"/>
          </p:cNvPicPr>
          <p:nvPr>
            <p:custDataLst>
              <p:tags r:id="rId2"/>
            </p:custDataLst>
          </p:nvPr>
        </p:nvPicPr>
        <p:blipFill>
          <a:blip r:embed="rId6" cstate="print"/>
          <a:srcRect/>
          <a:stretch>
            <a:fillRect/>
          </a:stretch>
        </p:blipFill>
        <p:spPr bwMode="auto">
          <a:xfrm rot="20400000">
            <a:off x="9798927" y="3836743"/>
            <a:ext cx="1611630" cy="1028700"/>
          </a:xfrm>
          <a:prstGeom prst="rect">
            <a:avLst/>
          </a:prstGeom>
          <a:noFill/>
          <a:ln w="12700" cap="flat">
            <a:noFill/>
            <a:miter lim="800000"/>
            <a:headEnd/>
            <a:tailEnd/>
          </a:ln>
          <a:effectLst>
            <a:outerShdw dist="38100" dir="5819980" algn="ctr" rotWithShape="0">
              <a:schemeClr val="bg2">
                <a:alpha val="81000"/>
              </a:schemeClr>
            </a:outerShdw>
          </a:effectLst>
        </p:spPr>
      </p:pic>
    </p:spTree>
    <p:extLst>
      <p:ext uri="{BB962C8B-B14F-4D97-AF65-F5344CB8AC3E}">
        <p14:creationId xmlns:p14="http://schemas.microsoft.com/office/powerpoint/2010/main" val="19060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F0478-3B0D-41E2-92A9-1434CA3100A3}"/>
              </a:ext>
            </a:extLst>
          </p:cNvPr>
          <p:cNvSpPr>
            <a:spLocks noGrp="1"/>
          </p:cNvSpPr>
          <p:nvPr>
            <p:ph type="title"/>
          </p:nvPr>
        </p:nvSpPr>
        <p:spPr/>
        <p:txBody>
          <a:bodyPr>
            <a:normAutofit/>
          </a:bodyPr>
          <a:lstStyle/>
          <a:p>
            <a:r>
              <a:rPr lang="en-US" sz="3200" dirty="0"/>
              <a:t>Interactions Between Gambling and Co-Occurring Disorders</a:t>
            </a:r>
          </a:p>
        </p:txBody>
      </p:sp>
      <p:sp>
        <p:nvSpPr>
          <p:cNvPr id="3" name="Content Placeholder 2">
            <a:extLst>
              <a:ext uri="{FF2B5EF4-FFF2-40B4-BE49-F238E27FC236}">
                <a16:creationId xmlns:a16="http://schemas.microsoft.com/office/drawing/2014/main" id="{D4CAE5AE-E9F2-4D9E-A063-E7F59A7B9360}"/>
              </a:ext>
            </a:extLst>
          </p:cNvPr>
          <p:cNvSpPr>
            <a:spLocks noGrp="1"/>
          </p:cNvSpPr>
          <p:nvPr>
            <p:ph idx="1"/>
          </p:nvPr>
        </p:nvSpPr>
        <p:spPr/>
        <p:txBody>
          <a:bodyPr>
            <a:normAutofit/>
          </a:bodyPr>
          <a:lstStyle/>
          <a:p>
            <a:r>
              <a:rPr lang="en-US" sz="3600" dirty="0">
                <a:solidFill>
                  <a:srgbClr val="FFC000"/>
                </a:solidFill>
                <a:effectLst>
                  <a:outerShdw blurRad="38100" dist="38100" dir="2700000" algn="tl">
                    <a:srgbClr val="C0C0C0"/>
                  </a:outerShdw>
                </a:effectLst>
                <a:latin typeface="Trajan Pro" pitchFamily="18" charset="0"/>
                <a:ea typeface="Trajan Pro Bold" charset="0"/>
                <a:cs typeface="Trajan Pro Bold" charset="0"/>
                <a:sym typeface="Trajan Pro Bold" charset="0"/>
              </a:rPr>
              <a:t>Co-occurring disorders interact with a gambling problem in several ways . . .</a:t>
            </a:r>
          </a:p>
          <a:p>
            <a:endParaRPr lang="en-US" sz="3600" dirty="0"/>
          </a:p>
        </p:txBody>
      </p:sp>
      <p:pic>
        <p:nvPicPr>
          <p:cNvPr id="4" name="Picture 6">
            <a:extLst>
              <a:ext uri="{FF2B5EF4-FFF2-40B4-BE49-F238E27FC236}">
                <a16:creationId xmlns:a16="http://schemas.microsoft.com/office/drawing/2014/main" id="{F80F23D8-0614-4953-8A7D-08EAA80030AD}"/>
              </a:ext>
            </a:extLst>
          </p:cNvPr>
          <p:cNvPicPr>
            <a:picLocks noChangeArrowheads="1"/>
          </p:cNvPicPr>
          <p:nvPr>
            <p:custDataLst>
              <p:tags r:id="rId1"/>
            </p:custDataLst>
          </p:nvPr>
        </p:nvPicPr>
        <p:blipFill>
          <a:blip r:embed="rId4" cstate="print"/>
          <a:srcRect/>
          <a:stretch>
            <a:fillRect/>
          </a:stretch>
        </p:blipFill>
        <p:spPr bwMode="auto">
          <a:xfrm>
            <a:off x="4782278" y="3429000"/>
            <a:ext cx="2627444" cy="3429000"/>
          </a:xfrm>
          <a:prstGeom prst="rect">
            <a:avLst/>
          </a:prstGeom>
          <a:noFill/>
          <a:ln w="12700" cap="flat">
            <a:noFill/>
            <a:miter lim="800000"/>
            <a:headEnd/>
            <a:tailEnd/>
          </a:ln>
          <a:effectLst>
            <a:outerShdw dist="38100" dir="5819980" algn="ctr" rotWithShape="0">
              <a:schemeClr val="bg2">
                <a:alpha val="81000"/>
              </a:schemeClr>
            </a:outerShdw>
          </a:effectLst>
        </p:spPr>
      </p:pic>
    </p:spTree>
    <p:extLst>
      <p:ext uri="{BB962C8B-B14F-4D97-AF65-F5344CB8AC3E}">
        <p14:creationId xmlns:p14="http://schemas.microsoft.com/office/powerpoint/2010/main" val="192318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F5152-CFC5-4CA3-8E66-26F4C2CD9A61}"/>
              </a:ext>
            </a:extLst>
          </p:cNvPr>
          <p:cNvSpPr>
            <a:spLocks noGrp="1"/>
          </p:cNvSpPr>
          <p:nvPr>
            <p:ph type="title"/>
          </p:nvPr>
        </p:nvSpPr>
        <p:spPr/>
        <p:txBody>
          <a:bodyPr/>
          <a:lstStyle/>
          <a:p>
            <a:r>
              <a:rPr lang="en-US" dirty="0"/>
              <a:t>Comorbidity as a Risk or Consequence?</a:t>
            </a:r>
          </a:p>
        </p:txBody>
      </p:sp>
      <p:sp>
        <p:nvSpPr>
          <p:cNvPr id="3" name="Content Placeholder 2">
            <a:extLst>
              <a:ext uri="{FF2B5EF4-FFF2-40B4-BE49-F238E27FC236}">
                <a16:creationId xmlns:a16="http://schemas.microsoft.com/office/drawing/2014/main" id="{5E027FE7-6D29-49B1-858D-C5B8E4CCCEAB}"/>
              </a:ext>
            </a:extLst>
          </p:cNvPr>
          <p:cNvSpPr>
            <a:spLocks noGrp="1"/>
          </p:cNvSpPr>
          <p:nvPr>
            <p:ph idx="1"/>
          </p:nvPr>
        </p:nvSpPr>
        <p:spPr>
          <a:xfrm>
            <a:off x="523982" y="1825625"/>
            <a:ext cx="6133672" cy="4351338"/>
          </a:xfrm>
        </p:spPr>
        <p:txBody>
          <a:bodyPr>
            <a:noAutofit/>
          </a:bodyPr>
          <a:lstStyle/>
          <a:p>
            <a:pPr marL="0" indent="0" algn="ctr">
              <a:lnSpc>
                <a:spcPct val="90000"/>
              </a:lnSpc>
              <a:spcBef>
                <a:spcPts val="383"/>
              </a:spcBef>
              <a:buNone/>
              <a:defRPr/>
            </a:pPr>
            <a:r>
              <a:rPr lang="en-US" dirty="0">
                <a:solidFill>
                  <a:srgbClr val="FFFFFF"/>
                </a:solidFill>
                <a:latin typeface="Trajan Pro" pitchFamily="18" charset="0"/>
                <a:ea typeface="Trajan Pro Bold" charset="0"/>
                <a:cs typeface="Trajan Pro Bold" charset="0"/>
                <a:sym typeface="Trajan Pro Bold" charset="0"/>
              </a:rPr>
              <a:t>Psychiatric disorders may be </a:t>
            </a:r>
          </a:p>
          <a:p>
            <a:pPr marL="0" indent="0" algn="ctr">
              <a:lnSpc>
                <a:spcPct val="90000"/>
              </a:lnSpc>
              <a:spcBef>
                <a:spcPts val="383"/>
              </a:spcBef>
              <a:buNone/>
              <a:defRPr/>
            </a:pPr>
            <a:r>
              <a:rPr lang="en-US" u="sng" dirty="0">
                <a:solidFill>
                  <a:srgbClr val="FBC500"/>
                </a:solidFill>
                <a:latin typeface="Trajan Pro" pitchFamily="18" charset="0"/>
                <a:ea typeface="Trajan Pro Bold" charset="0"/>
                <a:cs typeface="Trajan Pro Bold" charset="0"/>
                <a:sym typeface="Trajan Pro Bold" charset="0"/>
              </a:rPr>
              <a:t>Risk Factors</a:t>
            </a:r>
          </a:p>
          <a:p>
            <a:pPr marL="0" indent="0" algn="ctr">
              <a:lnSpc>
                <a:spcPct val="90000"/>
              </a:lnSpc>
              <a:spcBef>
                <a:spcPts val="383"/>
              </a:spcBef>
              <a:buNone/>
              <a:defRPr/>
            </a:pPr>
            <a:r>
              <a:rPr lang="en-US" dirty="0">
                <a:solidFill>
                  <a:srgbClr val="FFFFFF"/>
                </a:solidFill>
                <a:latin typeface="Trajan Pro" pitchFamily="18" charset="0"/>
                <a:ea typeface="Trajan Pro Bold" charset="0"/>
                <a:cs typeface="Trajan Pro Bold" charset="0"/>
                <a:sym typeface="Trajan Pro Bold" charset="0"/>
              </a:rPr>
              <a:t>for the development of a </a:t>
            </a:r>
          </a:p>
          <a:p>
            <a:pPr marL="0" indent="0" algn="ctr">
              <a:lnSpc>
                <a:spcPct val="90000"/>
              </a:lnSpc>
              <a:spcBef>
                <a:spcPts val="383"/>
              </a:spcBef>
              <a:buNone/>
              <a:defRPr/>
            </a:pPr>
            <a:r>
              <a:rPr lang="en-US" dirty="0">
                <a:solidFill>
                  <a:srgbClr val="FFFFFF"/>
                </a:solidFill>
                <a:latin typeface="Trajan Pro" pitchFamily="18" charset="0"/>
                <a:ea typeface="Trajan Pro Bold" charset="0"/>
                <a:cs typeface="Trajan Pro Bold" charset="0"/>
                <a:sym typeface="Trajan Pro Bold" charset="0"/>
              </a:rPr>
              <a:t>gambling problem</a:t>
            </a:r>
          </a:p>
          <a:p>
            <a:pPr marL="0" indent="0" algn="ctr">
              <a:lnSpc>
                <a:spcPct val="90000"/>
              </a:lnSpc>
              <a:spcBef>
                <a:spcPts val="383"/>
              </a:spcBef>
              <a:buNone/>
              <a:defRPr/>
            </a:pPr>
            <a:endParaRPr lang="en-US" dirty="0">
              <a:solidFill>
                <a:srgbClr val="FFFFFF"/>
              </a:solidFill>
              <a:latin typeface="Trajan Pro" pitchFamily="18" charset="0"/>
              <a:ea typeface="Trajan Pro Bold" charset="0"/>
              <a:cs typeface="Trajan Pro Bold" charset="0"/>
              <a:sym typeface="Trajan Pro Bold" charset="0"/>
            </a:endParaRPr>
          </a:p>
          <a:p>
            <a:pPr marL="0" indent="0" algn="ctr">
              <a:lnSpc>
                <a:spcPct val="90000"/>
              </a:lnSpc>
              <a:spcBef>
                <a:spcPts val="383"/>
              </a:spcBef>
              <a:buNone/>
              <a:defRPr/>
            </a:pPr>
            <a:endParaRPr lang="en-US" dirty="0">
              <a:solidFill>
                <a:srgbClr val="FFFFFF"/>
              </a:solidFill>
              <a:latin typeface="Trajan Pro" pitchFamily="18" charset="0"/>
              <a:ea typeface="Trajan Pro Bold" charset="0"/>
              <a:cs typeface="Trajan Pro Bold" charset="0"/>
              <a:sym typeface="Trajan Pro Bold" charset="0"/>
            </a:endParaRPr>
          </a:p>
          <a:p>
            <a:pPr marL="0" indent="0" algn="ctr">
              <a:lnSpc>
                <a:spcPct val="90000"/>
              </a:lnSpc>
              <a:spcBef>
                <a:spcPts val="383"/>
              </a:spcBef>
              <a:buNone/>
              <a:defRPr/>
            </a:pPr>
            <a:r>
              <a:rPr lang="en-US" dirty="0">
                <a:solidFill>
                  <a:srgbClr val="FFFFFF"/>
                </a:solidFill>
                <a:latin typeface="Trajan Pro" pitchFamily="18" charset="0"/>
                <a:ea typeface="Trajan Pro Bold" charset="0"/>
                <a:cs typeface="Trajan Pro Bold" charset="0"/>
                <a:sym typeface="Trajan Pro Bold" charset="0"/>
              </a:rPr>
              <a:t>But could also be the </a:t>
            </a:r>
          </a:p>
          <a:p>
            <a:pPr marL="0" indent="0" algn="ctr">
              <a:lnSpc>
                <a:spcPct val="90000"/>
              </a:lnSpc>
              <a:spcBef>
                <a:spcPts val="383"/>
              </a:spcBef>
              <a:buNone/>
              <a:defRPr/>
            </a:pPr>
            <a:r>
              <a:rPr lang="en-US" u="sng" dirty="0">
                <a:solidFill>
                  <a:srgbClr val="FBC500"/>
                </a:solidFill>
                <a:latin typeface="Trajan Pro" pitchFamily="18" charset="0"/>
                <a:ea typeface="Trajan Pro Bold" charset="0"/>
                <a:cs typeface="Trajan Pro Bold" charset="0"/>
                <a:sym typeface="Trajan Pro Bold" charset="0"/>
              </a:rPr>
              <a:t>Consequence</a:t>
            </a:r>
            <a:r>
              <a:rPr lang="en-US" u="sng" dirty="0">
                <a:solidFill>
                  <a:srgbClr val="FFFFFF"/>
                </a:solidFill>
                <a:latin typeface="Trajan Pro" pitchFamily="18" charset="0"/>
                <a:ea typeface="Trajan Pro Bold" charset="0"/>
                <a:cs typeface="Trajan Pro Bold" charset="0"/>
                <a:sym typeface="Trajan Pro Bold" charset="0"/>
              </a:rPr>
              <a:t> </a:t>
            </a:r>
          </a:p>
          <a:p>
            <a:pPr marL="0" indent="0" algn="ctr">
              <a:lnSpc>
                <a:spcPct val="90000"/>
              </a:lnSpc>
              <a:spcBef>
                <a:spcPts val="383"/>
              </a:spcBef>
              <a:buNone/>
              <a:defRPr/>
            </a:pPr>
            <a:r>
              <a:rPr lang="en-US" dirty="0">
                <a:solidFill>
                  <a:srgbClr val="FFFFFF"/>
                </a:solidFill>
                <a:latin typeface="Trajan Pro" pitchFamily="18" charset="0"/>
                <a:ea typeface="Trajan Pro Bold" charset="0"/>
                <a:cs typeface="Trajan Pro Bold" charset="0"/>
                <a:sym typeface="Trajan Pro Bold" charset="0"/>
              </a:rPr>
              <a:t>of a gambling problem.</a:t>
            </a:r>
          </a:p>
          <a:p>
            <a:pPr marL="0" indent="0" algn="ctr">
              <a:lnSpc>
                <a:spcPct val="90000"/>
              </a:lnSpc>
              <a:spcBef>
                <a:spcPts val="383"/>
              </a:spcBef>
              <a:buNone/>
              <a:defRPr/>
            </a:pPr>
            <a:endParaRPr lang="en-US" dirty="0">
              <a:solidFill>
                <a:srgbClr val="FFFFFF"/>
              </a:solidFill>
              <a:latin typeface="Trajan Pro" pitchFamily="18" charset="0"/>
              <a:ea typeface="Trajan Pro Bold" charset="0"/>
              <a:cs typeface="Trajan Pro Bold" charset="0"/>
              <a:sym typeface="Trajan Pro Bold" charset="0"/>
            </a:endParaRPr>
          </a:p>
          <a:p>
            <a:endParaRPr lang="en-US" dirty="0"/>
          </a:p>
        </p:txBody>
      </p:sp>
      <p:pic>
        <p:nvPicPr>
          <p:cNvPr id="4" name="Picture 8">
            <a:extLst>
              <a:ext uri="{FF2B5EF4-FFF2-40B4-BE49-F238E27FC236}">
                <a16:creationId xmlns:a16="http://schemas.microsoft.com/office/drawing/2014/main" id="{F5AC5DF3-422B-4A7F-850B-7C6E55716280}"/>
              </a:ext>
            </a:extLst>
          </p:cNvPr>
          <p:cNvPicPr>
            <a:picLocks noChangeArrowheads="1"/>
          </p:cNvPicPr>
          <p:nvPr>
            <p:custDataLst>
              <p:tags r:id="rId1"/>
            </p:custDataLst>
          </p:nvPr>
        </p:nvPicPr>
        <p:blipFill>
          <a:blip r:embed="rId5" cstate="print">
            <a:duotone>
              <a:schemeClr val="accent2">
                <a:shade val="45000"/>
                <a:satMod val="135000"/>
              </a:schemeClr>
              <a:prstClr val="white"/>
            </a:duotone>
          </a:blip>
          <a:srcRect/>
          <a:stretch>
            <a:fillRect/>
          </a:stretch>
        </p:blipFill>
        <p:spPr bwMode="auto">
          <a:xfrm>
            <a:off x="9332796" y="2276823"/>
            <a:ext cx="1485900" cy="3128620"/>
          </a:xfrm>
          <a:prstGeom prst="rect">
            <a:avLst/>
          </a:prstGeom>
          <a:noFill/>
          <a:ln w="12700">
            <a:noFill/>
            <a:miter lim="800000"/>
            <a:headEnd/>
            <a:tailEnd/>
          </a:ln>
        </p:spPr>
      </p:pic>
      <p:pic>
        <p:nvPicPr>
          <p:cNvPr id="5" name="Picture 9">
            <a:extLst>
              <a:ext uri="{FF2B5EF4-FFF2-40B4-BE49-F238E27FC236}">
                <a16:creationId xmlns:a16="http://schemas.microsoft.com/office/drawing/2014/main" id="{6105EC88-F9F7-47ED-B5DD-DF2245860663}"/>
              </a:ext>
            </a:extLst>
          </p:cNvPr>
          <p:cNvPicPr>
            <a:picLocks noChangeArrowheads="1"/>
          </p:cNvPicPr>
          <p:nvPr>
            <p:custDataLst>
              <p:tags r:id="rId2"/>
            </p:custDataLst>
          </p:nvPr>
        </p:nvPicPr>
        <p:blipFill>
          <a:blip r:embed="rId6" cstate="print">
            <a:duotone>
              <a:schemeClr val="accent2">
                <a:shade val="45000"/>
                <a:satMod val="135000"/>
              </a:schemeClr>
              <a:prstClr val="white"/>
            </a:duotone>
          </a:blip>
          <a:srcRect/>
          <a:stretch>
            <a:fillRect/>
          </a:stretch>
        </p:blipFill>
        <p:spPr bwMode="auto">
          <a:xfrm>
            <a:off x="6449605" y="1825625"/>
            <a:ext cx="1485900" cy="3012123"/>
          </a:xfrm>
          <a:prstGeom prst="rect">
            <a:avLst/>
          </a:prstGeom>
          <a:noFill/>
          <a:ln w="12700">
            <a:noFill/>
            <a:miter lim="800000"/>
            <a:headEnd/>
            <a:tailEnd/>
          </a:ln>
        </p:spPr>
      </p:pic>
      <p:pic>
        <p:nvPicPr>
          <p:cNvPr id="6" name="Picture 5">
            <a:extLst>
              <a:ext uri="{FF2B5EF4-FFF2-40B4-BE49-F238E27FC236}">
                <a16:creationId xmlns:a16="http://schemas.microsoft.com/office/drawing/2014/main" id="{9C587179-A446-4D3D-B154-19C1967CA1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2269" y="1825625"/>
            <a:ext cx="1155572" cy="115557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77506E8-78FF-46D6-BDCD-21842EC4B6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7172" y="4039152"/>
            <a:ext cx="1213876" cy="128152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83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9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96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7F68-EABB-4025-8F38-6D96DEF59790}"/>
              </a:ext>
            </a:extLst>
          </p:cNvPr>
          <p:cNvSpPr>
            <a:spLocks noGrp="1"/>
          </p:cNvSpPr>
          <p:nvPr>
            <p:ph type="title"/>
          </p:nvPr>
        </p:nvSpPr>
        <p:spPr/>
        <p:txBody>
          <a:bodyPr>
            <a:normAutofit/>
          </a:bodyPr>
          <a:lstStyle/>
          <a:p>
            <a:pPr>
              <a:lnSpc>
                <a:spcPct val="90000"/>
              </a:lnSpc>
            </a:pPr>
            <a:r>
              <a:rPr lang="en-US" sz="4000" dirty="0">
                <a:latin typeface="Trajan Pro" pitchFamily="18" charset="0"/>
                <a:ea typeface="Rockwell Condensed" charset="0"/>
                <a:cs typeface="Rockwell Condensed" charset="0"/>
                <a:sym typeface="Rockwell Condensed" charset="0"/>
              </a:rPr>
              <a:t>Co-Occurring Disorders and </a:t>
            </a:r>
            <a:br>
              <a:rPr lang="en-US" sz="4000" dirty="0">
                <a:latin typeface="Trajan Pro" pitchFamily="18" charset="0"/>
                <a:ea typeface="Rockwell Condensed" charset="0"/>
                <a:cs typeface="Rockwell Condensed" charset="0"/>
                <a:sym typeface="Rockwell Condensed" charset="0"/>
              </a:rPr>
            </a:br>
            <a:r>
              <a:rPr lang="en-US" sz="4000" dirty="0">
                <a:latin typeface="Trajan Pro" pitchFamily="18" charset="0"/>
                <a:ea typeface="Rockwell Condensed" charset="0"/>
                <a:cs typeface="Rockwell Condensed" charset="0"/>
                <a:sym typeface="Rockwell Condensed" charset="0"/>
              </a:rPr>
              <a:t>Reward Deficiency Syndrome</a:t>
            </a:r>
          </a:p>
        </p:txBody>
      </p:sp>
      <p:sp>
        <p:nvSpPr>
          <p:cNvPr id="3" name="Content Placeholder 2">
            <a:extLst>
              <a:ext uri="{FF2B5EF4-FFF2-40B4-BE49-F238E27FC236}">
                <a16:creationId xmlns:a16="http://schemas.microsoft.com/office/drawing/2014/main" id="{D3C42A20-4F19-41CC-9F4C-FBEADF033098}"/>
              </a:ext>
            </a:extLst>
          </p:cNvPr>
          <p:cNvSpPr>
            <a:spLocks noGrp="1"/>
          </p:cNvSpPr>
          <p:nvPr>
            <p:ph idx="1"/>
          </p:nvPr>
        </p:nvSpPr>
        <p:spPr>
          <a:xfrm>
            <a:off x="838200" y="1767155"/>
            <a:ext cx="7712676" cy="4409807"/>
          </a:xfrm>
        </p:spPr>
        <p:txBody>
          <a:bodyPr>
            <a:normAutofit/>
          </a:bodyPr>
          <a:lstStyle/>
          <a:p>
            <a:r>
              <a:rPr lang="en-US" dirty="0">
                <a:solidFill>
                  <a:srgbClr val="D86018"/>
                </a:solidFill>
                <a:effectLst>
                  <a:outerShdw blurRad="38100" dist="38100" dir="2700000" algn="tl">
                    <a:srgbClr val="000000"/>
                  </a:outerShdw>
                </a:effectLst>
                <a:ea typeface="Trajan Pro Bold" charset="0"/>
                <a:cs typeface="Trajan Pro Bold" charset="0"/>
                <a:sym typeface="Trajan Pro Bold" charset="0"/>
              </a:rPr>
              <a:t>Reward Deficiency Syndrome</a:t>
            </a:r>
          </a:p>
          <a:p>
            <a:endParaRPr lang="en-US" dirty="0">
              <a:solidFill>
                <a:srgbClr val="D86018"/>
              </a:solidFill>
              <a:effectLst>
                <a:outerShdw blurRad="38100" dist="38100" dir="2700000" algn="tl">
                  <a:srgbClr val="000000"/>
                </a:outerShdw>
              </a:effectLst>
              <a:ea typeface="Trajan Pro Bold" charset="0"/>
              <a:cs typeface="Trajan Pro Bold" charset="0"/>
              <a:sym typeface="Trajan Pro Bold" charset="0"/>
            </a:endParaRPr>
          </a:p>
          <a:p>
            <a:pPr lvl="1"/>
            <a:r>
              <a:rPr lang="en-US" dirty="0">
                <a:solidFill>
                  <a:srgbClr val="FFFFFF"/>
                </a:solidFill>
                <a:effectLst>
                  <a:outerShdw blurRad="38100" dist="38100" dir="2700000" algn="tl">
                    <a:srgbClr val="000000"/>
                  </a:outerShdw>
                </a:effectLst>
                <a:ea typeface="Trajan Pro Bold" charset="0"/>
                <a:cs typeface="Trajan Pro Bold" charset="0"/>
                <a:sym typeface="Trajan Pro Bold" charset="0"/>
              </a:rPr>
              <a:t>Co-occurring disorder and gambling may share same underlying causes.</a:t>
            </a:r>
            <a:endParaRPr lang="en-US"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lvl="1">
              <a:spcBef>
                <a:spcPts val="540"/>
              </a:spcBef>
            </a:pPr>
            <a:r>
              <a:rPr lang="en-US" dirty="0">
                <a:solidFill>
                  <a:srgbClr val="FFFFFF"/>
                </a:solidFill>
                <a:effectLst>
                  <a:outerShdw blurRad="38100" dist="38100" dir="2700000" algn="tl">
                    <a:srgbClr val="000000"/>
                  </a:outerShdw>
                </a:effectLst>
                <a:ea typeface="Trajan Pro Bold" charset="0"/>
                <a:cs typeface="Trajan Pro Bold" charset="0"/>
                <a:sym typeface="Trajan Pro Bold" charset="0"/>
              </a:rPr>
              <a:t>Genetic deficiencies have been linked to addictive behaviors such as gambling.</a:t>
            </a:r>
          </a:p>
          <a:p>
            <a:pPr lvl="1">
              <a:spcBef>
                <a:spcPts val="540"/>
              </a:spcBef>
            </a:pPr>
            <a:r>
              <a:rPr lang="en-US"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rPr>
              <a:t>Substance-abuse clients may downplay the significance of gambling as a clinical issue.</a:t>
            </a:r>
          </a:p>
          <a:p>
            <a:pPr lvl="1">
              <a:spcBef>
                <a:spcPts val="540"/>
              </a:spcBef>
            </a:pPr>
            <a:r>
              <a:rPr lang="en-US"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rPr>
              <a:t>Make efforts to educate them on the significance any addictive process can have on their standing prognosis and ability to benefit from treatment.</a:t>
            </a:r>
          </a:p>
          <a:p>
            <a:pPr lvl="1"/>
            <a:endParaRPr lang="en-US" dirty="0"/>
          </a:p>
        </p:txBody>
      </p:sp>
      <p:pic>
        <p:nvPicPr>
          <p:cNvPr id="4" name="Picture 6">
            <a:extLst>
              <a:ext uri="{FF2B5EF4-FFF2-40B4-BE49-F238E27FC236}">
                <a16:creationId xmlns:a16="http://schemas.microsoft.com/office/drawing/2014/main" id="{1B3CA1AD-E94E-419A-A768-D10B84BDD4F7}"/>
              </a:ext>
            </a:extLst>
          </p:cNvPr>
          <p:cNvPicPr>
            <a:picLocks noChangeArrowheads="1"/>
          </p:cNvPicPr>
          <p:nvPr>
            <p:custDataLst>
              <p:tags r:id="rId1"/>
            </p:custDataLst>
          </p:nvPr>
        </p:nvPicPr>
        <p:blipFill>
          <a:blip r:embed="rId4" cstate="print"/>
          <a:srcRect/>
          <a:stretch>
            <a:fillRect/>
          </a:stretch>
        </p:blipFill>
        <p:spPr bwMode="auto">
          <a:xfrm>
            <a:off x="8807690" y="2647334"/>
            <a:ext cx="2811780" cy="3440430"/>
          </a:xfrm>
          <a:prstGeom prst="rect">
            <a:avLst/>
          </a:prstGeom>
          <a:noFill/>
          <a:ln w="12700" cap="flat">
            <a:noFill/>
            <a:miter lim="800000"/>
            <a:headEnd/>
            <a:tailEnd/>
          </a:ln>
          <a:effectLst>
            <a:outerShdw dist="76200" dir="5819980" algn="ctr" rotWithShape="0">
              <a:schemeClr val="bg2">
                <a:alpha val="81000"/>
              </a:schemeClr>
            </a:outerShdw>
          </a:effectLst>
        </p:spPr>
      </p:pic>
    </p:spTree>
    <p:extLst>
      <p:ext uri="{BB962C8B-B14F-4D97-AF65-F5344CB8AC3E}">
        <p14:creationId xmlns:p14="http://schemas.microsoft.com/office/powerpoint/2010/main" val="275043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FAE7E-5B61-46DA-A6C9-61A1D5D66860}"/>
              </a:ext>
            </a:extLst>
          </p:cNvPr>
          <p:cNvSpPr>
            <a:spLocks noGrp="1"/>
          </p:cNvSpPr>
          <p:nvPr>
            <p:ph type="title"/>
          </p:nvPr>
        </p:nvSpPr>
        <p:spPr/>
        <p:txBody>
          <a:bodyPr/>
          <a:lstStyle/>
          <a:p>
            <a:r>
              <a:rPr lang="en-US" sz="4400" dirty="0">
                <a:latin typeface="Trajan Pro" pitchFamily="18" charset="0"/>
                <a:ea typeface="Rockwell Condensed" charset="0"/>
                <a:cs typeface="Rockwell Condensed" charset="0"/>
                <a:sym typeface="Rockwell Condensed" charset="0"/>
              </a:rPr>
              <a:t>Gambling &amp; Bipolar Disorder Interaction</a:t>
            </a:r>
            <a:endParaRPr lang="en-US" dirty="0"/>
          </a:p>
        </p:txBody>
      </p:sp>
      <p:sp>
        <p:nvSpPr>
          <p:cNvPr id="3" name="Content Placeholder 2">
            <a:extLst>
              <a:ext uri="{FF2B5EF4-FFF2-40B4-BE49-F238E27FC236}">
                <a16:creationId xmlns:a16="http://schemas.microsoft.com/office/drawing/2014/main" id="{FA5A2B01-B49F-4690-AD01-3E403AE2571B}"/>
              </a:ext>
            </a:extLst>
          </p:cNvPr>
          <p:cNvSpPr>
            <a:spLocks noGrp="1"/>
          </p:cNvSpPr>
          <p:nvPr>
            <p:ph idx="1"/>
          </p:nvPr>
        </p:nvSpPr>
        <p:spPr>
          <a:xfrm>
            <a:off x="3769137" y="1850629"/>
            <a:ext cx="7584663" cy="4141399"/>
          </a:xfrm>
        </p:spPr>
        <p:txBody>
          <a:bodyPr>
            <a:normAutofit/>
          </a:bodyPr>
          <a:lstStyle/>
          <a:p>
            <a:pPr marL="514350" indent="-514350" algn="l" eaLnBrk="1" hangingPunct="1">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Interactions may be cyclical.</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228600" indent="-228600" algn="l" eaLnBrk="1" hangingPunct="1">
              <a:spcBef>
                <a:spcPts val="630"/>
              </a:spcBef>
              <a:buFont typeface="Arial" pitchFamily="34" charset="0"/>
              <a:buChar char="•"/>
            </a:pPr>
            <a:endParaRPr lang="en-US" sz="7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514350" indent="-514350" algn="l" eaLnBrk="1" hangingPunct="1">
              <a:spcBef>
                <a:spcPts val="630"/>
              </a:spcBef>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Destabilization of bipolar disorder facilitates gambling.</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228600" indent="-228600" algn="l" eaLnBrk="1" hangingPunct="1">
              <a:spcBef>
                <a:spcPts val="630"/>
              </a:spcBef>
              <a:buFont typeface="Arial" pitchFamily="34" charset="0"/>
              <a:buChar char="•"/>
            </a:pPr>
            <a:endParaRPr lang="en-US" sz="7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514350" indent="-514350" algn="l" eaLnBrk="1" hangingPunct="1">
              <a:spcBef>
                <a:spcPts val="630"/>
              </a:spcBef>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Resulting changes in brain chemistry reinforce gambling activity. </a:t>
            </a:r>
          </a:p>
          <a:p>
            <a:endParaRPr lang="en-US" dirty="0"/>
          </a:p>
          <a:p>
            <a:endParaRPr lang="en-US" dirty="0"/>
          </a:p>
          <a:p>
            <a:pPr marL="0" lvl="2" indent="0">
              <a:buNone/>
            </a:pPr>
            <a:r>
              <a:rPr lang="en-US" sz="1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rPr>
              <a:t>In order to diagnose Gambling Disorder (312.31), the presence of four or more gambling criteria occur in a manner not solely related to a manic episode.</a:t>
            </a:r>
          </a:p>
        </p:txBody>
      </p:sp>
      <p:pic>
        <p:nvPicPr>
          <p:cNvPr id="4" name="Picture 3">
            <a:extLst>
              <a:ext uri="{FF2B5EF4-FFF2-40B4-BE49-F238E27FC236}">
                <a16:creationId xmlns:a16="http://schemas.microsoft.com/office/drawing/2014/main" id="{01353475-955D-4ED1-A194-362CE3FD80A7}"/>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523981" y="2661007"/>
            <a:ext cx="2755066" cy="3515956"/>
          </a:xfrm>
          <a:prstGeom prst="rect">
            <a:avLst/>
          </a:prstGeom>
        </p:spPr>
      </p:pic>
    </p:spTree>
    <p:extLst>
      <p:ext uri="{BB962C8B-B14F-4D97-AF65-F5344CB8AC3E}">
        <p14:creationId xmlns:p14="http://schemas.microsoft.com/office/powerpoint/2010/main" val="3709449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94E6-FB98-42C2-B513-A40006029D65}"/>
              </a:ext>
            </a:extLst>
          </p:cNvPr>
          <p:cNvSpPr>
            <a:spLocks noGrp="1"/>
          </p:cNvSpPr>
          <p:nvPr>
            <p:ph type="title"/>
          </p:nvPr>
        </p:nvSpPr>
        <p:spPr/>
        <p:txBody>
          <a:bodyPr/>
          <a:lstStyle/>
          <a:p>
            <a:r>
              <a:rPr lang="en-US" dirty="0"/>
              <a:t>Focus for Clinical Practice</a:t>
            </a:r>
          </a:p>
        </p:txBody>
      </p:sp>
      <p:sp>
        <p:nvSpPr>
          <p:cNvPr id="3" name="Content Placeholder 2">
            <a:extLst>
              <a:ext uri="{FF2B5EF4-FFF2-40B4-BE49-F238E27FC236}">
                <a16:creationId xmlns:a16="http://schemas.microsoft.com/office/drawing/2014/main" id="{71DE008A-6A13-45B9-B111-1660C3A64D07}"/>
              </a:ext>
            </a:extLst>
          </p:cNvPr>
          <p:cNvSpPr>
            <a:spLocks noGrp="1"/>
          </p:cNvSpPr>
          <p:nvPr>
            <p:ph idx="1"/>
          </p:nvPr>
        </p:nvSpPr>
        <p:spPr/>
        <p:txBody>
          <a:bodyPr/>
          <a:lstStyle/>
          <a:p>
            <a:pPr marL="0" indent="0" algn="l" eaLnBrk="1" hangingPunct="1">
              <a:buNone/>
            </a:pPr>
            <a:r>
              <a:rPr lang="en-US" sz="3100" dirty="0">
                <a:solidFill>
                  <a:srgbClr val="FFC000"/>
                </a:solidFill>
                <a:effectLst>
                  <a:outerShdw blurRad="38100" dist="38100" dir="2700000" algn="tl">
                    <a:srgbClr val="000000"/>
                  </a:outerShdw>
                </a:effectLst>
                <a:ea typeface="Trajan Pro Bold" charset="0"/>
                <a:cs typeface="Trajan Pro Bold" charset="0"/>
                <a:sym typeface="Trajan Pro Bold" charset="0"/>
              </a:rPr>
              <a:t>CLINICAL PRUDENCE IS KEY</a:t>
            </a:r>
          </a:p>
          <a:p>
            <a:pPr marL="0" indent="0" algn="l" eaLnBrk="1" hangingPunct="1">
              <a:buNone/>
            </a:pPr>
            <a:endParaRPr lang="en-US" sz="3100"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endParaRPr>
          </a:p>
          <a:p>
            <a:pPr marL="188595" lvl="1" indent="177165" algn="l" eaLnBrk="1" hangingPunct="1">
              <a:spcBef>
                <a:spcPts val="540"/>
              </a:spcBef>
              <a:buClr>
                <a:srgbClr val="FFFFFF"/>
              </a:buClr>
              <a:buSzPct val="125000"/>
              <a:buFont typeface="Arial" pitchFamily="34" charset="0"/>
              <a:buChar char="•"/>
            </a:pPr>
            <a:r>
              <a:rPr lang="en-US" sz="2000" dirty="0">
                <a:solidFill>
                  <a:srgbClr val="FFFFFF"/>
                </a:solidFill>
                <a:ea typeface="Trajan Pro" charset="0"/>
                <a:cs typeface="Trajan Pro" charset="0"/>
                <a:sym typeface="Trajan Pro" charset="0"/>
              </a:rPr>
              <a:t>Over-diagnosing is as bad as under-diagnosing </a:t>
            </a:r>
            <a:endParaRPr lang="en-US" sz="2000" dirty="0">
              <a:solidFill>
                <a:srgbClr val="FFFFFF"/>
              </a:solidFill>
              <a:sym typeface="Trajan Pro" charset="0"/>
            </a:endParaRPr>
          </a:p>
          <a:p>
            <a:pPr marL="188595" lvl="1" indent="177165" algn="l" eaLnBrk="1" hangingPunct="1">
              <a:spcBef>
                <a:spcPts val="540"/>
              </a:spcBef>
              <a:buClr>
                <a:srgbClr val="FFFFFF"/>
              </a:buClr>
              <a:buSzPct val="125000"/>
              <a:buFont typeface="Arial" pitchFamily="34" charset="0"/>
              <a:buChar char="•"/>
            </a:pPr>
            <a:r>
              <a:rPr lang="en-US" sz="2000" dirty="0">
                <a:solidFill>
                  <a:srgbClr val="FFFFFF"/>
                </a:solidFill>
                <a:ea typeface="Trajan Pro" charset="0"/>
                <a:cs typeface="Trajan Pro" charset="0"/>
                <a:sym typeface="Trajan Pro" charset="0"/>
              </a:rPr>
              <a:t>Disorders may emerge over time</a:t>
            </a:r>
            <a:endParaRPr lang="en-US" sz="2000" dirty="0">
              <a:solidFill>
                <a:srgbClr val="FFFFFF"/>
              </a:solidFill>
              <a:sym typeface="Trajan Pro" charset="0"/>
            </a:endParaRPr>
          </a:p>
          <a:p>
            <a:endParaRPr lang="en-US" dirty="0"/>
          </a:p>
        </p:txBody>
      </p:sp>
      <p:pic>
        <p:nvPicPr>
          <p:cNvPr id="4" name="Picture 6">
            <a:extLst>
              <a:ext uri="{FF2B5EF4-FFF2-40B4-BE49-F238E27FC236}">
                <a16:creationId xmlns:a16="http://schemas.microsoft.com/office/drawing/2014/main" id="{72E3E3C4-D29E-40EA-AA93-FF3B665C9661}"/>
              </a:ext>
            </a:extLst>
          </p:cNvPr>
          <p:cNvPicPr>
            <a:picLocks noChangeArrowheads="1"/>
          </p:cNvPicPr>
          <p:nvPr>
            <p:custDataLst>
              <p:tags r:id="rId1"/>
            </p:custDataLst>
          </p:nvPr>
        </p:nvPicPr>
        <p:blipFill>
          <a:blip r:embed="rId4" cstate="print"/>
          <a:srcRect/>
          <a:stretch>
            <a:fillRect/>
          </a:stretch>
        </p:blipFill>
        <p:spPr bwMode="auto">
          <a:xfrm>
            <a:off x="2555226" y="4058997"/>
            <a:ext cx="1636630" cy="1628240"/>
          </a:xfrm>
          <a:prstGeom prst="rect">
            <a:avLst/>
          </a:prstGeom>
          <a:noFill/>
          <a:ln w="12700" cap="flat">
            <a:noFill/>
            <a:miter lim="800000"/>
            <a:headEnd/>
            <a:tailEnd/>
          </a:ln>
          <a:effectLst/>
        </p:spPr>
      </p:pic>
      <p:pic>
        <p:nvPicPr>
          <p:cNvPr id="5" name="Picture 4">
            <a:extLst>
              <a:ext uri="{FF2B5EF4-FFF2-40B4-BE49-F238E27FC236}">
                <a16:creationId xmlns:a16="http://schemas.microsoft.com/office/drawing/2014/main" id="{C060BA5C-BBBC-4E63-9AF0-F7CA9B4D7D98}"/>
              </a:ext>
            </a:extLst>
          </p:cNvPr>
          <p:cNvPicPr>
            <a:picLocks noChangeAspect="1"/>
          </p:cNvPicPr>
          <p:nvPr/>
        </p:nvPicPr>
        <p:blipFill>
          <a:blip r:embed="rId5"/>
          <a:stretch>
            <a:fillRect/>
          </a:stretch>
        </p:blipFill>
        <p:spPr>
          <a:xfrm>
            <a:off x="6191543" y="1628149"/>
            <a:ext cx="5696460" cy="4153862"/>
          </a:xfrm>
          <a:prstGeom prst="rect">
            <a:avLst/>
          </a:prstGeom>
        </p:spPr>
      </p:pic>
    </p:spTree>
    <p:extLst>
      <p:ext uri="{BB962C8B-B14F-4D97-AF65-F5344CB8AC3E}">
        <p14:creationId xmlns:p14="http://schemas.microsoft.com/office/powerpoint/2010/main" val="18418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0166-B6FB-4713-B6FC-E1163981216E}"/>
              </a:ext>
            </a:extLst>
          </p:cNvPr>
          <p:cNvSpPr>
            <a:spLocks noGrp="1"/>
          </p:cNvSpPr>
          <p:nvPr>
            <p:ph type="title"/>
          </p:nvPr>
        </p:nvSpPr>
        <p:spPr/>
        <p:txBody>
          <a:bodyPr/>
          <a:lstStyle/>
          <a:p>
            <a:r>
              <a:rPr lang="en-US" dirty="0"/>
              <a:t>Supplemental Reading and Resources</a:t>
            </a:r>
            <a:br>
              <a:rPr lang="en-US" dirty="0"/>
            </a:br>
            <a:r>
              <a:rPr lang="en-US" dirty="0"/>
              <a:t>for this section includes:</a:t>
            </a:r>
          </a:p>
        </p:txBody>
      </p:sp>
      <p:sp>
        <p:nvSpPr>
          <p:cNvPr id="4" name="Content Placeholder 3">
            <a:extLst>
              <a:ext uri="{FF2B5EF4-FFF2-40B4-BE49-F238E27FC236}">
                <a16:creationId xmlns:a16="http://schemas.microsoft.com/office/drawing/2014/main" id="{F5409B42-EE5B-4026-9C08-EA0F9252DFAF}"/>
              </a:ext>
            </a:extLst>
          </p:cNvPr>
          <p:cNvSpPr>
            <a:spLocks noGrp="1"/>
          </p:cNvSpPr>
          <p:nvPr>
            <p:ph idx="1"/>
          </p:nvPr>
        </p:nvSpPr>
        <p:spPr/>
        <p:txBody>
          <a:bodyPr vert="horz" lIns="91440" tIns="45720" rIns="91440" bIns="45720" rtlCol="0" anchor="t">
            <a:normAutofit/>
          </a:bodyPr>
          <a:lstStyle/>
          <a:p>
            <a:r>
              <a:rPr lang="fr-FR" dirty="0">
                <a:hlinkClick r:id="rId3"/>
              </a:rPr>
              <a:t>Tremblay et al. (2018) – Couples and Gambling Treatment</a:t>
            </a:r>
            <a:endParaRPr lang="fr-FR">
              <a:cs typeface="Calibri"/>
            </a:endParaRPr>
          </a:p>
          <a:p>
            <a:r>
              <a:rPr lang="fr-FR" dirty="0">
                <a:hlinkClick r:id="rId4"/>
              </a:rPr>
              <a:t>Ferland et al. (2008) – Gambler &amp; Spouse:</a:t>
            </a:r>
            <a:r>
              <a:rPr lang="fr-FR" dirty="0"/>
              <a:t> </a:t>
            </a:r>
            <a:endParaRPr lang="en-US" dirty="0"/>
          </a:p>
        </p:txBody>
      </p:sp>
    </p:spTree>
    <p:extLst>
      <p:ext uri="{BB962C8B-B14F-4D97-AF65-F5344CB8AC3E}">
        <p14:creationId xmlns:p14="http://schemas.microsoft.com/office/powerpoint/2010/main" val="2462771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a:t>Session 2 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extLst>
              <p:ext uri="{D42A27DB-BD31-4B8C-83A1-F6EECF244321}">
                <p14:modId xmlns:p14="http://schemas.microsoft.com/office/powerpoint/2010/main" val="1200807336"/>
              </p:ext>
            </p:extLst>
          </p:nvPr>
        </p:nvGraphicFramePr>
        <p:xfrm>
          <a:off x="2249038" y="2023946"/>
          <a:ext cx="7693923" cy="2810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4874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Family Impacts from </a:t>
            </a:r>
            <a:br>
              <a:rPr lang="en-US" sz="5400" dirty="0">
                <a:solidFill>
                  <a:schemeClr val="tx1"/>
                </a:solidFill>
              </a:rPr>
            </a:br>
            <a:r>
              <a:rPr lang="en-US" sz="5400" dirty="0">
                <a:solidFill>
                  <a:schemeClr val="tx1"/>
                </a:solidFill>
              </a:rPr>
              <a:t>Problem Gambling</a:t>
            </a:r>
          </a:p>
        </p:txBody>
      </p:sp>
    </p:spTree>
    <p:extLst>
      <p:ext uri="{BB962C8B-B14F-4D97-AF65-F5344CB8AC3E}">
        <p14:creationId xmlns:p14="http://schemas.microsoft.com/office/powerpoint/2010/main" val="297137985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72224-9FC7-418E-9548-CB4F8A77E123}"/>
              </a:ext>
            </a:extLst>
          </p:cNvPr>
          <p:cNvSpPr>
            <a:spLocks noGrp="1"/>
          </p:cNvSpPr>
          <p:nvPr>
            <p:ph type="title"/>
          </p:nvPr>
        </p:nvSpPr>
        <p:spPr/>
        <p:txBody>
          <a:bodyPr/>
          <a:lstStyle/>
          <a:p>
            <a:r>
              <a:rPr lang="en-US" dirty="0"/>
              <a:t>Gambling’s Effects on the Child</a:t>
            </a:r>
          </a:p>
        </p:txBody>
      </p:sp>
      <p:sp>
        <p:nvSpPr>
          <p:cNvPr id="3" name="Content Placeholder 2">
            <a:extLst>
              <a:ext uri="{FF2B5EF4-FFF2-40B4-BE49-F238E27FC236}">
                <a16:creationId xmlns:a16="http://schemas.microsoft.com/office/drawing/2014/main" id="{49A2A830-6281-4A24-8586-4D8E043228BB}"/>
              </a:ext>
            </a:extLst>
          </p:cNvPr>
          <p:cNvSpPr>
            <a:spLocks noGrp="1"/>
          </p:cNvSpPr>
          <p:nvPr>
            <p:ph idx="1"/>
          </p:nvPr>
        </p:nvSpPr>
        <p:spPr/>
        <p:txBody>
          <a:bodyPr>
            <a:normAutofit/>
          </a:bodyPr>
          <a:lstStyle/>
          <a:p>
            <a:pPr>
              <a:spcBef>
                <a:spcPts val="518"/>
              </a:spcBef>
            </a:pPr>
            <a:r>
              <a:rPr lang="en-US" sz="3200" dirty="0">
                <a:solidFill>
                  <a:srgbClr val="FBC500"/>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1989 </a:t>
            </a:r>
            <a:r>
              <a:rPr lang="en-US" sz="2400" dirty="0">
                <a:solidFill>
                  <a:srgbClr val="FFFFFF"/>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 First controlled study of children’s health and social risks</a:t>
            </a:r>
          </a:p>
          <a:p>
            <a:pPr>
              <a:spcBef>
                <a:spcPts val="518"/>
              </a:spcBef>
            </a:pPr>
            <a:endParaRPr lang="en-US" dirty="0">
              <a:solidFill>
                <a:srgbClr val="FFFFFF"/>
              </a:solidFill>
              <a:effectLst>
                <a:outerShdw blurRad="38100" dist="38100" dir="2700000" algn="tl">
                  <a:srgbClr val="000000"/>
                </a:outerShdw>
              </a:effectLst>
              <a:latin typeface="Trajan Pro" pitchFamily="18" charset="0"/>
              <a:ea typeface="Lucida Grande" charset="0"/>
              <a:cs typeface="Lucida Grande" charset="0"/>
              <a:sym typeface="Trajan Pro Bold" charset="0"/>
            </a:endParaRPr>
          </a:p>
          <a:p>
            <a:pPr>
              <a:spcBef>
                <a:spcPts val="518"/>
              </a:spcBef>
            </a:pPr>
            <a:r>
              <a:rPr lang="en-US" sz="2400" dirty="0">
                <a:solidFill>
                  <a:srgbClr val="FFFFFF"/>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Students with parental histories of problem gambling were compared with their classmates</a:t>
            </a:r>
          </a:p>
          <a:p>
            <a:endParaRPr lang="en-US" sz="2400" dirty="0"/>
          </a:p>
        </p:txBody>
      </p:sp>
      <p:pic>
        <p:nvPicPr>
          <p:cNvPr id="4" name="Picture 3">
            <a:extLst>
              <a:ext uri="{FF2B5EF4-FFF2-40B4-BE49-F238E27FC236}">
                <a16:creationId xmlns:a16="http://schemas.microsoft.com/office/drawing/2014/main" id="{0613DBB9-3319-45A0-BBE4-ED0176B143E4}"/>
              </a:ext>
            </a:extLst>
          </p:cNvPr>
          <p:cNvPicPr>
            <a:picLocks noChangeAspect="1"/>
          </p:cNvPicPr>
          <p:nvPr/>
        </p:nvPicPr>
        <p:blipFill>
          <a:blip r:embed="rId3"/>
          <a:stretch>
            <a:fillRect/>
          </a:stretch>
        </p:blipFill>
        <p:spPr>
          <a:xfrm>
            <a:off x="2390240" y="4013886"/>
            <a:ext cx="3705760" cy="190295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79F4888-0097-434F-ACAA-C0891C0F9C4B}"/>
              </a:ext>
            </a:extLst>
          </p:cNvPr>
          <p:cNvPicPr>
            <a:picLocks noChangeAspect="1"/>
          </p:cNvPicPr>
          <p:nvPr/>
        </p:nvPicPr>
        <p:blipFill>
          <a:blip r:embed="rId4"/>
          <a:stretch>
            <a:fillRect/>
          </a:stretch>
        </p:blipFill>
        <p:spPr>
          <a:xfrm>
            <a:off x="6096000" y="4013887"/>
            <a:ext cx="3705760" cy="190295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0445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CFE8C-16BD-4468-84AF-F121EB95F6FC}"/>
              </a:ext>
            </a:extLst>
          </p:cNvPr>
          <p:cNvSpPr>
            <a:spLocks noGrp="1"/>
          </p:cNvSpPr>
          <p:nvPr>
            <p:ph type="title"/>
          </p:nvPr>
        </p:nvSpPr>
        <p:spPr/>
        <p:txBody>
          <a:bodyPr/>
          <a:lstStyle/>
          <a:p>
            <a:r>
              <a:rPr lang="en-US" dirty="0"/>
              <a:t>Youth Health Survey Results</a:t>
            </a:r>
          </a:p>
        </p:txBody>
      </p:sp>
      <p:sp>
        <p:nvSpPr>
          <p:cNvPr id="3" name="Content Placeholder 2">
            <a:extLst>
              <a:ext uri="{FF2B5EF4-FFF2-40B4-BE49-F238E27FC236}">
                <a16:creationId xmlns:a16="http://schemas.microsoft.com/office/drawing/2014/main" id="{3934442C-2DB3-44E0-A1C2-A1949EDDA6F0}"/>
              </a:ext>
            </a:extLst>
          </p:cNvPr>
          <p:cNvSpPr>
            <a:spLocks noGrp="1"/>
          </p:cNvSpPr>
          <p:nvPr>
            <p:ph idx="1"/>
          </p:nvPr>
        </p:nvSpPr>
        <p:spPr>
          <a:xfrm>
            <a:off x="838200" y="3256907"/>
            <a:ext cx="10515600" cy="2920055"/>
          </a:xfrm>
        </p:spPr>
        <p:txBody>
          <a:bodyPr>
            <a:normAutofit/>
          </a:bodyPr>
          <a:lstStyle/>
          <a:p>
            <a:pPr marL="297180" indent="-297180">
              <a:spcBef>
                <a:spcPts val="383"/>
              </a:spcBef>
              <a:buClr>
                <a:srgbClr val="FFFFFF"/>
              </a:buClr>
              <a:buSzPct val="100000"/>
              <a:buFont typeface="Arial" pitchFamily="34" charset="0"/>
              <a:buChar char="•"/>
              <a:defRPr/>
            </a:pPr>
            <a:r>
              <a:rPr lang="en-US" sz="2400" dirty="0">
                <a:solidFill>
                  <a:srgbClr val="FFFFFF"/>
                </a:solidFill>
                <a:latin typeface="Trajan Pro" pitchFamily="18" charset="0"/>
                <a:ea typeface="Trajan Pro Bold" charset="0"/>
                <a:cs typeface="Trajan Pro Bold" charset="0"/>
                <a:sym typeface="Trajan Pro Bold" charset="0"/>
              </a:rPr>
              <a:t>Higher levels of eating disorders and use of  alcohol, tobacco, or other drugs</a:t>
            </a:r>
          </a:p>
          <a:p>
            <a:pPr marL="297180" indent="-297180">
              <a:spcBef>
                <a:spcPts val="383"/>
              </a:spcBef>
              <a:buClr>
                <a:srgbClr val="FFFFFF"/>
              </a:buClr>
              <a:buSzPct val="100000"/>
              <a:buFont typeface="Arial" pitchFamily="34" charset="0"/>
              <a:buChar char="•"/>
              <a:defRPr/>
            </a:pPr>
            <a:r>
              <a:rPr lang="en-US" sz="2400" dirty="0">
                <a:solidFill>
                  <a:srgbClr val="FFFFFF"/>
                </a:solidFill>
                <a:latin typeface="Trajan Pro" pitchFamily="18" charset="0"/>
                <a:ea typeface="Trajan Pro Bold" charset="0"/>
                <a:cs typeface="Trajan Pro Bold" charset="0"/>
                <a:sym typeface="Trajan Pro Bold" charset="0"/>
              </a:rPr>
              <a:t>Early onset of gambling experience, typically before age 11</a:t>
            </a:r>
          </a:p>
          <a:p>
            <a:pPr marL="297180" indent="-297180">
              <a:spcBef>
                <a:spcPts val="383"/>
              </a:spcBef>
              <a:buClr>
                <a:srgbClr val="FFFFFF"/>
              </a:buClr>
              <a:buSzPct val="100000"/>
              <a:buFont typeface="Arial" pitchFamily="34" charset="0"/>
              <a:buChar char="•"/>
              <a:defRPr/>
            </a:pPr>
            <a:r>
              <a:rPr lang="en-US" sz="2400" dirty="0">
                <a:solidFill>
                  <a:srgbClr val="FFFFFF"/>
                </a:solidFill>
                <a:latin typeface="Trajan Pro" pitchFamily="18" charset="0"/>
                <a:ea typeface="Trajan Pro Bold" charset="0"/>
                <a:cs typeface="Trajan Pro Bold" charset="0"/>
                <a:sym typeface="Trajan Pro Bold" charset="0"/>
              </a:rPr>
              <a:t>Almost twice the incidence of homes broken by separation, divorce, or death of a parent </a:t>
            </a:r>
          </a:p>
          <a:p>
            <a:pPr marL="297180" indent="-297180">
              <a:spcBef>
                <a:spcPts val="383"/>
              </a:spcBef>
              <a:buClr>
                <a:srgbClr val="FFFFFF"/>
              </a:buClr>
              <a:buSzPct val="100000"/>
              <a:buFont typeface="Arial" pitchFamily="34" charset="0"/>
              <a:buChar char="•"/>
              <a:defRPr/>
            </a:pPr>
            <a:r>
              <a:rPr lang="en-US" sz="2400" dirty="0">
                <a:solidFill>
                  <a:srgbClr val="FFFFFF"/>
                </a:solidFill>
                <a:latin typeface="Trajan Pro" pitchFamily="18" charset="0"/>
                <a:ea typeface="Trajan Pro Bold" charset="0"/>
                <a:cs typeface="Trajan Pro Bold" charset="0"/>
                <a:sym typeface="Trajan Pro Bold" charset="0"/>
              </a:rPr>
              <a:t>Suicide attempts at twice the rate —</a:t>
            </a:r>
            <a:r>
              <a:rPr lang="en-US" sz="2400" dirty="0">
                <a:solidFill>
                  <a:srgbClr val="FFC000"/>
                </a:solidFill>
                <a:latin typeface="Trajan Pro" pitchFamily="18" charset="0"/>
                <a:ea typeface="Trajan Pro Bold" charset="0"/>
                <a:cs typeface="Trajan Pro Bold" charset="0"/>
                <a:sym typeface="Trajan Pro Bold" charset="0"/>
              </a:rPr>
              <a:t>12% </a:t>
            </a:r>
            <a:r>
              <a:rPr lang="en-US" sz="2400" dirty="0">
                <a:solidFill>
                  <a:srgbClr val="FFFFFF"/>
                </a:solidFill>
                <a:latin typeface="Trajan Pro" pitchFamily="18" charset="0"/>
                <a:ea typeface="Trajan Pro Bold" charset="0"/>
                <a:cs typeface="Trajan Pro Bold" charset="0"/>
                <a:sym typeface="Trajan Pro Bold" charset="0"/>
              </a:rPr>
              <a:t>versus </a:t>
            </a:r>
            <a:r>
              <a:rPr lang="en-US" sz="2400" dirty="0">
                <a:solidFill>
                  <a:srgbClr val="FFC000"/>
                </a:solidFill>
                <a:latin typeface="Trajan Pro" pitchFamily="18" charset="0"/>
                <a:ea typeface="Trajan Pro Bold" charset="0"/>
                <a:cs typeface="Trajan Pro Bold" charset="0"/>
                <a:sym typeface="Trajan Pro Bold" charset="0"/>
              </a:rPr>
              <a:t>6%</a:t>
            </a:r>
            <a:r>
              <a:rPr lang="en-US" sz="2400" dirty="0">
                <a:solidFill>
                  <a:srgbClr val="FFFFFF"/>
                </a:solidFill>
                <a:latin typeface="Trajan Pro" pitchFamily="18" charset="0"/>
                <a:ea typeface="Trajan Pro Bold" charset="0"/>
                <a:cs typeface="Trajan Pro Bold" charset="0"/>
                <a:sym typeface="Trajan Pro Bold" charset="0"/>
              </a:rPr>
              <a:t> of their classmates</a:t>
            </a:r>
          </a:p>
          <a:p>
            <a:pPr marL="297180" indent="-297180">
              <a:spcBef>
                <a:spcPts val="383"/>
              </a:spcBef>
              <a:buClr>
                <a:srgbClr val="FFFFFF"/>
              </a:buClr>
              <a:buSzPct val="100000"/>
              <a:buFont typeface="Arial" pitchFamily="34" charset="0"/>
              <a:buChar char="•"/>
              <a:defRPr/>
            </a:pPr>
            <a:r>
              <a:rPr lang="en-US" sz="2400" dirty="0">
                <a:solidFill>
                  <a:srgbClr val="FFFFFF"/>
                </a:solidFill>
                <a:latin typeface="Trajan Pro" pitchFamily="18" charset="0"/>
                <a:ea typeface="Trajan Pro Bold" charset="0"/>
                <a:cs typeface="Trajan Pro Bold" charset="0"/>
                <a:sym typeface="Trajan Pro Bold" charset="0"/>
              </a:rPr>
              <a:t>Higher incidence of rating themselves insecure, emotionally down, unhappy with life, and performing poorly in school</a:t>
            </a:r>
          </a:p>
          <a:p>
            <a:endParaRPr lang="en-US" sz="2400" dirty="0"/>
          </a:p>
        </p:txBody>
      </p:sp>
      <p:pic>
        <p:nvPicPr>
          <p:cNvPr id="6" name="Picture 5">
            <a:extLst>
              <a:ext uri="{FF2B5EF4-FFF2-40B4-BE49-F238E27FC236}">
                <a16:creationId xmlns:a16="http://schemas.microsoft.com/office/drawing/2014/main" id="{936C92A7-F0E1-47A3-A36D-C46F89042513}"/>
              </a:ext>
            </a:extLst>
          </p:cNvPr>
          <p:cNvPicPr>
            <a:picLocks noChangeAspect="1"/>
          </p:cNvPicPr>
          <p:nvPr/>
        </p:nvPicPr>
        <p:blipFill>
          <a:blip r:embed="rId2"/>
          <a:stretch>
            <a:fillRect/>
          </a:stretch>
        </p:blipFill>
        <p:spPr>
          <a:xfrm>
            <a:off x="4864760" y="1727239"/>
            <a:ext cx="2462480" cy="126451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24683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A2AA2-430D-4E52-92BC-C246C78065C1}"/>
              </a:ext>
            </a:extLst>
          </p:cNvPr>
          <p:cNvSpPr>
            <a:spLocks noGrp="1"/>
          </p:cNvSpPr>
          <p:nvPr>
            <p:ph type="title"/>
          </p:nvPr>
        </p:nvSpPr>
        <p:spPr/>
        <p:txBody>
          <a:bodyPr>
            <a:normAutofit/>
          </a:bodyPr>
          <a:lstStyle/>
          <a:p>
            <a:r>
              <a:rPr lang="en-US" sz="4000" dirty="0"/>
              <a:t>Family Roles According to Franklin &amp; Thoms (1989)</a:t>
            </a:r>
          </a:p>
        </p:txBody>
      </p:sp>
      <p:sp>
        <p:nvSpPr>
          <p:cNvPr id="3" name="Content Placeholder 2">
            <a:extLst>
              <a:ext uri="{FF2B5EF4-FFF2-40B4-BE49-F238E27FC236}">
                <a16:creationId xmlns:a16="http://schemas.microsoft.com/office/drawing/2014/main" id="{74C1B9AE-82E7-4A67-8257-FAC07CE47B91}"/>
              </a:ext>
            </a:extLst>
          </p:cNvPr>
          <p:cNvSpPr>
            <a:spLocks noGrp="1"/>
          </p:cNvSpPr>
          <p:nvPr>
            <p:ph idx="1"/>
          </p:nvPr>
        </p:nvSpPr>
        <p:spPr>
          <a:xfrm>
            <a:off x="4787756" y="1825625"/>
            <a:ext cx="6566043" cy="4351338"/>
          </a:xfrm>
        </p:spPr>
        <p:txBody>
          <a:bodyPr/>
          <a:lstStyle/>
          <a:p>
            <a:pPr marL="274320" indent="-274320" algn="l" eaLnBrk="1" hangingPunct="1">
              <a:buClr>
                <a:srgbClr val="FFFFFF"/>
              </a:buClr>
              <a:buSzPct val="125000"/>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Scapegoat, peacemaker, or the child who is over-responsible</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274320" indent="-274320" algn="l" eaLnBrk="1" hangingPunct="1">
              <a:spcBef>
                <a:spcPts val="540"/>
              </a:spcBef>
              <a:buClr>
                <a:srgbClr val="FFFFFF"/>
              </a:buClr>
              <a:buSzPct val="125000"/>
              <a:buFont typeface="Arial" pitchFamily="34" charset="0"/>
              <a:buChar char="•"/>
            </a:pP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274320" indent="-274320" algn="l" eaLnBrk="1" hangingPunct="1">
              <a:spcBef>
                <a:spcPts val="540"/>
              </a:spcBef>
              <a:buClr>
                <a:srgbClr val="FFFFFF"/>
              </a:buClr>
              <a:buSzPct val="125000"/>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Responsible for family conflict and turmoil</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274320" indent="-274320" algn="l" eaLnBrk="1" hangingPunct="1">
              <a:spcBef>
                <a:spcPts val="540"/>
              </a:spcBef>
              <a:buClr>
                <a:srgbClr val="FFFFFF"/>
              </a:buClr>
              <a:buSzPct val="125000"/>
              <a:buFont typeface="Arial" pitchFamily="34" charset="0"/>
              <a:buChar char="•"/>
            </a:pP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274320" indent="-274320" algn="l" eaLnBrk="1" hangingPunct="1">
              <a:spcBef>
                <a:spcPts val="540"/>
              </a:spcBef>
              <a:buClr>
                <a:srgbClr val="FFFFFF"/>
              </a:buClr>
              <a:buSzPct val="125000"/>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Alignment with non-gambling parent combined with a need to protect</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274320" indent="-274320" algn="l" eaLnBrk="1" hangingPunct="1">
              <a:spcBef>
                <a:spcPts val="540"/>
              </a:spcBef>
              <a:buClr>
                <a:srgbClr val="FFFFFF"/>
              </a:buClr>
              <a:buSzPct val="125000"/>
              <a:buFont typeface="Arial" pitchFamily="34" charset="0"/>
              <a:buChar char="•"/>
            </a:pP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274320" indent="-274320" algn="l" eaLnBrk="1" hangingPunct="1">
              <a:spcBef>
                <a:spcPts val="540"/>
              </a:spcBef>
              <a:buClr>
                <a:srgbClr val="FFFFFF"/>
              </a:buClr>
              <a:buSzPct val="125000"/>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Poor interpersonal skills Fear of abandonment</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8120D303-68B6-4AD1-8961-8DBC17F3A1F8}"/>
              </a:ext>
            </a:extLst>
          </p:cNvPr>
          <p:cNvPicPr>
            <a:picLocks noChangeAspect="1"/>
          </p:cNvPicPr>
          <p:nvPr/>
        </p:nvPicPr>
        <p:blipFill>
          <a:blip r:embed="rId3"/>
          <a:stretch>
            <a:fillRect/>
          </a:stretch>
        </p:blipFill>
        <p:spPr>
          <a:xfrm>
            <a:off x="663539" y="2580892"/>
            <a:ext cx="3644757" cy="242983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89948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DF1BD8-F57E-4E33-870A-AF4CA20FB49B}"/>
              </a:ext>
            </a:extLst>
          </p:cNvPr>
          <p:cNvPicPr>
            <a:picLocks noChangeAspect="1"/>
          </p:cNvPicPr>
          <p:nvPr/>
        </p:nvPicPr>
        <p:blipFill rotWithShape="1">
          <a:blip r:embed="rId3"/>
          <a:srcRect b="2787"/>
          <a:stretch/>
        </p:blipFill>
        <p:spPr>
          <a:xfrm>
            <a:off x="2476500" y="275797"/>
            <a:ext cx="7239000" cy="561129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28001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D9A5-EB5E-49A8-BF0F-AC3B4E34F0FE}"/>
              </a:ext>
            </a:extLst>
          </p:cNvPr>
          <p:cNvSpPr>
            <a:spLocks noGrp="1"/>
          </p:cNvSpPr>
          <p:nvPr>
            <p:ph type="title"/>
          </p:nvPr>
        </p:nvSpPr>
        <p:spPr/>
        <p:txBody>
          <a:bodyPr/>
          <a:lstStyle/>
          <a:p>
            <a:r>
              <a:rPr lang="en-US" sz="4400" dirty="0">
                <a:latin typeface="Trajan Pro" pitchFamily="18" charset="0"/>
                <a:ea typeface="Rockwell Condensed" charset="0"/>
                <a:cs typeface="Rockwell Condensed" charset="0"/>
                <a:sym typeface="Rockwell Condensed" charset="0"/>
              </a:rPr>
              <a:t>Implications and Potential for Neglect</a:t>
            </a:r>
            <a:endParaRPr lang="en-US" dirty="0"/>
          </a:p>
        </p:txBody>
      </p:sp>
      <p:sp>
        <p:nvSpPr>
          <p:cNvPr id="3" name="Content Placeholder 2">
            <a:extLst>
              <a:ext uri="{FF2B5EF4-FFF2-40B4-BE49-F238E27FC236}">
                <a16:creationId xmlns:a16="http://schemas.microsoft.com/office/drawing/2014/main" id="{5B164D1C-467C-4335-93C6-3431288B4A2B}"/>
              </a:ext>
            </a:extLst>
          </p:cNvPr>
          <p:cNvSpPr>
            <a:spLocks noGrp="1"/>
          </p:cNvSpPr>
          <p:nvPr>
            <p:ph idx="1"/>
          </p:nvPr>
        </p:nvSpPr>
        <p:spPr>
          <a:xfrm>
            <a:off x="5753527" y="1724191"/>
            <a:ext cx="5929045" cy="4351338"/>
          </a:xfrm>
        </p:spPr>
        <p:txBody>
          <a:bodyPr>
            <a:normAutofit lnSpcReduction="10000"/>
          </a:bodyPr>
          <a:lstStyle/>
          <a:p>
            <a:pPr algn="l" eaLnBrk="1" hangingPunct="1">
              <a:buClr>
                <a:srgbClr val="FFFFFF"/>
              </a:buClr>
              <a:buSzPct val="125000"/>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Gambling may divert money from children’s physical and material needs.</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algn="l" eaLnBrk="1" hangingPunct="1">
              <a:spcBef>
                <a:spcPts val="540"/>
              </a:spcBef>
              <a:buClr>
                <a:srgbClr val="FFFFFF"/>
              </a:buClr>
              <a:buSzPct val="125000"/>
              <a:buFont typeface="Arial" pitchFamily="34" charset="0"/>
              <a:buChar char="•"/>
            </a:pP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algn="l" eaLnBrk="1" hangingPunct="1">
              <a:spcBef>
                <a:spcPts val="540"/>
              </a:spcBef>
              <a:buClr>
                <a:srgbClr val="FFFFFF"/>
              </a:buClr>
              <a:buSzPct val="125000"/>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Deprivation of needs may cause children to feel resentful, confused, rejected, and unimportant.</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algn="l" eaLnBrk="1" hangingPunct="1">
              <a:spcBef>
                <a:spcPts val="540"/>
              </a:spcBef>
              <a:buClr>
                <a:srgbClr val="FFFFFF"/>
              </a:buClr>
              <a:buSzPct val="125000"/>
              <a:buFont typeface="Arial" pitchFamily="34" charset="0"/>
              <a:buChar char="•"/>
            </a:pP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algn="l" eaLnBrk="1" hangingPunct="1">
              <a:spcBef>
                <a:spcPts val="540"/>
              </a:spcBef>
              <a:buClr>
                <a:srgbClr val="FFFFFF"/>
              </a:buClr>
              <a:buSzPct val="125000"/>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Parents may provide inadequate supervision due to a fixation of gambling opportunity.</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1A35103B-54C1-40E6-A3C4-D3FF5F1501CC}"/>
              </a:ext>
            </a:extLst>
          </p:cNvPr>
          <p:cNvPicPr>
            <a:picLocks noChangeAspect="1"/>
          </p:cNvPicPr>
          <p:nvPr/>
        </p:nvPicPr>
        <p:blipFill rotWithShape="1">
          <a:blip r:embed="rId3"/>
          <a:srcRect l="6875" t="74607" r="18090" b="8015"/>
          <a:stretch/>
        </p:blipFill>
        <p:spPr>
          <a:xfrm>
            <a:off x="509428" y="1865561"/>
            <a:ext cx="4771490" cy="62161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1B68BEB9-8864-432D-BFEC-681692BC2371}"/>
              </a:ext>
            </a:extLst>
          </p:cNvPr>
          <p:cNvPicPr>
            <a:picLocks noChangeAspect="1"/>
          </p:cNvPicPr>
          <p:nvPr/>
        </p:nvPicPr>
        <p:blipFill rotWithShape="1">
          <a:blip r:embed="rId4"/>
          <a:srcRect l="8287" t="70929" r="27022" b="10774"/>
          <a:stretch/>
        </p:blipFill>
        <p:spPr>
          <a:xfrm>
            <a:off x="509428" y="5024871"/>
            <a:ext cx="4771490" cy="75910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092CEDD7-4609-4EAE-878C-024E23EA0AA6}"/>
              </a:ext>
            </a:extLst>
          </p:cNvPr>
          <p:cNvPicPr>
            <a:picLocks noChangeAspect="1"/>
          </p:cNvPicPr>
          <p:nvPr/>
        </p:nvPicPr>
        <p:blipFill rotWithShape="1">
          <a:blip r:embed="rId5"/>
          <a:srcRect l="19153" t="40974" r="26376" b="29289"/>
          <a:stretch/>
        </p:blipFill>
        <p:spPr>
          <a:xfrm>
            <a:off x="1513298" y="2736324"/>
            <a:ext cx="2763750" cy="203939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13071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19FD5-E1C1-4C24-96BB-B68276749864}"/>
              </a:ext>
            </a:extLst>
          </p:cNvPr>
          <p:cNvSpPr>
            <a:spLocks noGrp="1"/>
          </p:cNvSpPr>
          <p:nvPr>
            <p:ph type="title"/>
          </p:nvPr>
        </p:nvSpPr>
        <p:spPr/>
        <p:txBody>
          <a:bodyPr/>
          <a:lstStyle/>
          <a:p>
            <a:r>
              <a:rPr lang="en-US" dirty="0"/>
              <a:t>Children and Loss - Australian Study (2001) </a:t>
            </a:r>
          </a:p>
        </p:txBody>
      </p:sp>
      <p:sp>
        <p:nvSpPr>
          <p:cNvPr id="3" name="Content Placeholder 2">
            <a:extLst>
              <a:ext uri="{FF2B5EF4-FFF2-40B4-BE49-F238E27FC236}">
                <a16:creationId xmlns:a16="http://schemas.microsoft.com/office/drawing/2014/main" id="{96CA61A0-D92D-4720-9327-7A9644AB5036}"/>
              </a:ext>
            </a:extLst>
          </p:cNvPr>
          <p:cNvSpPr>
            <a:spLocks noGrp="1"/>
          </p:cNvSpPr>
          <p:nvPr>
            <p:ph idx="1"/>
          </p:nvPr>
        </p:nvSpPr>
        <p:spPr>
          <a:xfrm>
            <a:off x="1238892" y="2085655"/>
            <a:ext cx="5562600" cy="3957744"/>
          </a:xfrm>
        </p:spPr>
        <p:txBody>
          <a:bodyPr/>
          <a:lstStyle/>
          <a:p>
            <a:pPr marL="0" indent="0" algn="l" eaLnBrk="1" hangingPunct="1">
              <a:buNone/>
            </a:pPr>
            <a:r>
              <a:rPr lang="en-US" sz="3200" b="1" dirty="0">
                <a:solidFill>
                  <a:srgbClr val="FFFFFF"/>
                </a:solidFill>
                <a:effectLst>
                  <a:outerShdw blurRad="38100" dist="38100" dir="2700000" algn="tl">
                    <a:srgbClr val="000000"/>
                  </a:outerShdw>
                </a:effectLst>
                <a:ea typeface="Trajan Pro Bold" charset="0"/>
                <a:cs typeface="Trajan Pro Bold" charset="0"/>
                <a:sym typeface="Trajan Pro Bold" charset="0"/>
              </a:rPr>
              <a:t>Losses felt by children of problem gamblers</a:t>
            </a:r>
          </a:p>
          <a:p>
            <a:pPr marL="0" indent="0" algn="l" eaLnBrk="1" hangingPunct="1">
              <a:buNone/>
            </a:pPr>
            <a:endParaRPr lang="en-US" sz="2400" b="1"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702945" lvl="2" indent="-342900" algn="l" eaLnBrk="1" hangingPunct="1">
              <a:spcBef>
                <a:spcPts val="540"/>
              </a:spcBef>
              <a:buClr>
                <a:srgbClr val="FFFFFF"/>
              </a:buClr>
              <a:buSzPct val="125000"/>
              <a:buFont typeface="Arial" pitchFamily="34" charset="0"/>
              <a:buChar char="•"/>
            </a:pPr>
            <a:r>
              <a:rPr lang="en-US" sz="2000" dirty="0">
                <a:solidFill>
                  <a:srgbClr val="FFFFFF"/>
                </a:solidFill>
                <a:effectLst>
                  <a:outerShdw blurRad="38100" dist="38100" dir="2700000" algn="tl">
                    <a:srgbClr val="000000"/>
                  </a:outerShdw>
                </a:effectLst>
                <a:ea typeface="Trajan Pro" charset="0"/>
                <a:cs typeface="Trajan Pro" charset="0"/>
                <a:sym typeface="Trajan Pro" charset="0"/>
              </a:rPr>
              <a:t>Physical and existential loss of parent</a:t>
            </a:r>
            <a:endParaRPr lang="en-US" sz="2000" dirty="0">
              <a:solidFill>
                <a:srgbClr val="FFFFFF"/>
              </a:solidFill>
              <a:effectLst>
                <a:outerShdw blurRad="38100" dist="38100" dir="2700000" algn="tl">
                  <a:srgbClr val="000000"/>
                </a:outerShdw>
              </a:effectLst>
              <a:sym typeface="Trajan Pro" charset="0"/>
            </a:endParaRPr>
          </a:p>
          <a:p>
            <a:pPr marL="702945" lvl="2" indent="-342900" algn="l" eaLnBrk="1" hangingPunct="1">
              <a:spcBef>
                <a:spcPts val="540"/>
              </a:spcBef>
              <a:buClr>
                <a:srgbClr val="FFFFFF"/>
              </a:buClr>
              <a:buSzPct val="125000"/>
              <a:buFont typeface="Arial" pitchFamily="34" charset="0"/>
              <a:buChar char="•"/>
            </a:pPr>
            <a:r>
              <a:rPr lang="en-US" sz="2000" dirty="0">
                <a:solidFill>
                  <a:srgbClr val="FFFFFF"/>
                </a:solidFill>
                <a:effectLst>
                  <a:outerShdw blurRad="38100" dist="38100" dir="2700000" algn="tl">
                    <a:srgbClr val="000000"/>
                  </a:outerShdw>
                </a:effectLst>
                <a:ea typeface="Trajan Pro" charset="0"/>
                <a:cs typeface="Trajan Pro" charset="0"/>
                <a:sym typeface="Trajan Pro" charset="0"/>
              </a:rPr>
              <a:t>Tangible losses</a:t>
            </a:r>
            <a:endParaRPr lang="en-US" sz="2000" dirty="0">
              <a:solidFill>
                <a:srgbClr val="FFFFFF"/>
              </a:solidFill>
              <a:effectLst>
                <a:outerShdw blurRad="38100" dist="38100" dir="2700000" algn="tl">
                  <a:srgbClr val="000000"/>
                </a:outerShdw>
              </a:effectLst>
              <a:sym typeface="Trajan Pro" charset="0"/>
            </a:endParaRPr>
          </a:p>
          <a:p>
            <a:pPr marL="702945" lvl="2" indent="-342900" algn="l" eaLnBrk="1" hangingPunct="1">
              <a:spcBef>
                <a:spcPts val="540"/>
              </a:spcBef>
              <a:buClr>
                <a:srgbClr val="FFFFFF"/>
              </a:buClr>
              <a:buSzPct val="125000"/>
              <a:buFont typeface="Arial" pitchFamily="34" charset="0"/>
              <a:buChar char="•"/>
            </a:pPr>
            <a:r>
              <a:rPr lang="en-US" sz="2000" dirty="0">
                <a:solidFill>
                  <a:srgbClr val="FFFFFF"/>
                </a:solidFill>
                <a:effectLst>
                  <a:outerShdw blurRad="38100" dist="38100" dir="2700000" algn="tl">
                    <a:srgbClr val="000000"/>
                  </a:outerShdw>
                </a:effectLst>
                <a:ea typeface="Trajan Pro" charset="0"/>
                <a:cs typeface="Trajan Pro" charset="0"/>
                <a:sym typeface="Trajan Pro" charset="0"/>
              </a:rPr>
              <a:t>Trust, reliability, security, and emotional validation</a:t>
            </a:r>
            <a:endParaRPr lang="en-US" sz="2000" dirty="0">
              <a:solidFill>
                <a:srgbClr val="FFFFFF"/>
              </a:solidFill>
              <a:effectLst>
                <a:outerShdw blurRad="38100" dist="38100" dir="2700000" algn="tl">
                  <a:srgbClr val="000000"/>
                </a:outerShdw>
              </a:effectLst>
              <a:sym typeface="Trajan Pro" charset="0"/>
            </a:endParaRPr>
          </a:p>
          <a:p>
            <a:pPr marL="0" indent="0">
              <a:buNone/>
            </a:pPr>
            <a:endParaRPr lang="en-US" dirty="0"/>
          </a:p>
        </p:txBody>
      </p:sp>
      <p:pic>
        <p:nvPicPr>
          <p:cNvPr id="4" name="Picture 3">
            <a:extLst>
              <a:ext uri="{FF2B5EF4-FFF2-40B4-BE49-F238E27FC236}">
                <a16:creationId xmlns:a16="http://schemas.microsoft.com/office/drawing/2014/main" id="{E80E3B7A-B798-4DE6-9C80-C0FBD24014C5}"/>
              </a:ext>
            </a:extLst>
          </p:cNvPr>
          <p:cNvPicPr>
            <a:picLocks noChangeAspect="1"/>
          </p:cNvPicPr>
          <p:nvPr/>
        </p:nvPicPr>
        <p:blipFill>
          <a:blip r:embed="rId3"/>
          <a:stretch>
            <a:fillRect/>
          </a:stretch>
        </p:blipFill>
        <p:spPr>
          <a:xfrm>
            <a:off x="7543800" y="1821951"/>
            <a:ext cx="3810000" cy="38100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31178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C8D9A-34A2-4B09-8455-E47C5E04D023}"/>
              </a:ext>
            </a:extLst>
          </p:cNvPr>
          <p:cNvSpPr>
            <a:spLocks noGrp="1"/>
          </p:cNvSpPr>
          <p:nvPr>
            <p:ph type="title"/>
          </p:nvPr>
        </p:nvSpPr>
        <p:spPr/>
        <p:txBody>
          <a:bodyPr/>
          <a:lstStyle/>
          <a:p>
            <a:r>
              <a:rPr lang="en-US" dirty="0"/>
              <a:t>Parental Effects on Children’s Gambling</a:t>
            </a:r>
          </a:p>
        </p:txBody>
      </p:sp>
      <p:sp>
        <p:nvSpPr>
          <p:cNvPr id="3" name="Content Placeholder 2">
            <a:extLst>
              <a:ext uri="{FF2B5EF4-FFF2-40B4-BE49-F238E27FC236}">
                <a16:creationId xmlns:a16="http://schemas.microsoft.com/office/drawing/2014/main" id="{612C40FC-C621-4E31-BB04-D4471C2DE22E}"/>
              </a:ext>
            </a:extLst>
          </p:cNvPr>
          <p:cNvSpPr>
            <a:spLocks noGrp="1"/>
          </p:cNvSpPr>
          <p:nvPr>
            <p:ph idx="1"/>
          </p:nvPr>
        </p:nvSpPr>
        <p:spPr/>
        <p:txBody>
          <a:bodyPr/>
          <a:lstStyle/>
          <a:p>
            <a:r>
              <a:rPr lang="en-US" sz="2800" dirty="0">
                <a:solidFill>
                  <a:srgbClr val="FFFFFF"/>
                </a:solidFill>
                <a:latin typeface="Trajan Pro" pitchFamily="18" charset="0"/>
                <a:ea typeface="Trajan Pro Bold" charset="0"/>
                <a:cs typeface="Trajan Pro Bold" charset="0"/>
                <a:sym typeface="Trajan Pro Bold" charset="0"/>
              </a:rPr>
              <a:t>Children of gamblers are significantly more likely to develop </a:t>
            </a:r>
            <a:r>
              <a:rPr lang="en-US" sz="2800" dirty="0">
                <a:solidFill>
                  <a:srgbClr val="FFC000"/>
                </a:solidFill>
                <a:latin typeface="Trajan Pro" pitchFamily="18" charset="0"/>
                <a:ea typeface="Trajan Pro Bold" charset="0"/>
                <a:cs typeface="Trajan Pro Bold" charset="0"/>
                <a:sym typeface="Trajan Pro Bold" charset="0"/>
              </a:rPr>
              <a:t>gambling problems </a:t>
            </a:r>
            <a:r>
              <a:rPr lang="en-US" sz="2800" dirty="0">
                <a:solidFill>
                  <a:srgbClr val="FFFFFF"/>
                </a:solidFill>
                <a:latin typeface="Trajan Pro" pitchFamily="18" charset="0"/>
                <a:ea typeface="Trajan Pro Bold" charset="0"/>
                <a:cs typeface="Trajan Pro Bold" charset="0"/>
                <a:sym typeface="Trajan Pro Bold" charset="0"/>
              </a:rPr>
              <a:t>of their own . . .</a:t>
            </a:r>
          </a:p>
          <a:p>
            <a:endParaRPr lang="en-US" dirty="0"/>
          </a:p>
        </p:txBody>
      </p:sp>
      <p:pic>
        <p:nvPicPr>
          <p:cNvPr id="4" name="Picture 3">
            <a:extLst>
              <a:ext uri="{FF2B5EF4-FFF2-40B4-BE49-F238E27FC236}">
                <a16:creationId xmlns:a16="http://schemas.microsoft.com/office/drawing/2014/main" id="{5B94E980-5342-43DA-B329-A445689A7DA2}"/>
              </a:ext>
            </a:extLst>
          </p:cNvPr>
          <p:cNvPicPr>
            <a:picLocks noChangeAspect="1"/>
          </p:cNvPicPr>
          <p:nvPr/>
        </p:nvPicPr>
        <p:blipFill>
          <a:blip r:embed="rId3"/>
          <a:stretch>
            <a:fillRect/>
          </a:stretch>
        </p:blipFill>
        <p:spPr>
          <a:xfrm>
            <a:off x="4315146" y="3429000"/>
            <a:ext cx="3561708" cy="237215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4531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28D1-0A78-48E9-A99B-8F4AB9FAC8C9}"/>
              </a:ext>
            </a:extLst>
          </p:cNvPr>
          <p:cNvSpPr>
            <a:spLocks noGrp="1"/>
          </p:cNvSpPr>
          <p:nvPr>
            <p:ph type="title"/>
          </p:nvPr>
        </p:nvSpPr>
        <p:spPr/>
        <p:txBody>
          <a:bodyPr/>
          <a:lstStyle/>
          <a:p>
            <a:r>
              <a:rPr lang="en-US" dirty="0"/>
              <a:t>Family Counseling and Crisis Intervention</a:t>
            </a:r>
          </a:p>
        </p:txBody>
      </p:sp>
      <p:sp>
        <p:nvSpPr>
          <p:cNvPr id="3" name="Content Placeholder 2">
            <a:extLst>
              <a:ext uri="{FF2B5EF4-FFF2-40B4-BE49-F238E27FC236}">
                <a16:creationId xmlns:a16="http://schemas.microsoft.com/office/drawing/2014/main" id="{7F288E41-78C5-42A9-9890-AEA9F22922B4}"/>
              </a:ext>
            </a:extLst>
          </p:cNvPr>
          <p:cNvSpPr>
            <a:spLocks noGrp="1"/>
          </p:cNvSpPr>
          <p:nvPr>
            <p:ph idx="1"/>
          </p:nvPr>
        </p:nvSpPr>
        <p:spPr/>
        <p:txBody>
          <a:bodyPr>
            <a:normAutofit/>
          </a:bodyPr>
          <a:lstStyle/>
          <a:p>
            <a:pPr marL="0" indent="0" algn="ctr">
              <a:buNone/>
            </a:pPr>
            <a:r>
              <a:rPr lang="en-US" sz="3600" dirty="0">
                <a:solidFill>
                  <a:srgbClr val="FFFFFF"/>
                </a:solidFill>
                <a:latin typeface="Trajan Pro" pitchFamily="18" charset="0"/>
                <a:ea typeface="Trajan Pro Bold" charset="0"/>
                <a:cs typeface="Trajan Pro Bold" charset="0"/>
                <a:sym typeface="Trajan Pro Bold" charset="0"/>
              </a:rPr>
              <a:t>FAMILY THERAPY IS INDICATED FOR TREATING COMPULSIVE GAMBLING…</a:t>
            </a:r>
          </a:p>
          <a:p>
            <a:pPr marL="0" indent="0" algn="ctr">
              <a:buNone/>
            </a:pPr>
            <a:endParaRPr lang="en-US" sz="3600" dirty="0"/>
          </a:p>
        </p:txBody>
      </p:sp>
      <p:pic>
        <p:nvPicPr>
          <p:cNvPr id="4" name="Picture 3">
            <a:extLst>
              <a:ext uri="{FF2B5EF4-FFF2-40B4-BE49-F238E27FC236}">
                <a16:creationId xmlns:a16="http://schemas.microsoft.com/office/drawing/2014/main" id="{8E65A9BD-8671-4D1C-ACC0-E6DAA886F469}"/>
              </a:ext>
            </a:extLst>
          </p:cNvPr>
          <p:cNvPicPr>
            <a:picLocks noChangeAspect="1"/>
          </p:cNvPicPr>
          <p:nvPr/>
        </p:nvPicPr>
        <p:blipFill>
          <a:blip r:embed="rId3"/>
          <a:stretch>
            <a:fillRect/>
          </a:stretch>
        </p:blipFill>
        <p:spPr>
          <a:xfrm>
            <a:off x="4571727" y="3729219"/>
            <a:ext cx="2864353" cy="136207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B09DEE08-C7ED-49A4-B81C-03188B4570A2}"/>
              </a:ext>
            </a:extLst>
          </p:cNvPr>
          <p:cNvPicPr>
            <a:picLocks noChangeAspect="1"/>
          </p:cNvPicPr>
          <p:nvPr/>
        </p:nvPicPr>
        <p:blipFill>
          <a:blip r:embed="rId4"/>
          <a:stretch>
            <a:fillRect/>
          </a:stretch>
        </p:blipFill>
        <p:spPr>
          <a:xfrm>
            <a:off x="7714877" y="3171252"/>
            <a:ext cx="1859891" cy="111593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0C091D37-76A7-4921-B931-FF526D10B7D0}"/>
              </a:ext>
            </a:extLst>
          </p:cNvPr>
          <p:cNvPicPr>
            <a:picLocks noChangeAspect="1"/>
          </p:cNvPicPr>
          <p:nvPr/>
        </p:nvPicPr>
        <p:blipFill>
          <a:blip r:embed="rId5"/>
          <a:stretch>
            <a:fillRect/>
          </a:stretch>
        </p:blipFill>
        <p:spPr>
          <a:xfrm>
            <a:off x="7714877" y="4650723"/>
            <a:ext cx="1859891" cy="119027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B887529E-7728-4052-B79B-EB56E4EDDDAB}"/>
              </a:ext>
            </a:extLst>
          </p:cNvPr>
          <p:cNvPicPr>
            <a:picLocks noChangeAspect="1"/>
          </p:cNvPicPr>
          <p:nvPr/>
        </p:nvPicPr>
        <p:blipFill>
          <a:blip r:embed="rId6"/>
          <a:stretch>
            <a:fillRect/>
          </a:stretch>
        </p:blipFill>
        <p:spPr>
          <a:xfrm>
            <a:off x="2433039" y="3171252"/>
            <a:ext cx="1859891" cy="111593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21BA1FE6-4B43-46F4-A780-69C0C66C8AEA}"/>
              </a:ext>
            </a:extLst>
          </p:cNvPr>
          <p:cNvPicPr>
            <a:picLocks noChangeAspect="1"/>
          </p:cNvPicPr>
          <p:nvPr/>
        </p:nvPicPr>
        <p:blipFill>
          <a:blip r:embed="rId7"/>
          <a:stretch>
            <a:fillRect/>
          </a:stretch>
        </p:blipFill>
        <p:spPr>
          <a:xfrm>
            <a:off x="2433039" y="4650723"/>
            <a:ext cx="1859891" cy="113815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79551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Typology of</a:t>
            </a:r>
            <a:br>
              <a:rPr lang="en-US" sz="5400" dirty="0">
                <a:solidFill>
                  <a:schemeClr val="tx1"/>
                </a:solidFill>
              </a:rPr>
            </a:br>
            <a:r>
              <a:rPr lang="en-US" sz="5400" dirty="0">
                <a:solidFill>
                  <a:schemeClr val="tx1"/>
                </a:solidFill>
              </a:rPr>
              <a:t>Problem Gamblers</a:t>
            </a:r>
          </a:p>
        </p:txBody>
      </p:sp>
    </p:spTree>
    <p:extLst>
      <p:ext uri="{BB962C8B-B14F-4D97-AF65-F5344CB8AC3E}">
        <p14:creationId xmlns:p14="http://schemas.microsoft.com/office/powerpoint/2010/main" val="4069517365"/>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D8C7-8508-4E77-A88B-1B347D65E263}"/>
              </a:ext>
            </a:extLst>
          </p:cNvPr>
          <p:cNvSpPr>
            <a:spLocks noGrp="1"/>
          </p:cNvSpPr>
          <p:nvPr>
            <p:ph type="title"/>
          </p:nvPr>
        </p:nvSpPr>
        <p:spPr/>
        <p:txBody>
          <a:bodyPr/>
          <a:lstStyle/>
          <a:p>
            <a:r>
              <a:rPr lang="en-US" dirty="0"/>
              <a:t>Strategies for Family Therapy</a:t>
            </a:r>
          </a:p>
        </p:txBody>
      </p:sp>
      <p:sp>
        <p:nvSpPr>
          <p:cNvPr id="3" name="Content Placeholder 2">
            <a:extLst>
              <a:ext uri="{FF2B5EF4-FFF2-40B4-BE49-F238E27FC236}">
                <a16:creationId xmlns:a16="http://schemas.microsoft.com/office/drawing/2014/main" id="{ACE14064-A7F2-4C4C-81AF-70750C24695F}"/>
              </a:ext>
            </a:extLst>
          </p:cNvPr>
          <p:cNvSpPr>
            <a:spLocks noGrp="1"/>
          </p:cNvSpPr>
          <p:nvPr>
            <p:ph idx="1"/>
          </p:nvPr>
        </p:nvSpPr>
        <p:spPr>
          <a:xfrm>
            <a:off x="5537771" y="1763980"/>
            <a:ext cx="6350284" cy="4351338"/>
          </a:xfrm>
        </p:spPr>
        <p:txBody>
          <a:bodyPr>
            <a:normAutofit/>
          </a:bodyPr>
          <a:lstStyle/>
          <a:p>
            <a:r>
              <a:rPr lang="en-US" sz="2400" dirty="0">
                <a:solidFill>
                  <a:srgbClr val="FFFFFF"/>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Advantages of including significant others, extended family members, and community as appropriate:</a:t>
            </a:r>
          </a:p>
          <a:p>
            <a:endParaRPr lang="en-US" sz="2400" dirty="0">
              <a:solidFill>
                <a:srgbClr val="FFFFFF"/>
              </a:solidFill>
              <a:effectLst>
                <a:outerShdw blurRad="38100" dist="38100" dir="2700000" algn="tl">
                  <a:srgbClr val="000000"/>
                </a:outerShdw>
              </a:effectLst>
              <a:latin typeface="Trajan Pro" pitchFamily="18" charset="0"/>
              <a:ea typeface="Lucida Grande" charset="0"/>
              <a:cs typeface="Lucida Grande" charset="0"/>
              <a:sym typeface="Trajan Pro" charset="0"/>
            </a:endParaRPr>
          </a:p>
          <a:p>
            <a:pPr marL="800100" lvl="1" indent="-342900">
              <a:buClr>
                <a:srgbClr val="FBC500"/>
              </a:buClr>
              <a:buSzPct val="125000"/>
            </a:pPr>
            <a:r>
              <a:rPr lang="en-US" sz="2000" dirty="0">
                <a:solidFill>
                  <a:srgbClr val="FFFFFF"/>
                </a:solidFill>
                <a:effectLst>
                  <a:outerShdw blurRad="38100" dist="38100" dir="2700000" algn="tl">
                    <a:srgbClr val="000000"/>
                  </a:outerShdw>
                </a:effectLst>
                <a:latin typeface="Trajan Pro" pitchFamily="18" charset="0"/>
                <a:ea typeface="Trajan Pro" charset="0"/>
                <a:cs typeface="Trajan Pro" charset="0"/>
                <a:sym typeface="Trajan Pro" charset="0"/>
              </a:rPr>
              <a:t>Orientation and preparation of family members</a:t>
            </a:r>
          </a:p>
          <a:p>
            <a:pPr marL="800100" lvl="1" indent="-342900">
              <a:buClr>
                <a:srgbClr val="FBC500"/>
              </a:buClr>
              <a:buSzPct val="125000"/>
            </a:pPr>
            <a:r>
              <a:rPr lang="en-US" sz="2000" dirty="0">
                <a:solidFill>
                  <a:srgbClr val="FFFFFF"/>
                </a:solidFill>
                <a:effectLst>
                  <a:outerShdw blurRad="38100" dist="38100" dir="2700000" algn="tl">
                    <a:srgbClr val="000000"/>
                  </a:outerShdw>
                </a:effectLst>
                <a:latin typeface="Trajan Pro" pitchFamily="18" charset="0"/>
                <a:ea typeface="Trajan Pro" charset="0"/>
                <a:cs typeface="Trajan Pro" charset="0"/>
                <a:sym typeface="Trajan Pro" charset="0"/>
              </a:rPr>
              <a:t>Counselor gains better perspective on the gambling problem</a:t>
            </a:r>
          </a:p>
          <a:p>
            <a:pPr marL="800100" lvl="1" indent="-342900">
              <a:buClr>
                <a:srgbClr val="FBC500"/>
              </a:buClr>
              <a:buSzPct val="125000"/>
            </a:pPr>
            <a:r>
              <a:rPr lang="en-US" sz="2000" dirty="0">
                <a:solidFill>
                  <a:srgbClr val="FFFFFF"/>
                </a:solidFill>
                <a:effectLst>
                  <a:outerShdw blurRad="38100" dist="38100" dir="2700000" algn="tl">
                    <a:srgbClr val="000000"/>
                  </a:outerShdw>
                </a:effectLst>
                <a:latin typeface="Trajan Pro" pitchFamily="18" charset="0"/>
                <a:ea typeface="Trajan Pro" charset="0"/>
                <a:cs typeface="Trajan Pro" charset="0"/>
                <a:sym typeface="Trajan Pro" charset="0"/>
              </a:rPr>
              <a:t>Improved outlook for gambler’s treatment and recovery</a:t>
            </a:r>
          </a:p>
          <a:p>
            <a:pPr marL="800100" lvl="1" indent="-342900">
              <a:buClr>
                <a:srgbClr val="FBC500"/>
              </a:buClr>
              <a:buSzPct val="125000"/>
            </a:pPr>
            <a:r>
              <a:rPr lang="en-US" sz="2000" dirty="0">
                <a:solidFill>
                  <a:srgbClr val="FFFFFF"/>
                </a:solidFill>
                <a:effectLst>
                  <a:outerShdw blurRad="38100" dist="38100" dir="2700000" algn="tl">
                    <a:srgbClr val="000000"/>
                  </a:outerShdw>
                </a:effectLst>
                <a:latin typeface="Trajan Pro" pitchFamily="18" charset="0"/>
                <a:ea typeface="Trajan Pro" charset="0"/>
                <a:cs typeface="Trajan Pro" charset="0"/>
                <a:sym typeface="Trajan Pro" charset="0"/>
              </a:rPr>
              <a:t>Stronger engagement of significant others in the healing process</a:t>
            </a:r>
          </a:p>
          <a:p>
            <a:endParaRPr lang="en-US" dirty="0"/>
          </a:p>
        </p:txBody>
      </p:sp>
      <p:pic>
        <p:nvPicPr>
          <p:cNvPr id="5" name="Picture 4">
            <a:extLst>
              <a:ext uri="{FF2B5EF4-FFF2-40B4-BE49-F238E27FC236}">
                <a16:creationId xmlns:a16="http://schemas.microsoft.com/office/drawing/2014/main" id="{BED41C1E-63FB-44FF-94B9-C0EF6D143C2E}"/>
              </a:ext>
            </a:extLst>
          </p:cNvPr>
          <p:cNvPicPr>
            <a:picLocks noChangeAspect="1"/>
          </p:cNvPicPr>
          <p:nvPr/>
        </p:nvPicPr>
        <p:blipFill>
          <a:blip r:embed="rId3"/>
          <a:stretch>
            <a:fillRect/>
          </a:stretch>
        </p:blipFill>
        <p:spPr>
          <a:xfrm>
            <a:off x="303945" y="2586167"/>
            <a:ext cx="4931596" cy="270696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133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6401-C5BF-4948-AD66-E65E8535085B}"/>
              </a:ext>
            </a:extLst>
          </p:cNvPr>
          <p:cNvSpPr>
            <a:spLocks noGrp="1"/>
          </p:cNvSpPr>
          <p:nvPr>
            <p:ph type="title"/>
          </p:nvPr>
        </p:nvSpPr>
        <p:spPr/>
        <p:txBody>
          <a:bodyPr>
            <a:normAutofit/>
          </a:bodyPr>
          <a:lstStyle/>
          <a:p>
            <a:r>
              <a:rPr lang="en-US" sz="4000" dirty="0"/>
              <a:t>Specific Strategies for Engaging Family Members</a:t>
            </a:r>
          </a:p>
        </p:txBody>
      </p:sp>
      <p:sp>
        <p:nvSpPr>
          <p:cNvPr id="3" name="Content Placeholder 2">
            <a:extLst>
              <a:ext uri="{FF2B5EF4-FFF2-40B4-BE49-F238E27FC236}">
                <a16:creationId xmlns:a16="http://schemas.microsoft.com/office/drawing/2014/main" id="{3E4B9DD5-0482-481B-B4F3-5266D320583F}"/>
              </a:ext>
            </a:extLst>
          </p:cNvPr>
          <p:cNvSpPr>
            <a:spLocks noGrp="1"/>
          </p:cNvSpPr>
          <p:nvPr>
            <p:ph idx="1"/>
          </p:nvPr>
        </p:nvSpPr>
        <p:spPr>
          <a:xfrm>
            <a:off x="5496674" y="1694513"/>
            <a:ext cx="5857126" cy="4351338"/>
          </a:xfrm>
        </p:spPr>
        <p:txBody>
          <a:bodyPr>
            <a:normAutofit fontScale="92500" lnSpcReduction="10000"/>
          </a:bodyPr>
          <a:lstStyle/>
          <a:p>
            <a:pPr marL="0" indent="0" algn="l" eaLnBrk="1" hangingPunct="1">
              <a:lnSpc>
                <a:spcPct val="90000"/>
              </a:lnSpc>
              <a:buNone/>
            </a:pPr>
            <a:r>
              <a:rPr lang="en-US" sz="2000" dirty="0">
                <a:solidFill>
                  <a:srgbClr val="FFC000"/>
                </a:solidFill>
                <a:effectLst>
                  <a:outerShdw blurRad="38100" dist="38100" dir="2700000" algn="tl">
                    <a:srgbClr val="000000"/>
                  </a:outerShdw>
                </a:effectLst>
                <a:ea typeface="Trajan Pro Bold" charset="0"/>
                <a:cs typeface="Trajan Pro Bold" charset="0"/>
                <a:sym typeface="Trajan Pro Bold" charset="0"/>
              </a:rPr>
              <a:t>STRATEGIES FOR COUPLES SESSIONS</a:t>
            </a:r>
          </a:p>
          <a:p>
            <a:pPr lvl="1" algn="l" eaLnBrk="1" hangingPunct="1">
              <a:lnSpc>
                <a:spcPct val="90000"/>
              </a:lnSpc>
              <a:buClr>
                <a:schemeClr val="accent3"/>
              </a:buClr>
              <a:buFont typeface="Arial" panose="020B0604020202020204" pitchFamily="34" charset="0"/>
              <a:buChar char="•"/>
            </a:pPr>
            <a:r>
              <a:rPr lang="en-US" sz="2000" dirty="0">
                <a:effectLst>
                  <a:outerShdw blurRad="38100" dist="38100" dir="2700000" algn="tl">
                    <a:srgbClr val="000000"/>
                  </a:outerShdw>
                </a:effectLst>
                <a:ea typeface="ヒラギノ角ゴ ProN W6" charset="0"/>
                <a:cs typeface="ヒラギノ角ゴ ProN W6" charset="0"/>
                <a:sym typeface="Trajan Pro Bold" charset="0"/>
              </a:rPr>
              <a:t>Negotiate goals</a:t>
            </a:r>
          </a:p>
          <a:p>
            <a:pPr lvl="1" algn="l" eaLnBrk="1" hangingPunct="1">
              <a:lnSpc>
                <a:spcPct val="90000"/>
              </a:lnSpc>
              <a:buClr>
                <a:schemeClr val="accent3"/>
              </a:buClr>
              <a:buFont typeface="Arial" panose="020B0604020202020204" pitchFamily="34" charset="0"/>
              <a:buChar char="•"/>
            </a:pPr>
            <a:r>
              <a:rPr lang="en-US" sz="2000" dirty="0">
                <a:effectLst>
                  <a:outerShdw blurRad="38100" dist="38100" dir="2700000" algn="tl">
                    <a:srgbClr val="000000"/>
                  </a:outerShdw>
                </a:effectLst>
                <a:ea typeface="ヒラギノ角ゴ ProN W6" charset="0"/>
                <a:cs typeface="ヒラギノ角ゴ ProN W6" charset="0"/>
                <a:sym typeface="Trajan Pro Bold" charset="0"/>
              </a:rPr>
              <a:t>Personal change</a:t>
            </a:r>
          </a:p>
          <a:p>
            <a:pPr lvl="1" algn="l" eaLnBrk="1" hangingPunct="1">
              <a:lnSpc>
                <a:spcPct val="90000"/>
              </a:lnSpc>
              <a:buClr>
                <a:schemeClr val="accent3"/>
              </a:buClr>
              <a:buFont typeface="Arial" panose="020B0604020202020204" pitchFamily="34" charset="0"/>
              <a:buChar char="•"/>
            </a:pPr>
            <a:r>
              <a:rPr lang="en-US" sz="2000" dirty="0">
                <a:effectLst>
                  <a:outerShdw blurRad="38100" dist="38100" dir="2700000" algn="tl">
                    <a:srgbClr val="000000"/>
                  </a:outerShdw>
                </a:effectLst>
                <a:ea typeface="ヒラギノ角ゴ ProN W6" charset="0"/>
                <a:cs typeface="ヒラギノ角ゴ ProN W6" charset="0"/>
                <a:sym typeface="Trajan Pro Bold" charset="0"/>
              </a:rPr>
              <a:t>Accountability</a:t>
            </a:r>
          </a:p>
          <a:p>
            <a:pPr lvl="1" algn="l" eaLnBrk="1" hangingPunct="1">
              <a:lnSpc>
                <a:spcPct val="90000"/>
              </a:lnSpc>
              <a:buClr>
                <a:schemeClr val="accent3"/>
              </a:buClr>
              <a:buFont typeface="Arial" panose="020B0604020202020204" pitchFamily="34" charset="0"/>
              <a:buChar char="•"/>
            </a:pPr>
            <a:endParaRPr lang="en-US" sz="2000"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endParaRPr>
          </a:p>
          <a:p>
            <a:pPr marL="0" indent="0" algn="l" eaLnBrk="1" hangingPunct="1">
              <a:lnSpc>
                <a:spcPct val="90000"/>
              </a:lnSpc>
              <a:spcBef>
                <a:spcPts val="450"/>
              </a:spcBef>
              <a:buNone/>
            </a:pPr>
            <a:r>
              <a:rPr lang="en-US" sz="2000" dirty="0">
                <a:solidFill>
                  <a:srgbClr val="FFC000"/>
                </a:solidFill>
                <a:effectLst>
                  <a:outerShdw blurRad="38100" dist="38100" dir="2700000" algn="tl">
                    <a:srgbClr val="000000"/>
                  </a:outerShdw>
                </a:effectLst>
                <a:ea typeface="Trajan Pro Bold" charset="0"/>
                <a:cs typeface="Trajan Pro Bold" charset="0"/>
                <a:sym typeface="Trajan Pro Bold" charset="0"/>
              </a:rPr>
              <a:t>STRATEGIES FOR INDIVIDUAL SESSIONS</a:t>
            </a:r>
          </a:p>
          <a:p>
            <a:pPr lvl="1" algn="l" eaLnBrk="1" hangingPunct="1">
              <a:lnSpc>
                <a:spcPct val="90000"/>
              </a:lnSpc>
              <a:spcBef>
                <a:spcPts val="450"/>
              </a:spcBef>
              <a:buClr>
                <a:schemeClr val="accent3"/>
              </a:buClr>
              <a:buFont typeface="Arial" panose="020B0604020202020204" pitchFamily="34" charset="0"/>
              <a:buChar char="•"/>
            </a:pPr>
            <a:r>
              <a:rPr lang="en-US" sz="2000" dirty="0">
                <a:effectLst>
                  <a:outerShdw blurRad="38100" dist="38100" dir="2700000" algn="tl">
                    <a:srgbClr val="000000"/>
                  </a:outerShdw>
                </a:effectLst>
                <a:ea typeface="ヒラギノ角ゴ ProN W6" charset="0"/>
                <a:cs typeface="ヒラギノ角ゴ ProN W6" charset="0"/>
                <a:sym typeface="Trajan Pro Bold" charset="0"/>
              </a:rPr>
              <a:t>Coping skills</a:t>
            </a:r>
          </a:p>
          <a:p>
            <a:pPr lvl="1" algn="l" eaLnBrk="1" hangingPunct="1">
              <a:lnSpc>
                <a:spcPct val="90000"/>
              </a:lnSpc>
              <a:spcBef>
                <a:spcPts val="450"/>
              </a:spcBef>
              <a:buClr>
                <a:schemeClr val="accent3"/>
              </a:buClr>
              <a:buFont typeface="Arial" panose="020B0604020202020204" pitchFamily="34" charset="0"/>
              <a:buChar char="•"/>
            </a:pPr>
            <a:r>
              <a:rPr lang="en-US" sz="2000" dirty="0">
                <a:effectLst>
                  <a:outerShdw blurRad="38100" dist="38100" dir="2700000" algn="tl">
                    <a:srgbClr val="000000"/>
                  </a:outerShdw>
                </a:effectLst>
                <a:ea typeface="ヒラギノ角ゴ ProN W6" charset="0"/>
                <a:cs typeface="ヒラギノ角ゴ ProN W6" charset="0"/>
                <a:sym typeface="Trajan Pro Bold" charset="0"/>
              </a:rPr>
              <a:t>Existing support system</a:t>
            </a:r>
          </a:p>
          <a:p>
            <a:pPr marL="0" indent="0" algn="l" eaLnBrk="1" hangingPunct="1">
              <a:lnSpc>
                <a:spcPct val="90000"/>
              </a:lnSpc>
              <a:spcBef>
                <a:spcPts val="450"/>
              </a:spcBef>
              <a:buClr>
                <a:srgbClr val="0D3B52"/>
              </a:buClr>
              <a:buFont typeface="Trajan Pro" charset="0"/>
              <a:buChar char="•"/>
            </a:pPr>
            <a:endParaRPr lang="en-US" sz="24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0" indent="0" algn="l" eaLnBrk="1" hangingPunct="1">
              <a:lnSpc>
                <a:spcPct val="90000"/>
              </a:lnSpc>
              <a:spcBef>
                <a:spcPts val="450"/>
              </a:spcBef>
              <a:buNone/>
            </a:pPr>
            <a:r>
              <a:rPr lang="en-US" sz="2000" dirty="0">
                <a:solidFill>
                  <a:srgbClr val="FFC000"/>
                </a:solidFill>
                <a:effectLst>
                  <a:outerShdw blurRad="38100" dist="38100" dir="2700000" algn="tl">
                    <a:srgbClr val="000000"/>
                  </a:outerShdw>
                </a:effectLst>
                <a:ea typeface="Trajan Pro Bold" charset="0"/>
                <a:cs typeface="Trajan Pro Bold" charset="0"/>
                <a:sym typeface="Trajan Pro Bold" charset="0"/>
              </a:rPr>
              <a:t>WHEN TO INCLUDE CHILDREN</a:t>
            </a:r>
            <a:endParaRPr lang="en-US" sz="2000"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endParaRPr>
          </a:p>
          <a:p>
            <a:pPr marL="600075" lvl="1" algn="l" eaLnBrk="1" hangingPunct="1">
              <a:lnSpc>
                <a:spcPct val="90000"/>
              </a:lnSpc>
              <a:spcBef>
                <a:spcPts val="450"/>
              </a:spcBef>
              <a:buClr>
                <a:srgbClr val="FFFFFF"/>
              </a:buClr>
              <a:buFont typeface="Arial" pitchFamily="34" charset="0"/>
              <a:buChar char="•"/>
            </a:pPr>
            <a:r>
              <a:rPr lang="en-US" sz="2000" dirty="0">
                <a:solidFill>
                  <a:srgbClr val="FFFFFF"/>
                </a:solidFill>
                <a:effectLst>
                  <a:outerShdw blurRad="38100" dist="38100" dir="2700000" algn="tl">
                    <a:srgbClr val="000000"/>
                  </a:outerShdw>
                </a:effectLst>
                <a:ea typeface="Trajan Pro" charset="0"/>
                <a:cs typeface="Trajan Pro" charset="0"/>
                <a:sym typeface="Trajan Pro" charset="0"/>
              </a:rPr>
              <a:t>Couple relationship is stabilized</a:t>
            </a:r>
            <a:endParaRPr lang="en-US" sz="2000" dirty="0">
              <a:solidFill>
                <a:srgbClr val="FFFFFF"/>
              </a:solidFill>
              <a:effectLst>
                <a:outerShdw blurRad="38100" dist="38100" dir="2700000" algn="tl">
                  <a:srgbClr val="000000"/>
                </a:outerShdw>
              </a:effectLst>
              <a:sym typeface="Trajan Pro" charset="0"/>
            </a:endParaRPr>
          </a:p>
          <a:p>
            <a:pPr marL="600075" lvl="1" algn="l" eaLnBrk="1" hangingPunct="1">
              <a:lnSpc>
                <a:spcPct val="90000"/>
              </a:lnSpc>
              <a:spcBef>
                <a:spcPts val="450"/>
              </a:spcBef>
              <a:buClr>
                <a:srgbClr val="FFFFFF"/>
              </a:buClr>
              <a:buFont typeface="Arial" pitchFamily="34" charset="0"/>
              <a:buChar char="•"/>
            </a:pPr>
            <a:r>
              <a:rPr lang="en-US" sz="2000" dirty="0">
                <a:solidFill>
                  <a:srgbClr val="FFFFFF"/>
                </a:solidFill>
                <a:effectLst>
                  <a:outerShdw blurRad="38100" dist="38100" dir="2700000" algn="tl">
                    <a:srgbClr val="000000"/>
                  </a:outerShdw>
                </a:effectLst>
                <a:ea typeface="Trajan Pro" charset="0"/>
                <a:cs typeface="Trajan Pro" charset="0"/>
                <a:sym typeface="Trajan Pro" charset="0"/>
              </a:rPr>
              <a:t>Separation or divorce is imminent</a:t>
            </a:r>
            <a:endParaRPr lang="en-US" sz="2000" dirty="0">
              <a:solidFill>
                <a:srgbClr val="FFFFFF"/>
              </a:solidFill>
              <a:effectLst>
                <a:outerShdw blurRad="38100" dist="38100" dir="2700000" algn="tl">
                  <a:srgbClr val="000000"/>
                </a:outerShdw>
              </a:effectLst>
              <a:sym typeface="Trajan Pro" charset="0"/>
            </a:endParaRPr>
          </a:p>
          <a:p>
            <a:pPr marL="600075" lvl="1" algn="l" eaLnBrk="1" hangingPunct="1">
              <a:lnSpc>
                <a:spcPct val="90000"/>
              </a:lnSpc>
              <a:spcBef>
                <a:spcPts val="450"/>
              </a:spcBef>
              <a:buClr>
                <a:srgbClr val="FFFFFF"/>
              </a:buClr>
              <a:buFont typeface="Arial" pitchFamily="34" charset="0"/>
              <a:buChar char="•"/>
            </a:pPr>
            <a:r>
              <a:rPr lang="en-US" sz="2000" dirty="0">
                <a:solidFill>
                  <a:srgbClr val="FFFFFF"/>
                </a:solidFill>
                <a:effectLst>
                  <a:outerShdw blurRad="38100" dist="38100" dir="2700000" algn="tl">
                    <a:srgbClr val="000000"/>
                  </a:outerShdw>
                </a:effectLst>
                <a:ea typeface="Trajan Pro" charset="0"/>
                <a:cs typeface="Trajan Pro" charset="0"/>
                <a:sym typeface="Trajan Pro" charset="0"/>
              </a:rPr>
              <a:t>They request inclusion</a:t>
            </a:r>
            <a:endParaRPr lang="en-US" sz="2000" dirty="0">
              <a:solidFill>
                <a:srgbClr val="FFFFFF"/>
              </a:solidFill>
              <a:effectLst>
                <a:outerShdw blurRad="38100" dist="38100" dir="2700000" algn="tl">
                  <a:srgbClr val="000000"/>
                </a:outerShdw>
              </a:effectLst>
              <a:sym typeface="Trajan Pro" charset="0"/>
            </a:endParaRPr>
          </a:p>
          <a:p>
            <a:pPr marL="600075" lvl="1" algn="l" eaLnBrk="1" hangingPunct="1">
              <a:lnSpc>
                <a:spcPct val="90000"/>
              </a:lnSpc>
              <a:spcBef>
                <a:spcPts val="450"/>
              </a:spcBef>
              <a:buClr>
                <a:srgbClr val="FFFFFF"/>
              </a:buClr>
              <a:buFont typeface="Arial" pitchFamily="34" charset="0"/>
              <a:buChar char="•"/>
            </a:pPr>
            <a:r>
              <a:rPr lang="en-US" sz="2000" dirty="0">
                <a:solidFill>
                  <a:srgbClr val="FFFFFF"/>
                </a:solidFill>
                <a:effectLst>
                  <a:outerShdw blurRad="38100" dist="38100" dir="2700000" algn="tl">
                    <a:srgbClr val="000000"/>
                  </a:outerShdw>
                </a:effectLst>
                <a:ea typeface="Trajan Pro" charset="0"/>
                <a:cs typeface="Trajan Pro" charset="0"/>
                <a:sym typeface="Trajan Pro" charset="0"/>
              </a:rPr>
              <a:t>They are highly symptomatic</a:t>
            </a:r>
            <a:endParaRPr lang="en-US" sz="2000" dirty="0">
              <a:solidFill>
                <a:srgbClr val="FFFFFF"/>
              </a:solidFill>
              <a:effectLst>
                <a:outerShdw blurRad="38100" dist="38100" dir="2700000" algn="tl">
                  <a:srgbClr val="000000"/>
                </a:outerShdw>
              </a:effectLst>
              <a:sym typeface="Trajan Pro" charset="0"/>
            </a:endParaRPr>
          </a:p>
          <a:p>
            <a:endParaRPr lang="en-US" dirty="0"/>
          </a:p>
        </p:txBody>
      </p:sp>
      <p:pic>
        <p:nvPicPr>
          <p:cNvPr id="5" name="Picture 4">
            <a:extLst>
              <a:ext uri="{FF2B5EF4-FFF2-40B4-BE49-F238E27FC236}">
                <a16:creationId xmlns:a16="http://schemas.microsoft.com/office/drawing/2014/main" id="{C4D2EA4D-1B20-44DC-88D8-C1E615D828E1}"/>
              </a:ext>
            </a:extLst>
          </p:cNvPr>
          <p:cNvPicPr>
            <a:picLocks noChangeAspect="1"/>
          </p:cNvPicPr>
          <p:nvPr/>
        </p:nvPicPr>
        <p:blipFill>
          <a:blip r:embed="rId3"/>
          <a:stretch>
            <a:fillRect/>
          </a:stretch>
        </p:blipFill>
        <p:spPr>
          <a:xfrm>
            <a:off x="1423533" y="1825625"/>
            <a:ext cx="2791601" cy="185925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C8A7BE1-9513-4F01-93AC-FAD1A175822F}"/>
              </a:ext>
            </a:extLst>
          </p:cNvPr>
          <p:cNvPicPr>
            <a:picLocks noChangeAspect="1"/>
          </p:cNvPicPr>
          <p:nvPr/>
        </p:nvPicPr>
        <p:blipFill>
          <a:blip r:embed="rId4"/>
          <a:stretch>
            <a:fillRect/>
          </a:stretch>
        </p:blipFill>
        <p:spPr>
          <a:xfrm>
            <a:off x="1423533" y="3870182"/>
            <a:ext cx="2788874" cy="185925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2453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D0159-A9F8-4CB6-B8DD-F4E65AC274EC}"/>
              </a:ext>
            </a:extLst>
          </p:cNvPr>
          <p:cNvSpPr>
            <a:spLocks noGrp="1"/>
          </p:cNvSpPr>
          <p:nvPr>
            <p:ph type="title"/>
          </p:nvPr>
        </p:nvSpPr>
        <p:spPr/>
        <p:txBody>
          <a:bodyPr/>
          <a:lstStyle/>
          <a:p>
            <a:r>
              <a:rPr lang="en-US" dirty="0"/>
              <a:t>Family Systems Perspective</a:t>
            </a:r>
          </a:p>
        </p:txBody>
      </p:sp>
      <p:sp>
        <p:nvSpPr>
          <p:cNvPr id="3" name="Content Placeholder 2">
            <a:extLst>
              <a:ext uri="{FF2B5EF4-FFF2-40B4-BE49-F238E27FC236}">
                <a16:creationId xmlns:a16="http://schemas.microsoft.com/office/drawing/2014/main" id="{4910CC3F-65D5-4305-ACA7-C098E9B3C3E1}"/>
              </a:ext>
            </a:extLst>
          </p:cNvPr>
          <p:cNvSpPr>
            <a:spLocks noGrp="1"/>
          </p:cNvSpPr>
          <p:nvPr>
            <p:ph sz="half" idx="1"/>
          </p:nvPr>
        </p:nvSpPr>
        <p:spPr>
          <a:xfrm>
            <a:off x="838200" y="4387065"/>
            <a:ext cx="5181600" cy="1789898"/>
          </a:xfrm>
        </p:spPr>
        <p:txBody>
          <a:bodyPr>
            <a:normAutofit/>
          </a:bodyPr>
          <a:lstStyle/>
          <a:p>
            <a:pPr marL="0" indent="0" algn="ctr" eaLnBrk="1" hangingPunct="1">
              <a:buNone/>
            </a:pPr>
            <a:r>
              <a:rPr lang="en-US" sz="2800" b="1" dirty="0">
                <a:solidFill>
                  <a:srgbClr val="FFC000"/>
                </a:solidFill>
                <a:effectLst>
                  <a:outerShdw blurRad="38100" dist="38100" dir="2700000" algn="tl">
                    <a:srgbClr val="000000"/>
                  </a:outerShdw>
                </a:effectLst>
                <a:ea typeface="Trajan Pro Bold" charset="0"/>
                <a:cs typeface="Trajan Pro Bold" charset="0"/>
                <a:sym typeface="Trajan Pro Bold" charset="0"/>
              </a:rPr>
              <a:t>INITIAL FOCUS IS ON THE GAMBLER</a:t>
            </a:r>
            <a:endParaRPr lang="en-US" sz="2800" b="1"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endParaRPr>
          </a:p>
          <a:p>
            <a:pPr marL="0" indent="0" algn="l" eaLnBrk="1" hangingPunct="1">
              <a:spcBef>
                <a:spcPts val="630"/>
              </a:spcBef>
              <a:buNone/>
            </a:pPr>
            <a:endParaRPr lang="en-US" sz="2800" dirty="0">
              <a:solidFill>
                <a:srgbClr val="FFFFFF"/>
              </a:solidFill>
              <a:effectLst>
                <a:outerShdw blurRad="38100" dist="38100" dir="2700000" algn="tl">
                  <a:srgbClr val="000000"/>
                </a:outerShdw>
              </a:effectLst>
              <a:sym typeface="Trajan Pro" charset="0"/>
            </a:endParaRPr>
          </a:p>
          <a:p>
            <a:endParaRPr lang="en-US" dirty="0"/>
          </a:p>
        </p:txBody>
      </p:sp>
      <p:sp>
        <p:nvSpPr>
          <p:cNvPr id="5" name="Content Placeholder 4">
            <a:extLst>
              <a:ext uri="{FF2B5EF4-FFF2-40B4-BE49-F238E27FC236}">
                <a16:creationId xmlns:a16="http://schemas.microsoft.com/office/drawing/2014/main" id="{814C05CD-BDCA-4731-8E03-95A62C2F4CE7}"/>
              </a:ext>
            </a:extLst>
          </p:cNvPr>
          <p:cNvSpPr>
            <a:spLocks noGrp="1"/>
          </p:cNvSpPr>
          <p:nvPr>
            <p:ph sz="half" idx="2"/>
          </p:nvPr>
        </p:nvSpPr>
        <p:spPr>
          <a:xfrm>
            <a:off x="6411184" y="1825625"/>
            <a:ext cx="5181600" cy="4351338"/>
          </a:xfrm>
        </p:spPr>
        <p:txBody>
          <a:bodyPr>
            <a:normAutofit/>
          </a:bodyPr>
          <a:lstStyle/>
          <a:p>
            <a:pPr marL="0" indent="0" algn="l" eaLnBrk="1" hangingPunct="1">
              <a:spcBef>
                <a:spcPts val="630"/>
              </a:spcBef>
              <a:buNone/>
            </a:pPr>
            <a:r>
              <a:rPr lang="en-US" sz="2800" b="1" dirty="0">
                <a:solidFill>
                  <a:srgbClr val="FFC000"/>
                </a:solidFill>
                <a:effectLst>
                  <a:outerShdw blurRad="38100" dist="38100" dir="2700000" algn="tl">
                    <a:srgbClr val="000000"/>
                  </a:outerShdw>
                </a:effectLst>
                <a:ea typeface="Trajan Pro Bold" charset="0"/>
                <a:cs typeface="Trajan Pro Bold" charset="0"/>
                <a:sym typeface="Trajan Pro Bold" charset="0"/>
              </a:rPr>
              <a:t>Major Couples Issues:</a:t>
            </a:r>
          </a:p>
          <a:p>
            <a:pPr marL="0" indent="0" algn="l" eaLnBrk="1" hangingPunct="1">
              <a:spcBef>
                <a:spcPts val="630"/>
              </a:spcBef>
              <a:buNone/>
            </a:pPr>
            <a:endParaRPr lang="en-US" sz="2800" b="1" dirty="0">
              <a:solidFill>
                <a:srgbClr val="FFC000"/>
              </a:solidFill>
              <a:effectLst>
                <a:outerShdw blurRad="38100" dist="38100" dir="2700000" algn="tl">
                  <a:srgbClr val="000000"/>
                </a:outerShdw>
              </a:effectLst>
              <a:ea typeface="ヒラギノ角ゴ ProN W6" charset="0"/>
              <a:cs typeface="ヒラギノ角ゴ ProN W6" charset="0"/>
              <a:sym typeface="Trajan Pro Bold" charset="0"/>
            </a:endParaRPr>
          </a:p>
          <a:p>
            <a:pPr marL="800100" lvl="1" indent="-457200" algn="l" eaLnBrk="1" hangingPunct="1">
              <a:spcBef>
                <a:spcPts val="0"/>
              </a:spcBef>
              <a:buClr>
                <a:schemeClr val="accent3"/>
              </a:buClr>
              <a:buFont typeface="Arial" pitchFamily="34" charset="0"/>
              <a:buChar char="•"/>
            </a:pPr>
            <a:r>
              <a:rPr lang="en-US" sz="1800" dirty="0">
                <a:solidFill>
                  <a:srgbClr val="FFFFFF"/>
                </a:solidFill>
                <a:effectLst>
                  <a:outerShdw blurRad="38100" dist="38100" dir="2700000" algn="tl">
                    <a:srgbClr val="000000"/>
                  </a:outerShdw>
                </a:effectLst>
                <a:ea typeface="Trajan Pro" charset="0"/>
                <a:cs typeface="Trajan Pro" charset="0"/>
                <a:sym typeface="Trajan Pro" charset="0"/>
              </a:rPr>
              <a:t>Enmeshment</a:t>
            </a:r>
          </a:p>
          <a:p>
            <a:pPr marL="800100" lvl="1" indent="-457200" algn="l" eaLnBrk="1" hangingPunct="1">
              <a:spcBef>
                <a:spcPts val="0"/>
              </a:spcBef>
              <a:buClr>
                <a:schemeClr val="accent3"/>
              </a:buClr>
              <a:buFont typeface="Arial" pitchFamily="34" charset="0"/>
              <a:buChar char="•"/>
            </a:pPr>
            <a:endParaRPr lang="en-US" sz="1800" dirty="0">
              <a:solidFill>
                <a:srgbClr val="FFFFFF"/>
              </a:solidFill>
              <a:effectLst>
                <a:outerShdw blurRad="38100" dist="38100" dir="2700000" algn="tl">
                  <a:srgbClr val="000000"/>
                </a:outerShdw>
              </a:effectLst>
              <a:sym typeface="Trajan Pro" charset="0"/>
            </a:endParaRPr>
          </a:p>
          <a:p>
            <a:pPr marL="800100" lvl="1" indent="-457200" algn="l" eaLnBrk="1" hangingPunct="1">
              <a:spcBef>
                <a:spcPts val="0"/>
              </a:spcBef>
              <a:buClr>
                <a:schemeClr val="accent3"/>
              </a:buClr>
              <a:buFont typeface="Arial" pitchFamily="34" charset="0"/>
              <a:buChar char="•"/>
            </a:pPr>
            <a:r>
              <a:rPr lang="en-US" sz="1800" dirty="0">
                <a:solidFill>
                  <a:srgbClr val="FFFFFF"/>
                </a:solidFill>
                <a:effectLst>
                  <a:outerShdw blurRad="38100" dist="38100" dir="2700000" algn="tl">
                    <a:srgbClr val="000000"/>
                  </a:outerShdw>
                </a:effectLst>
                <a:ea typeface="Trajan Pro" charset="0"/>
                <a:cs typeface="Trajan Pro" charset="0"/>
                <a:sym typeface="Trajan Pro" charset="0"/>
              </a:rPr>
              <a:t>Shifting relationship from </a:t>
            </a:r>
            <a:r>
              <a:rPr lang="en-US" sz="1800" i="1" dirty="0">
                <a:solidFill>
                  <a:srgbClr val="FFFFFF"/>
                </a:solidFill>
                <a:effectLst>
                  <a:outerShdw blurRad="38100" dist="38100" dir="2700000" algn="tl">
                    <a:srgbClr val="000000"/>
                  </a:outerShdw>
                </a:effectLst>
                <a:ea typeface="Trajan Pro" charset="0"/>
                <a:cs typeface="Trajan Pro" charset="0"/>
                <a:sym typeface="Trajan Pro" charset="0"/>
              </a:rPr>
              <a:t>Functional</a:t>
            </a:r>
            <a:r>
              <a:rPr lang="en-US" sz="1800" dirty="0">
                <a:solidFill>
                  <a:srgbClr val="FFFFFF"/>
                </a:solidFill>
                <a:effectLst>
                  <a:outerShdw blurRad="38100" dist="38100" dir="2700000" algn="tl">
                    <a:srgbClr val="000000"/>
                  </a:outerShdw>
                </a:effectLst>
                <a:ea typeface="Trajan Pro" charset="0"/>
                <a:cs typeface="Trajan Pro" charset="0"/>
                <a:sym typeface="Trajan Pro" charset="0"/>
              </a:rPr>
              <a:t> to </a:t>
            </a:r>
            <a:r>
              <a:rPr lang="en-US" sz="1800" i="1" dirty="0">
                <a:solidFill>
                  <a:srgbClr val="FFFFFF"/>
                </a:solidFill>
                <a:effectLst>
                  <a:outerShdw blurRad="38100" dist="38100" dir="2700000" algn="tl">
                    <a:srgbClr val="000000"/>
                  </a:outerShdw>
                </a:effectLst>
                <a:ea typeface="Trajan Pro" charset="0"/>
                <a:cs typeface="Trajan Pro" charset="0"/>
                <a:sym typeface="Trajan Pro" charset="0"/>
              </a:rPr>
              <a:t>Intimate</a:t>
            </a:r>
          </a:p>
          <a:p>
            <a:pPr marL="800100" lvl="1" indent="-457200" algn="l" eaLnBrk="1" hangingPunct="1">
              <a:spcBef>
                <a:spcPts val="0"/>
              </a:spcBef>
              <a:buClr>
                <a:schemeClr val="accent3"/>
              </a:buClr>
              <a:buFont typeface="Arial" pitchFamily="34" charset="0"/>
              <a:buChar char="•"/>
            </a:pPr>
            <a:endParaRPr lang="en-US" sz="1800" dirty="0">
              <a:solidFill>
                <a:srgbClr val="FFFFFF"/>
              </a:solidFill>
              <a:effectLst>
                <a:outerShdw blurRad="38100" dist="38100" dir="2700000" algn="tl">
                  <a:srgbClr val="000000"/>
                </a:outerShdw>
              </a:effectLst>
              <a:sym typeface="Trajan Pro" charset="0"/>
            </a:endParaRPr>
          </a:p>
          <a:p>
            <a:pPr marL="1160145" lvl="2" indent="-457200" algn="l" eaLnBrk="1" hangingPunct="1">
              <a:spcBef>
                <a:spcPts val="0"/>
              </a:spcBef>
              <a:buClr>
                <a:schemeClr val="accent3"/>
              </a:buClr>
              <a:buFont typeface="Arial" pitchFamily="34" charset="0"/>
              <a:buChar char="•"/>
            </a:pPr>
            <a:r>
              <a:rPr lang="en-US" sz="1600" dirty="0">
                <a:solidFill>
                  <a:srgbClr val="FFFFFF"/>
                </a:solidFill>
                <a:effectLst>
                  <a:outerShdw blurRad="38100" dist="38100" dir="2700000" algn="tl">
                    <a:srgbClr val="000000"/>
                  </a:outerShdw>
                </a:effectLst>
                <a:ea typeface="Trajan Pro" charset="0"/>
                <a:cs typeface="Trajan Pro" charset="0"/>
                <a:sym typeface="Trajan Pro" charset="0"/>
              </a:rPr>
              <a:t>Addictions</a:t>
            </a:r>
          </a:p>
          <a:p>
            <a:pPr marL="1160145" lvl="2" indent="-457200" algn="l" eaLnBrk="1" hangingPunct="1">
              <a:spcBef>
                <a:spcPts val="0"/>
              </a:spcBef>
              <a:buClr>
                <a:schemeClr val="accent3"/>
              </a:buClr>
              <a:buFont typeface="Arial" pitchFamily="34" charset="0"/>
              <a:buChar char="•"/>
            </a:pPr>
            <a:r>
              <a:rPr lang="en-US" sz="1600" dirty="0">
                <a:solidFill>
                  <a:srgbClr val="FFFFFF"/>
                </a:solidFill>
                <a:effectLst>
                  <a:outerShdw blurRad="38100" dist="38100" dir="2700000" algn="tl">
                    <a:srgbClr val="000000"/>
                  </a:outerShdw>
                </a:effectLst>
                <a:ea typeface="Trajan Pro" charset="0"/>
                <a:cs typeface="Trajan Pro" charset="0"/>
                <a:sym typeface="Trajan Pro" charset="0"/>
              </a:rPr>
              <a:t>Finances</a:t>
            </a:r>
          </a:p>
          <a:p>
            <a:pPr marL="1160145" lvl="2" indent="-457200" algn="l" eaLnBrk="1" hangingPunct="1">
              <a:spcBef>
                <a:spcPts val="0"/>
              </a:spcBef>
              <a:buClr>
                <a:schemeClr val="accent3"/>
              </a:buClr>
              <a:buFont typeface="Arial" pitchFamily="34" charset="0"/>
              <a:buChar char="•"/>
            </a:pPr>
            <a:r>
              <a:rPr lang="en-US" sz="1600" dirty="0">
                <a:solidFill>
                  <a:srgbClr val="FFFFFF"/>
                </a:solidFill>
                <a:effectLst>
                  <a:outerShdw blurRad="38100" dist="38100" dir="2700000" algn="tl">
                    <a:srgbClr val="000000"/>
                  </a:outerShdw>
                </a:effectLst>
                <a:ea typeface="Trajan Pro" charset="0"/>
                <a:cs typeface="Trajan Pro" charset="0"/>
                <a:sym typeface="Trajan Pro" charset="0"/>
              </a:rPr>
              <a:t>Power and Control</a:t>
            </a:r>
          </a:p>
          <a:p>
            <a:pPr marL="1160145" lvl="2" indent="-457200" algn="l" eaLnBrk="1" hangingPunct="1">
              <a:spcBef>
                <a:spcPts val="0"/>
              </a:spcBef>
              <a:buClr>
                <a:schemeClr val="accent3"/>
              </a:buClr>
              <a:buFont typeface="Arial" pitchFamily="34" charset="0"/>
              <a:buChar char="•"/>
            </a:pPr>
            <a:r>
              <a:rPr lang="en-US" sz="1600" dirty="0">
                <a:solidFill>
                  <a:srgbClr val="FFFFFF"/>
                </a:solidFill>
                <a:effectLst>
                  <a:outerShdw blurRad="38100" dist="38100" dir="2700000" algn="tl">
                    <a:srgbClr val="000000"/>
                  </a:outerShdw>
                </a:effectLst>
                <a:ea typeface="Trajan Pro" charset="0"/>
                <a:cs typeface="Trajan Pro" charset="0"/>
                <a:sym typeface="Trajan Pro" charset="0"/>
              </a:rPr>
              <a:t>Anger</a:t>
            </a:r>
          </a:p>
          <a:p>
            <a:pPr marL="1160145" lvl="2" indent="-457200" algn="l" eaLnBrk="1" hangingPunct="1">
              <a:spcBef>
                <a:spcPts val="0"/>
              </a:spcBef>
              <a:buClr>
                <a:schemeClr val="accent3"/>
              </a:buClr>
              <a:buFont typeface="Arial" pitchFamily="34" charset="0"/>
              <a:buChar char="•"/>
            </a:pPr>
            <a:r>
              <a:rPr lang="en-US" sz="1600" dirty="0">
                <a:solidFill>
                  <a:srgbClr val="FFFFFF"/>
                </a:solidFill>
                <a:effectLst>
                  <a:outerShdw blurRad="38100" dist="38100" dir="2700000" algn="tl">
                    <a:srgbClr val="000000"/>
                  </a:outerShdw>
                </a:effectLst>
                <a:ea typeface="Trajan Pro" charset="0"/>
                <a:cs typeface="Trajan Pro" charset="0"/>
                <a:sym typeface="Trajan Pro" charset="0"/>
              </a:rPr>
              <a:t>Sex</a:t>
            </a:r>
            <a:endParaRPr lang="en-US" sz="1600" dirty="0">
              <a:solidFill>
                <a:srgbClr val="FFFFFF"/>
              </a:solidFill>
              <a:effectLst>
                <a:outerShdw blurRad="38100" dist="38100" dir="2700000" algn="tl">
                  <a:srgbClr val="000000"/>
                </a:outerShdw>
              </a:effectLst>
              <a:sym typeface="Trajan Pro" charset="0"/>
            </a:endParaRPr>
          </a:p>
          <a:p>
            <a:endParaRPr lang="en-US" dirty="0"/>
          </a:p>
        </p:txBody>
      </p:sp>
      <p:pic>
        <p:nvPicPr>
          <p:cNvPr id="4" name="Picture 3">
            <a:extLst>
              <a:ext uri="{FF2B5EF4-FFF2-40B4-BE49-F238E27FC236}">
                <a16:creationId xmlns:a16="http://schemas.microsoft.com/office/drawing/2014/main" id="{DD630EF2-AF31-45D1-9984-9D4714BE634E}"/>
              </a:ext>
            </a:extLst>
          </p:cNvPr>
          <p:cNvPicPr>
            <a:picLocks noChangeAspect="1"/>
          </p:cNvPicPr>
          <p:nvPr/>
        </p:nvPicPr>
        <p:blipFill>
          <a:blip r:embed="rId3"/>
          <a:stretch>
            <a:fillRect/>
          </a:stretch>
        </p:blipFill>
        <p:spPr>
          <a:xfrm>
            <a:off x="1086600" y="1753376"/>
            <a:ext cx="4684800" cy="23424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04669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CAB1D-1149-4464-BC5B-46665600E4F9}"/>
              </a:ext>
            </a:extLst>
          </p:cNvPr>
          <p:cNvSpPr>
            <a:spLocks noGrp="1"/>
          </p:cNvSpPr>
          <p:nvPr>
            <p:ph type="title"/>
          </p:nvPr>
        </p:nvSpPr>
        <p:spPr/>
        <p:txBody>
          <a:bodyPr>
            <a:normAutofit/>
          </a:bodyPr>
          <a:lstStyle/>
          <a:p>
            <a:r>
              <a:rPr lang="en-US" sz="3200" dirty="0"/>
              <a:t>The Effects of Compulsive Gambling on the Spouse (Wexler)</a:t>
            </a:r>
          </a:p>
        </p:txBody>
      </p:sp>
      <p:sp>
        <p:nvSpPr>
          <p:cNvPr id="3" name="Content Placeholder 2">
            <a:extLst>
              <a:ext uri="{FF2B5EF4-FFF2-40B4-BE49-F238E27FC236}">
                <a16:creationId xmlns:a16="http://schemas.microsoft.com/office/drawing/2014/main" id="{D89CA3C6-0524-41EF-9521-9BE54915FF9E}"/>
              </a:ext>
            </a:extLst>
          </p:cNvPr>
          <p:cNvSpPr>
            <a:spLocks noGrp="1"/>
          </p:cNvSpPr>
          <p:nvPr>
            <p:ph sz="half" idx="1"/>
          </p:nvPr>
        </p:nvSpPr>
        <p:spPr>
          <a:xfrm>
            <a:off x="707204" y="1979737"/>
            <a:ext cx="5181600" cy="4351338"/>
          </a:xfrm>
        </p:spPr>
        <p:txBody>
          <a:bodyPr>
            <a:normAutofit/>
          </a:bodyPr>
          <a:lstStyle/>
          <a:p>
            <a:pPr marL="0" indent="0" algn="ctr">
              <a:buNone/>
            </a:pPr>
            <a:r>
              <a:rPr lang="en-US" sz="2000" dirty="0">
                <a:solidFill>
                  <a:srgbClr val="FBC500"/>
                </a:solidFill>
                <a:effectLst>
                  <a:outerShdw blurRad="38100" dist="38100" dir="2700000" algn="tl">
                    <a:srgbClr val="000000"/>
                  </a:outerShdw>
                </a:effectLst>
                <a:ea typeface="Trajan Pro Bold" charset="0"/>
                <a:cs typeface="Trajan Pro Bold" charset="0"/>
                <a:sym typeface="Trajan Pro Bold" charset="0"/>
              </a:rPr>
              <a:t>COMMON EFFECTS OBSERVED AMONG WIVES OF GAMBLERS INCLUDE:</a:t>
            </a:r>
          </a:p>
          <a:p>
            <a:pPr algn="ctr"/>
            <a:endParaRPr lang="en-US" sz="2000" dirty="0"/>
          </a:p>
        </p:txBody>
      </p:sp>
      <p:graphicFrame>
        <p:nvGraphicFramePr>
          <p:cNvPr id="5" name="Content Placeholder 4">
            <a:extLst>
              <a:ext uri="{FF2B5EF4-FFF2-40B4-BE49-F238E27FC236}">
                <a16:creationId xmlns:a16="http://schemas.microsoft.com/office/drawing/2014/main" id="{5AD0B3C8-6ABD-45EE-B6F7-A97FA2CD28B3}"/>
              </a:ext>
            </a:extLst>
          </p:cNvPr>
          <p:cNvGraphicFramePr>
            <a:graphicFrameLocks noGrp="1"/>
          </p:cNvGraphicFramePr>
          <p:nvPr>
            <p:ph sz="half" idx="2"/>
            <p:extLst>
              <p:ext uri="{D42A27DB-BD31-4B8C-83A1-F6EECF244321}">
                <p14:modId xmlns:p14="http://schemas.microsoft.com/office/powerpoint/2010/main" val="3636629716"/>
              </p:ext>
            </p:extLst>
          </p:nvPr>
        </p:nvGraphicFramePr>
        <p:xfrm>
          <a:off x="6172200" y="1674688"/>
          <a:ext cx="5181600" cy="4502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E776DFD9-6C65-4BB5-90BB-FB457F13DBF8}"/>
              </a:ext>
            </a:extLst>
          </p:cNvPr>
          <p:cNvPicPr>
            <a:picLocks noChangeAspect="1"/>
          </p:cNvPicPr>
          <p:nvPr/>
        </p:nvPicPr>
        <p:blipFill>
          <a:blip r:embed="rId8"/>
          <a:stretch>
            <a:fillRect/>
          </a:stretch>
        </p:blipFill>
        <p:spPr>
          <a:xfrm>
            <a:off x="1325365" y="2897312"/>
            <a:ext cx="3945279" cy="221921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72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CAB1D-1149-4464-BC5B-46665600E4F9}"/>
              </a:ext>
            </a:extLst>
          </p:cNvPr>
          <p:cNvSpPr>
            <a:spLocks noGrp="1"/>
          </p:cNvSpPr>
          <p:nvPr>
            <p:ph type="title"/>
          </p:nvPr>
        </p:nvSpPr>
        <p:spPr/>
        <p:txBody>
          <a:bodyPr>
            <a:normAutofit/>
          </a:bodyPr>
          <a:lstStyle/>
          <a:p>
            <a:r>
              <a:rPr lang="en-US" sz="3200" dirty="0"/>
              <a:t>The Effects of Compulsive Gambling on the Spouse (Wexler)</a:t>
            </a:r>
          </a:p>
        </p:txBody>
      </p:sp>
      <p:sp>
        <p:nvSpPr>
          <p:cNvPr id="3" name="Content Placeholder 2">
            <a:extLst>
              <a:ext uri="{FF2B5EF4-FFF2-40B4-BE49-F238E27FC236}">
                <a16:creationId xmlns:a16="http://schemas.microsoft.com/office/drawing/2014/main" id="{D89CA3C6-0524-41EF-9521-9BE54915FF9E}"/>
              </a:ext>
            </a:extLst>
          </p:cNvPr>
          <p:cNvSpPr>
            <a:spLocks noGrp="1"/>
          </p:cNvSpPr>
          <p:nvPr>
            <p:ph sz="half" idx="1"/>
          </p:nvPr>
        </p:nvSpPr>
        <p:spPr>
          <a:xfrm>
            <a:off x="707204" y="1979737"/>
            <a:ext cx="5181600" cy="4351338"/>
          </a:xfrm>
        </p:spPr>
        <p:txBody>
          <a:bodyPr>
            <a:normAutofit/>
          </a:bodyPr>
          <a:lstStyle/>
          <a:p>
            <a:pPr marL="0" indent="0" algn="ctr">
              <a:buNone/>
            </a:pPr>
            <a:r>
              <a:rPr lang="en-US" sz="2000" dirty="0">
                <a:solidFill>
                  <a:srgbClr val="FBC500"/>
                </a:solidFill>
                <a:effectLst>
                  <a:outerShdw blurRad="38100" dist="38100" dir="2700000" algn="tl">
                    <a:srgbClr val="000000"/>
                  </a:outerShdw>
                </a:effectLst>
                <a:ea typeface="Trajan Pro Bold" charset="0"/>
                <a:cs typeface="Trajan Pro Bold" charset="0"/>
                <a:sym typeface="Trajan Pro Bold" charset="0"/>
              </a:rPr>
              <a:t>COMMON EFFECTS OBSERVED AMONG WIVES OF GAMBLERS INCLUDE:</a:t>
            </a:r>
          </a:p>
          <a:p>
            <a:pPr algn="ctr"/>
            <a:endParaRPr lang="en-US" sz="2000" dirty="0"/>
          </a:p>
        </p:txBody>
      </p:sp>
      <p:graphicFrame>
        <p:nvGraphicFramePr>
          <p:cNvPr id="5" name="Content Placeholder 4">
            <a:extLst>
              <a:ext uri="{FF2B5EF4-FFF2-40B4-BE49-F238E27FC236}">
                <a16:creationId xmlns:a16="http://schemas.microsoft.com/office/drawing/2014/main" id="{5AD0B3C8-6ABD-45EE-B6F7-A97FA2CD28B3}"/>
              </a:ext>
            </a:extLst>
          </p:cNvPr>
          <p:cNvGraphicFramePr>
            <a:graphicFrameLocks noGrp="1"/>
          </p:cNvGraphicFramePr>
          <p:nvPr>
            <p:ph sz="half" idx="2"/>
            <p:extLst>
              <p:ext uri="{D42A27DB-BD31-4B8C-83A1-F6EECF244321}">
                <p14:modId xmlns:p14="http://schemas.microsoft.com/office/powerpoint/2010/main" val="2214999763"/>
              </p:ext>
            </p:extLst>
          </p:nvPr>
        </p:nvGraphicFramePr>
        <p:xfrm>
          <a:off x="6172200" y="1602769"/>
          <a:ext cx="5181600" cy="4502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E776DFD9-6C65-4BB5-90BB-FB457F13DBF8}"/>
              </a:ext>
            </a:extLst>
          </p:cNvPr>
          <p:cNvPicPr>
            <a:picLocks noChangeAspect="1"/>
          </p:cNvPicPr>
          <p:nvPr/>
        </p:nvPicPr>
        <p:blipFill>
          <a:blip r:embed="rId8"/>
          <a:stretch>
            <a:fillRect/>
          </a:stretch>
        </p:blipFill>
        <p:spPr>
          <a:xfrm>
            <a:off x="1325365" y="2897312"/>
            <a:ext cx="3945279" cy="221921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4644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824850-BA65-4228-8DA5-A6F38F0E83BA}"/>
              </a:ext>
            </a:extLst>
          </p:cNvPr>
          <p:cNvSpPr>
            <a:spLocks noGrp="1"/>
          </p:cNvSpPr>
          <p:nvPr>
            <p:ph type="title"/>
          </p:nvPr>
        </p:nvSpPr>
        <p:spPr/>
        <p:txBody>
          <a:bodyPr>
            <a:normAutofit fontScale="90000"/>
          </a:bodyPr>
          <a:lstStyle/>
          <a:p>
            <a:r>
              <a:rPr lang="en-US" dirty="0"/>
              <a:t>Couples Treatment Issues for Recovering Male Compulsive Gamblers and Their Partners</a:t>
            </a:r>
          </a:p>
        </p:txBody>
      </p:sp>
      <p:pic>
        <p:nvPicPr>
          <p:cNvPr id="6" name="Picture 6">
            <a:extLst>
              <a:ext uri="{FF2B5EF4-FFF2-40B4-BE49-F238E27FC236}">
                <a16:creationId xmlns:a16="http://schemas.microsoft.com/office/drawing/2014/main" id="{21618187-5CA4-48B3-A088-2E0553B580A9}"/>
              </a:ext>
            </a:extLst>
          </p:cNvPr>
          <p:cNvPicPr>
            <a:picLocks noChangeArrowheads="1"/>
          </p:cNvPicPr>
          <p:nvPr>
            <p:custDataLst>
              <p:tags r:id="rId1"/>
            </p:custDataLst>
          </p:nvPr>
        </p:nvPicPr>
        <p:blipFill>
          <a:blip r:embed="rId5" cstate="print"/>
          <a:srcRect/>
          <a:stretch>
            <a:fillRect/>
          </a:stretch>
        </p:blipFill>
        <p:spPr bwMode="auto">
          <a:xfrm>
            <a:off x="4076700" y="2353639"/>
            <a:ext cx="4038600" cy="3505200"/>
          </a:xfrm>
          <a:prstGeom prst="rect">
            <a:avLst/>
          </a:prstGeom>
          <a:ln>
            <a:noFill/>
          </a:ln>
          <a:effectLst>
            <a:outerShdw blurRad="292100" dist="139700" dir="2700000" algn="tl" rotWithShape="0">
              <a:srgbClr val="333333">
                <a:alpha val="65000"/>
              </a:srgbClr>
            </a:outerShdw>
          </a:effectLst>
        </p:spPr>
      </p:pic>
      <p:pic>
        <p:nvPicPr>
          <p:cNvPr id="7" name="Picture 7">
            <a:extLst>
              <a:ext uri="{FF2B5EF4-FFF2-40B4-BE49-F238E27FC236}">
                <a16:creationId xmlns:a16="http://schemas.microsoft.com/office/drawing/2014/main" id="{2B5EDB2C-339A-4F06-A01C-E13B1D4A6808}"/>
              </a:ext>
            </a:extLst>
          </p:cNvPr>
          <p:cNvPicPr>
            <a:picLocks noChangeArrowheads="1"/>
          </p:cNvPicPr>
          <p:nvPr>
            <p:custDataLst>
              <p:tags r:id="rId2"/>
            </p:custDataLst>
          </p:nvPr>
        </p:nvPicPr>
        <p:blipFill>
          <a:blip r:embed="rId6" cstate="print"/>
          <a:srcRect/>
          <a:stretch>
            <a:fillRect/>
          </a:stretch>
        </p:blipFill>
        <p:spPr bwMode="auto">
          <a:xfrm>
            <a:off x="3086100" y="1972639"/>
            <a:ext cx="6172200" cy="1447800"/>
          </a:xfrm>
          <a:prstGeom prst="rect">
            <a:avLst/>
          </a:prstGeom>
          <a:noFill/>
          <a:ln w="12700" cap="flat">
            <a:noFill/>
            <a:miter lim="800000"/>
            <a:headEnd/>
            <a:tailEnd/>
          </a:ln>
          <a:effectLst>
            <a:outerShdw dist="25399" dir="2700000" algn="ctr" rotWithShape="0">
              <a:schemeClr val="bg2">
                <a:alpha val="81000"/>
              </a:schemeClr>
            </a:outerShdw>
          </a:effectLst>
        </p:spPr>
      </p:pic>
    </p:spTree>
    <p:extLst>
      <p:ext uri="{BB962C8B-B14F-4D97-AF65-F5344CB8AC3E}">
        <p14:creationId xmlns:p14="http://schemas.microsoft.com/office/powerpoint/2010/main" val="78596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38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9BA6A-4D60-441A-9679-5B6DCBFD8C1C}"/>
              </a:ext>
            </a:extLst>
          </p:cNvPr>
          <p:cNvSpPr>
            <a:spLocks noGrp="1"/>
          </p:cNvSpPr>
          <p:nvPr>
            <p:ph type="title"/>
          </p:nvPr>
        </p:nvSpPr>
        <p:spPr/>
        <p:txBody>
          <a:bodyPr/>
          <a:lstStyle/>
          <a:p>
            <a:r>
              <a:rPr lang="en-US" dirty="0"/>
              <a:t>Gambling from a Systems Perspective </a:t>
            </a:r>
          </a:p>
        </p:txBody>
      </p:sp>
      <p:sp>
        <p:nvSpPr>
          <p:cNvPr id="3" name="Content Placeholder 2">
            <a:extLst>
              <a:ext uri="{FF2B5EF4-FFF2-40B4-BE49-F238E27FC236}">
                <a16:creationId xmlns:a16="http://schemas.microsoft.com/office/drawing/2014/main" id="{7C53F667-EF53-4FEF-B7AC-E57148E0CD60}"/>
              </a:ext>
            </a:extLst>
          </p:cNvPr>
          <p:cNvSpPr>
            <a:spLocks noGrp="1"/>
          </p:cNvSpPr>
          <p:nvPr>
            <p:ph idx="1"/>
          </p:nvPr>
        </p:nvSpPr>
        <p:spPr>
          <a:xfrm>
            <a:off x="838200" y="1825625"/>
            <a:ext cx="5963292" cy="4351338"/>
          </a:xfrm>
        </p:spPr>
        <p:txBody>
          <a:bodyPr/>
          <a:lstStyle/>
          <a:p>
            <a:pPr marL="457200" indent="-457200" algn="l" eaLnBrk="1" hangingPunct="1">
              <a:buFont typeface="Arial" pitchFamily="34" charset="0"/>
              <a:buChar char="•"/>
            </a:pPr>
            <a:r>
              <a:rPr lang="en-US" sz="2800" dirty="0">
                <a:solidFill>
                  <a:srgbClr val="FFFFFF"/>
                </a:solidFill>
                <a:ea typeface="Trajan Pro Bold" charset="0"/>
                <a:cs typeface="Trajan Pro Bold" charset="0"/>
                <a:sym typeface="Trajan Pro Bold" charset="0"/>
              </a:rPr>
              <a:t>Historical focus on independent assessment and treatment</a:t>
            </a:r>
            <a:endParaRPr lang="en-US" sz="2800" dirty="0">
              <a:solidFill>
                <a:srgbClr val="FFFFFF"/>
              </a:solidFill>
              <a:ea typeface="ヒラギノ角ゴ ProN W6" charset="0"/>
              <a:cs typeface="ヒラギノ角ゴ ProN W6" charset="0"/>
              <a:sym typeface="Trajan Pro Bold" charset="0"/>
            </a:endParaRPr>
          </a:p>
          <a:p>
            <a:pPr marL="457200" indent="-457200" algn="l" eaLnBrk="1" hangingPunct="1">
              <a:spcBef>
                <a:spcPts val="630"/>
              </a:spcBef>
              <a:buFont typeface="Arial" pitchFamily="34" charset="0"/>
              <a:buChar char="•"/>
            </a:pPr>
            <a:endParaRPr lang="en-US" sz="2800" dirty="0">
              <a:solidFill>
                <a:srgbClr val="FFFFFF"/>
              </a:solidFill>
              <a:ea typeface="ヒラギノ角ゴ ProN W6" charset="0"/>
              <a:cs typeface="ヒラギノ角ゴ ProN W6" charset="0"/>
              <a:sym typeface="Trajan Pro Bold" charset="0"/>
            </a:endParaRPr>
          </a:p>
          <a:p>
            <a:pPr marL="457200" indent="-457200" algn="l" eaLnBrk="1" hangingPunct="1">
              <a:spcBef>
                <a:spcPts val="630"/>
              </a:spcBef>
              <a:buFont typeface="Arial" pitchFamily="34" charset="0"/>
              <a:buChar char="•"/>
            </a:pPr>
            <a:r>
              <a:rPr lang="en-US" sz="2800" dirty="0">
                <a:solidFill>
                  <a:srgbClr val="FFFFFF"/>
                </a:solidFill>
                <a:ea typeface="Trajan Pro Bold" charset="0"/>
                <a:cs typeface="Trajan Pro Bold" charset="0"/>
                <a:sym typeface="Trajan Pro Bold" charset="0"/>
              </a:rPr>
              <a:t>Traditions changing with influx of family therapists</a:t>
            </a:r>
            <a:endParaRPr lang="en-US" sz="2800" dirty="0">
              <a:solidFill>
                <a:srgbClr val="FFFFFF"/>
              </a:solidFill>
              <a:ea typeface="ヒラギノ角ゴ ProN W6" charset="0"/>
              <a:cs typeface="ヒラギノ角ゴ ProN W6" charset="0"/>
              <a:sym typeface="Trajan Pro Bold" charset="0"/>
            </a:endParaRPr>
          </a:p>
          <a:p>
            <a:pPr marL="457200" indent="-457200" algn="l" eaLnBrk="1" hangingPunct="1">
              <a:spcBef>
                <a:spcPts val="630"/>
              </a:spcBef>
              <a:buFont typeface="Arial" pitchFamily="34" charset="0"/>
              <a:buChar char="•"/>
            </a:pPr>
            <a:endParaRPr lang="en-US" sz="2800" dirty="0">
              <a:solidFill>
                <a:srgbClr val="FFFFFF"/>
              </a:solidFill>
              <a:ea typeface="ヒラギノ角ゴ ProN W6" charset="0"/>
              <a:cs typeface="ヒラギノ角ゴ ProN W6" charset="0"/>
              <a:sym typeface="Trajan Pro Bold" charset="0"/>
            </a:endParaRPr>
          </a:p>
          <a:p>
            <a:pPr marL="457200" indent="-457200" algn="l" eaLnBrk="1" hangingPunct="1">
              <a:spcBef>
                <a:spcPts val="630"/>
              </a:spcBef>
              <a:buFont typeface="Arial" pitchFamily="34" charset="0"/>
              <a:buChar char="•"/>
            </a:pPr>
            <a:r>
              <a:rPr lang="en-US" sz="2800" dirty="0">
                <a:solidFill>
                  <a:srgbClr val="FFFFFF"/>
                </a:solidFill>
                <a:ea typeface="Trajan Pro Bold" charset="0"/>
                <a:cs typeface="Trajan Pro Bold" charset="0"/>
                <a:sym typeface="Trajan Pro Bold" charset="0"/>
              </a:rPr>
              <a:t>Family systems perspective is emerging</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5" name="Picture 4">
            <a:extLst>
              <a:ext uri="{FF2B5EF4-FFF2-40B4-BE49-F238E27FC236}">
                <a16:creationId xmlns:a16="http://schemas.microsoft.com/office/drawing/2014/main" id="{4FDD8391-A42F-4993-8E8E-439BA94926C6}"/>
              </a:ext>
            </a:extLst>
          </p:cNvPr>
          <p:cNvPicPr>
            <a:picLocks noChangeAspect="1"/>
          </p:cNvPicPr>
          <p:nvPr/>
        </p:nvPicPr>
        <p:blipFill>
          <a:blip r:embed="rId3"/>
          <a:stretch>
            <a:fillRect/>
          </a:stretch>
        </p:blipFill>
        <p:spPr>
          <a:xfrm>
            <a:off x="7109715" y="2311685"/>
            <a:ext cx="4453639" cy="245790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36732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0950B-BE08-4326-9787-8CBAF85B878C}"/>
              </a:ext>
            </a:extLst>
          </p:cNvPr>
          <p:cNvSpPr>
            <a:spLocks noGrp="1"/>
          </p:cNvSpPr>
          <p:nvPr>
            <p:ph type="title"/>
          </p:nvPr>
        </p:nvSpPr>
        <p:spPr/>
        <p:txBody>
          <a:bodyPr/>
          <a:lstStyle/>
          <a:p>
            <a:r>
              <a:rPr lang="en-US" dirty="0"/>
              <a:t>Family Assessment Issues</a:t>
            </a:r>
          </a:p>
        </p:txBody>
      </p:sp>
      <p:sp>
        <p:nvSpPr>
          <p:cNvPr id="3" name="Content Placeholder 2">
            <a:extLst>
              <a:ext uri="{FF2B5EF4-FFF2-40B4-BE49-F238E27FC236}">
                <a16:creationId xmlns:a16="http://schemas.microsoft.com/office/drawing/2014/main" id="{CDF4E30F-DEE9-4902-B7F3-F704CDC3B704}"/>
              </a:ext>
            </a:extLst>
          </p:cNvPr>
          <p:cNvSpPr>
            <a:spLocks noGrp="1"/>
          </p:cNvSpPr>
          <p:nvPr>
            <p:ph idx="1"/>
          </p:nvPr>
        </p:nvSpPr>
        <p:spPr>
          <a:xfrm>
            <a:off x="5496674" y="3513761"/>
            <a:ext cx="5857126" cy="2663201"/>
          </a:xfrm>
        </p:spPr>
        <p:txBody>
          <a:bodyPr/>
          <a:lstStyle/>
          <a:p>
            <a:pPr marL="331470" indent="-331470">
              <a:spcBef>
                <a:spcPts val="597"/>
              </a:spcBef>
              <a:buClr>
                <a:srgbClr val="FFFFFF"/>
              </a:buClr>
              <a:buSzPct val="125000"/>
              <a:buFont typeface="Arial" pitchFamily="34" charset="0"/>
              <a:buChar char="•"/>
              <a:defRPr/>
            </a:pPr>
            <a:r>
              <a:rPr lang="en-US" sz="2800" dirty="0">
                <a:solidFill>
                  <a:srgbClr val="FFFFFF"/>
                </a:solidFill>
                <a:latin typeface="Trajan Pro" pitchFamily="18" charset="0"/>
                <a:ea typeface="Trajan Pro Bold" charset="0"/>
                <a:cs typeface="Trajan Pro Bold" charset="0"/>
                <a:sym typeface="Trajan Pro Bold" charset="0"/>
              </a:rPr>
              <a:t>Partner or spouse often initiates contact</a:t>
            </a:r>
          </a:p>
          <a:p>
            <a:pPr marL="331470" indent="-331470">
              <a:spcBef>
                <a:spcPts val="597"/>
              </a:spcBef>
              <a:buClr>
                <a:srgbClr val="FFFFFF"/>
              </a:buClr>
              <a:buSzPct val="125000"/>
              <a:buFont typeface="Arial" pitchFamily="34" charset="0"/>
              <a:buChar char="•"/>
              <a:defRPr/>
            </a:pPr>
            <a:r>
              <a:rPr lang="en-US" sz="2800" dirty="0">
                <a:solidFill>
                  <a:srgbClr val="FFFFFF"/>
                </a:solidFill>
                <a:latin typeface="Trajan Pro" pitchFamily="18" charset="0"/>
                <a:ea typeface="Trajan Pro Bold" charset="0"/>
                <a:cs typeface="Trajan Pro Bold" charset="0"/>
                <a:sym typeface="Trajan Pro Bold" charset="0"/>
              </a:rPr>
              <a:t>Interview each to form therapeutic bond</a:t>
            </a:r>
          </a:p>
          <a:p>
            <a:pPr marL="331470" indent="-331470">
              <a:spcBef>
                <a:spcPts val="597"/>
              </a:spcBef>
              <a:buClr>
                <a:srgbClr val="FFFFFF"/>
              </a:buClr>
              <a:buSzPct val="125000"/>
              <a:buFont typeface="Arial" pitchFamily="34" charset="0"/>
              <a:buChar char="•"/>
              <a:defRPr/>
            </a:pPr>
            <a:r>
              <a:rPr lang="en-US" sz="2800" dirty="0">
                <a:solidFill>
                  <a:srgbClr val="FFFFFF"/>
                </a:solidFill>
                <a:latin typeface="Trajan Pro" pitchFamily="18" charset="0"/>
                <a:ea typeface="Trajan Pro Bold" charset="0"/>
                <a:cs typeface="Trajan Pro Bold" charset="0"/>
                <a:sym typeface="Trajan Pro Bold" charset="0"/>
              </a:rPr>
              <a:t>Include children as appropriate</a:t>
            </a:r>
          </a:p>
          <a:p>
            <a:pPr marL="0" indent="0">
              <a:buNone/>
            </a:pPr>
            <a:endParaRPr lang="en-US" dirty="0"/>
          </a:p>
        </p:txBody>
      </p:sp>
      <p:pic>
        <p:nvPicPr>
          <p:cNvPr id="4" name="Picture 3">
            <a:extLst>
              <a:ext uri="{FF2B5EF4-FFF2-40B4-BE49-F238E27FC236}">
                <a16:creationId xmlns:a16="http://schemas.microsoft.com/office/drawing/2014/main" id="{4CA7F542-5385-4A1D-B0E2-BF1B0B910966}"/>
              </a:ext>
            </a:extLst>
          </p:cNvPr>
          <p:cNvPicPr>
            <a:picLocks noChangeAspect="1"/>
          </p:cNvPicPr>
          <p:nvPr/>
        </p:nvPicPr>
        <p:blipFill>
          <a:blip r:embed="rId3"/>
          <a:stretch>
            <a:fillRect/>
          </a:stretch>
        </p:blipFill>
        <p:spPr>
          <a:xfrm>
            <a:off x="838200" y="1914435"/>
            <a:ext cx="4238625" cy="238601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183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071A-9018-44C5-9412-1DB8E36D91AC}"/>
              </a:ext>
            </a:extLst>
          </p:cNvPr>
          <p:cNvSpPr>
            <a:spLocks noGrp="1"/>
          </p:cNvSpPr>
          <p:nvPr>
            <p:ph type="title"/>
          </p:nvPr>
        </p:nvSpPr>
        <p:spPr/>
        <p:txBody>
          <a:bodyPr/>
          <a:lstStyle/>
          <a:p>
            <a:r>
              <a:rPr lang="en-US" dirty="0"/>
              <a:t>Couples Focus</a:t>
            </a:r>
          </a:p>
        </p:txBody>
      </p:sp>
      <p:sp>
        <p:nvSpPr>
          <p:cNvPr id="3" name="Content Placeholder 2">
            <a:extLst>
              <a:ext uri="{FF2B5EF4-FFF2-40B4-BE49-F238E27FC236}">
                <a16:creationId xmlns:a16="http://schemas.microsoft.com/office/drawing/2014/main" id="{9CF51708-E1D0-4F83-91CF-BE9E966A8912}"/>
              </a:ext>
            </a:extLst>
          </p:cNvPr>
          <p:cNvSpPr>
            <a:spLocks noGrp="1"/>
          </p:cNvSpPr>
          <p:nvPr>
            <p:ph idx="1"/>
          </p:nvPr>
        </p:nvSpPr>
        <p:spPr>
          <a:xfrm>
            <a:off x="838200" y="1825625"/>
            <a:ext cx="6826321" cy="4351338"/>
          </a:xfrm>
        </p:spPr>
        <p:txBody>
          <a:bodyPr/>
          <a:lstStyle/>
          <a:p>
            <a:pPr marL="457200" indent="-457200" algn="l" eaLnBrk="1" hangingPunct="1">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Couples work necessary from outset</a:t>
            </a:r>
          </a:p>
          <a:p>
            <a:pPr marL="457200" indent="-457200" algn="l" eaLnBrk="1" hangingPunct="1">
              <a:buFont typeface="Arial" pitchFamily="34" charset="0"/>
              <a:buChar char="•"/>
            </a:pP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457200" indent="-457200" algn="l" eaLnBrk="1" hangingPunct="1">
              <a:spcBef>
                <a:spcPts val="540"/>
              </a:spcBef>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View partners as having interconnecting dynamics</a:t>
            </a:r>
          </a:p>
          <a:p>
            <a:pPr marL="457200" indent="-457200" algn="l" eaLnBrk="1" hangingPunct="1">
              <a:spcBef>
                <a:spcPts val="540"/>
              </a:spcBef>
              <a:buFont typeface="Arial" pitchFamily="34" charset="0"/>
              <a:buChar char="•"/>
            </a:pP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457200" indent="-457200" algn="l" eaLnBrk="1" hangingPunct="1">
              <a:spcBef>
                <a:spcPts val="540"/>
              </a:spcBef>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Combine interventions as required</a:t>
            </a:r>
          </a:p>
          <a:p>
            <a:pPr marL="457200" indent="-457200" algn="l" eaLnBrk="1" hangingPunct="1">
              <a:spcBef>
                <a:spcPts val="540"/>
              </a:spcBef>
              <a:buFont typeface="Arial" pitchFamily="34" charset="0"/>
              <a:buChar char="•"/>
            </a:pP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457200" indent="-457200" algn="l" eaLnBrk="1" hangingPunct="1">
              <a:spcBef>
                <a:spcPts val="540"/>
              </a:spcBef>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Couples focus shifts view of treatment</a:t>
            </a:r>
          </a:p>
          <a:p>
            <a:endParaRPr lang="en-US" dirty="0"/>
          </a:p>
        </p:txBody>
      </p:sp>
      <p:pic>
        <p:nvPicPr>
          <p:cNvPr id="4" name="Picture 3">
            <a:extLst>
              <a:ext uri="{FF2B5EF4-FFF2-40B4-BE49-F238E27FC236}">
                <a16:creationId xmlns:a16="http://schemas.microsoft.com/office/drawing/2014/main" id="{ED3BC352-0BB3-41CB-A9B5-BE87C55EF65E}"/>
              </a:ext>
            </a:extLst>
          </p:cNvPr>
          <p:cNvPicPr>
            <a:picLocks noChangeAspect="1"/>
          </p:cNvPicPr>
          <p:nvPr/>
        </p:nvPicPr>
        <p:blipFill rotWithShape="1">
          <a:blip r:embed="rId3">
            <a:duotone>
              <a:schemeClr val="accent5">
                <a:shade val="45000"/>
                <a:satMod val="135000"/>
              </a:schemeClr>
              <a:prstClr val="white"/>
            </a:duotone>
          </a:blip>
          <a:srcRect b="11461"/>
          <a:stretch/>
        </p:blipFill>
        <p:spPr>
          <a:xfrm>
            <a:off x="7980324" y="2442234"/>
            <a:ext cx="3373476" cy="247908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15174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E3E6-74EE-4EC4-8C1E-9D9ABF0AC156}"/>
              </a:ext>
            </a:extLst>
          </p:cNvPr>
          <p:cNvSpPr>
            <a:spLocks noGrp="1"/>
          </p:cNvSpPr>
          <p:nvPr>
            <p:ph type="title"/>
          </p:nvPr>
        </p:nvSpPr>
        <p:spPr/>
        <p:txBody>
          <a:bodyPr/>
          <a:lstStyle/>
          <a:p>
            <a:r>
              <a:rPr lang="en-US" dirty="0"/>
              <a:t>Major Couples Treatment Issues</a:t>
            </a:r>
          </a:p>
        </p:txBody>
      </p:sp>
      <p:graphicFrame>
        <p:nvGraphicFramePr>
          <p:cNvPr id="4" name="Content Placeholder 3">
            <a:extLst>
              <a:ext uri="{FF2B5EF4-FFF2-40B4-BE49-F238E27FC236}">
                <a16:creationId xmlns:a16="http://schemas.microsoft.com/office/drawing/2014/main" id="{F1F9C55C-706D-41CC-8159-912837763C23}"/>
              </a:ext>
            </a:extLst>
          </p:cNvPr>
          <p:cNvGraphicFramePr>
            <a:graphicFrameLocks noGrp="1"/>
          </p:cNvGraphicFramePr>
          <p:nvPr>
            <p:ph idx="1"/>
            <p:extLst>
              <p:ext uri="{D42A27DB-BD31-4B8C-83A1-F6EECF244321}">
                <p14:modId xmlns:p14="http://schemas.microsoft.com/office/powerpoint/2010/main" val="2393688033"/>
              </p:ext>
            </p:extLst>
          </p:nvPr>
        </p:nvGraphicFramePr>
        <p:xfrm>
          <a:off x="838200" y="1630416"/>
          <a:ext cx="598384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DF18B78D-E193-437F-847A-1715A2F91DF7}"/>
              </a:ext>
            </a:extLst>
          </p:cNvPr>
          <p:cNvPicPr>
            <a:picLocks noChangeAspect="1"/>
          </p:cNvPicPr>
          <p:nvPr/>
        </p:nvPicPr>
        <p:blipFill>
          <a:blip r:embed="rId8"/>
          <a:stretch>
            <a:fillRect/>
          </a:stretch>
        </p:blipFill>
        <p:spPr>
          <a:xfrm>
            <a:off x="6822040" y="2118473"/>
            <a:ext cx="4828426" cy="321895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51175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49359-0733-466A-832B-1664F8CBF426}"/>
              </a:ext>
            </a:extLst>
          </p:cNvPr>
          <p:cNvSpPr>
            <a:spLocks noGrp="1"/>
          </p:cNvSpPr>
          <p:nvPr>
            <p:ph type="title"/>
          </p:nvPr>
        </p:nvSpPr>
        <p:spPr/>
        <p:txBody>
          <a:bodyPr/>
          <a:lstStyle/>
          <a:p>
            <a:r>
              <a:rPr lang="en-US" dirty="0"/>
              <a:t>Understanding Gambler Types</a:t>
            </a:r>
          </a:p>
        </p:txBody>
      </p:sp>
      <p:sp>
        <p:nvSpPr>
          <p:cNvPr id="3" name="Content Placeholder 2">
            <a:extLst>
              <a:ext uri="{FF2B5EF4-FFF2-40B4-BE49-F238E27FC236}">
                <a16:creationId xmlns:a16="http://schemas.microsoft.com/office/drawing/2014/main" id="{F32A61CB-514B-4677-8AE2-28AA03D9AC39}"/>
              </a:ext>
            </a:extLst>
          </p:cNvPr>
          <p:cNvSpPr>
            <a:spLocks noGrp="1"/>
          </p:cNvSpPr>
          <p:nvPr>
            <p:ph idx="1"/>
          </p:nvPr>
        </p:nvSpPr>
        <p:spPr>
          <a:xfrm>
            <a:off x="838200" y="1825625"/>
            <a:ext cx="6400800" cy="4351338"/>
          </a:xfrm>
        </p:spPr>
        <p:txBody>
          <a:bodyPr/>
          <a:lstStyle/>
          <a:p>
            <a:pPr>
              <a:lnSpc>
                <a:spcPct val="130000"/>
              </a:lnSpc>
            </a:pPr>
            <a:r>
              <a:rPr lang="en-US" sz="3200" b="1" dirty="0">
                <a:solidFill>
                  <a:srgbClr val="FFC000"/>
                </a:solidFill>
                <a:latin typeface="Trajan Pro" pitchFamily="18" charset="0"/>
                <a:ea typeface="Trajan Pro Bold" charset="0"/>
                <a:cs typeface="Trajan Pro Bold" charset="0"/>
                <a:sym typeface="Trajan Pro Bold" charset="0"/>
              </a:rPr>
              <a:t>Model based on causal factors</a:t>
            </a:r>
          </a:p>
          <a:p>
            <a:pPr marL="914400" lvl="2" indent="-457200">
              <a:lnSpc>
                <a:spcPct val="130000"/>
              </a:lnSpc>
              <a:buSzPct val="156000"/>
            </a:pPr>
            <a:r>
              <a:rPr lang="en-US" sz="2400" dirty="0">
                <a:solidFill>
                  <a:srgbClr val="FFFFFF"/>
                </a:solidFill>
                <a:latin typeface="Trajan Pro" pitchFamily="18" charset="0"/>
                <a:ea typeface="Trajan Pro" charset="0"/>
                <a:cs typeface="Trajan Pro" charset="0"/>
                <a:sym typeface="Trajan Pro" charset="0"/>
              </a:rPr>
              <a:t>Absence of pre-morbid psychopathology</a:t>
            </a:r>
          </a:p>
          <a:p>
            <a:pPr marL="914400" lvl="2" indent="-457200">
              <a:lnSpc>
                <a:spcPct val="130000"/>
              </a:lnSpc>
              <a:buClr>
                <a:srgbClr val="FFFFFF"/>
              </a:buClr>
              <a:buSzPct val="154000"/>
            </a:pPr>
            <a:r>
              <a:rPr lang="en-US" sz="2400" dirty="0">
                <a:solidFill>
                  <a:srgbClr val="FFFFFF"/>
                </a:solidFill>
                <a:latin typeface="Trajan Pro" pitchFamily="18" charset="0"/>
                <a:ea typeface="Trajan Pro" charset="0"/>
                <a:cs typeface="Trajan Pro" charset="0"/>
                <a:sym typeface="Trajan Pro" charset="0"/>
              </a:rPr>
              <a:t>Predisposing psychological vulnerability</a:t>
            </a:r>
          </a:p>
          <a:p>
            <a:pPr marL="914400" lvl="2" indent="-457200">
              <a:buClr>
                <a:srgbClr val="FFFFFF"/>
              </a:buClr>
              <a:buSzPct val="154000"/>
            </a:pPr>
            <a:r>
              <a:rPr lang="en-US" sz="2400" dirty="0">
                <a:solidFill>
                  <a:srgbClr val="FFFFFF"/>
                </a:solidFill>
                <a:latin typeface="Trajan Pro" pitchFamily="18" charset="0"/>
                <a:ea typeface="Trajan Pro" charset="0"/>
                <a:cs typeface="Trajan Pro" charset="0"/>
                <a:sym typeface="Trajan Pro" charset="0"/>
              </a:rPr>
              <a:t>Predisposing biological vulnerability centering on impulsivity and attention-deficits</a:t>
            </a:r>
          </a:p>
          <a:p>
            <a:endParaRPr lang="en-US" dirty="0"/>
          </a:p>
        </p:txBody>
      </p:sp>
      <p:pic>
        <p:nvPicPr>
          <p:cNvPr id="4" name="Picture 7">
            <a:extLst>
              <a:ext uri="{FF2B5EF4-FFF2-40B4-BE49-F238E27FC236}">
                <a16:creationId xmlns:a16="http://schemas.microsoft.com/office/drawing/2014/main" id="{EB004D5B-C5EE-4E88-B08E-E9BD7458EE91}"/>
              </a:ext>
            </a:extLst>
          </p:cNvPr>
          <p:cNvPicPr>
            <a:picLocks noChangeArrowheads="1"/>
          </p:cNvPicPr>
          <p:nvPr>
            <p:custDataLst>
              <p:tags r:id="rId1"/>
            </p:custDataLst>
          </p:nvPr>
        </p:nvPicPr>
        <p:blipFill>
          <a:blip r:embed="rId6" cstate="print"/>
          <a:srcRect/>
          <a:stretch>
            <a:fillRect/>
          </a:stretch>
        </p:blipFill>
        <p:spPr bwMode="auto">
          <a:xfrm rot="21000000">
            <a:off x="7838108" y="2632522"/>
            <a:ext cx="1453039" cy="2057400"/>
          </a:xfrm>
          <a:prstGeom prst="rect">
            <a:avLst/>
          </a:prstGeom>
          <a:noFill/>
          <a:ln w="12700" cap="flat">
            <a:noFill/>
            <a:miter lim="800000"/>
            <a:headEnd/>
            <a:tailEnd/>
          </a:ln>
          <a:effectLst>
            <a:outerShdw dist="114300" dir="2700000" algn="ctr" rotWithShape="0">
              <a:schemeClr val="bg2">
                <a:alpha val="75000"/>
              </a:schemeClr>
            </a:outerShdw>
          </a:effectLst>
        </p:spPr>
      </p:pic>
      <p:pic>
        <p:nvPicPr>
          <p:cNvPr id="5" name="Picture 8">
            <a:extLst>
              <a:ext uri="{FF2B5EF4-FFF2-40B4-BE49-F238E27FC236}">
                <a16:creationId xmlns:a16="http://schemas.microsoft.com/office/drawing/2014/main" id="{34C9E42E-255B-47E8-A1DA-B3FCF4D3F354}"/>
              </a:ext>
            </a:extLst>
          </p:cNvPr>
          <p:cNvPicPr>
            <a:picLocks noChangeArrowheads="1"/>
          </p:cNvPicPr>
          <p:nvPr>
            <p:custDataLst>
              <p:tags r:id="rId2"/>
            </p:custDataLst>
          </p:nvPr>
        </p:nvPicPr>
        <p:blipFill>
          <a:blip r:embed="rId7" cstate="print"/>
          <a:srcRect/>
          <a:stretch>
            <a:fillRect/>
          </a:stretch>
        </p:blipFill>
        <p:spPr bwMode="auto">
          <a:xfrm>
            <a:off x="8965913" y="2283430"/>
            <a:ext cx="1348740" cy="2153127"/>
          </a:xfrm>
          <a:prstGeom prst="rect">
            <a:avLst/>
          </a:prstGeom>
          <a:noFill/>
          <a:ln w="12700" cap="flat">
            <a:noFill/>
            <a:miter lim="800000"/>
            <a:headEnd/>
            <a:tailEnd/>
          </a:ln>
          <a:effectLst>
            <a:outerShdw dist="114300" dir="2700000" algn="ctr" rotWithShape="0">
              <a:schemeClr val="bg2">
                <a:alpha val="75000"/>
              </a:schemeClr>
            </a:outerShdw>
          </a:effectLst>
        </p:spPr>
      </p:pic>
      <p:pic>
        <p:nvPicPr>
          <p:cNvPr id="6" name="Picture 9">
            <a:extLst>
              <a:ext uri="{FF2B5EF4-FFF2-40B4-BE49-F238E27FC236}">
                <a16:creationId xmlns:a16="http://schemas.microsoft.com/office/drawing/2014/main" id="{F7785545-FCF0-4A3A-B89C-75013E40AF59}"/>
              </a:ext>
            </a:extLst>
          </p:cNvPr>
          <p:cNvPicPr>
            <a:picLocks noChangeArrowheads="1"/>
          </p:cNvPicPr>
          <p:nvPr>
            <p:custDataLst>
              <p:tags r:id="rId3"/>
            </p:custDataLst>
          </p:nvPr>
        </p:nvPicPr>
        <p:blipFill>
          <a:blip r:embed="rId8" cstate="print"/>
          <a:srcRect/>
          <a:stretch>
            <a:fillRect/>
          </a:stretch>
        </p:blipFill>
        <p:spPr bwMode="auto">
          <a:xfrm rot="599999">
            <a:off x="10135225" y="2538224"/>
            <a:ext cx="1464469" cy="2265998"/>
          </a:xfrm>
          <a:prstGeom prst="rect">
            <a:avLst/>
          </a:prstGeom>
          <a:noFill/>
          <a:ln w="12700" cap="flat">
            <a:noFill/>
            <a:miter lim="800000"/>
            <a:headEnd/>
            <a:tailEnd/>
          </a:ln>
          <a:effectLst>
            <a:outerShdw dist="114300" dir="2700000" algn="ctr" rotWithShape="0">
              <a:schemeClr val="bg2">
                <a:alpha val="75000"/>
              </a:schemeClr>
            </a:outerShdw>
          </a:effectLst>
        </p:spPr>
      </p:pic>
    </p:spTree>
    <p:extLst>
      <p:ext uri="{BB962C8B-B14F-4D97-AF65-F5344CB8AC3E}">
        <p14:creationId xmlns:p14="http://schemas.microsoft.com/office/powerpoint/2010/main" val="352474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nodeType="withEffect">
                                  <p:stCondLst>
                                    <p:cond delay="41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2CB1-5F74-4117-8E86-240F2FD2A87B}"/>
              </a:ext>
            </a:extLst>
          </p:cNvPr>
          <p:cNvSpPr>
            <a:spLocks noGrp="1"/>
          </p:cNvSpPr>
          <p:nvPr>
            <p:ph type="title"/>
          </p:nvPr>
        </p:nvSpPr>
        <p:spPr/>
        <p:txBody>
          <a:bodyPr/>
          <a:lstStyle/>
          <a:p>
            <a:r>
              <a:rPr lang="en-US" dirty="0"/>
              <a:t>Multiple Addictions</a:t>
            </a:r>
          </a:p>
        </p:txBody>
      </p:sp>
      <p:sp>
        <p:nvSpPr>
          <p:cNvPr id="3" name="Content Placeholder 2">
            <a:extLst>
              <a:ext uri="{FF2B5EF4-FFF2-40B4-BE49-F238E27FC236}">
                <a16:creationId xmlns:a16="http://schemas.microsoft.com/office/drawing/2014/main" id="{05361D71-0B5F-44F6-A0EF-5D132A665C9A}"/>
              </a:ext>
            </a:extLst>
          </p:cNvPr>
          <p:cNvSpPr>
            <a:spLocks noGrp="1"/>
          </p:cNvSpPr>
          <p:nvPr>
            <p:ph idx="1"/>
          </p:nvPr>
        </p:nvSpPr>
        <p:spPr>
          <a:xfrm>
            <a:off x="5835720" y="1825625"/>
            <a:ext cx="5518079" cy="4351338"/>
          </a:xfrm>
        </p:spPr>
        <p:txBody>
          <a:bodyPr/>
          <a:lstStyle/>
          <a:p>
            <a:pPr marL="514350" indent="-514350" algn="l" eaLnBrk="1" hangingPunct="1">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Expect co-occurring addictions.</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514350" indent="-514350" algn="l" eaLnBrk="1" hangingPunct="1">
              <a:spcBef>
                <a:spcPts val="540"/>
              </a:spcBef>
              <a:buFont typeface="Arial" pitchFamily="34" charset="0"/>
              <a:buChar char="•"/>
            </a:pP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514350" indent="-514350" algn="l" eaLnBrk="1" hangingPunct="1">
              <a:spcBef>
                <a:spcPts val="540"/>
              </a:spcBef>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Addictions for either partner are additional barriers to intimacy.</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514350" indent="-514350" algn="l" eaLnBrk="1" hangingPunct="1">
              <a:spcBef>
                <a:spcPts val="540"/>
              </a:spcBef>
              <a:buFont typeface="Arial" pitchFamily="34" charset="0"/>
              <a:buChar char="•"/>
            </a:pP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514350" indent="-514350" algn="l" eaLnBrk="1" hangingPunct="1">
              <a:spcBef>
                <a:spcPts val="540"/>
              </a:spcBef>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The addictions within and between each partner will interact.</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p:txBody>
      </p:sp>
      <p:pic>
        <p:nvPicPr>
          <p:cNvPr id="4" name="Picture 3">
            <a:extLst>
              <a:ext uri="{FF2B5EF4-FFF2-40B4-BE49-F238E27FC236}">
                <a16:creationId xmlns:a16="http://schemas.microsoft.com/office/drawing/2014/main" id="{16C4AC97-AF73-47D8-84D1-C5009BAC2C99}"/>
              </a:ext>
            </a:extLst>
          </p:cNvPr>
          <p:cNvPicPr>
            <a:picLocks noChangeAspect="1"/>
          </p:cNvPicPr>
          <p:nvPr/>
        </p:nvPicPr>
        <p:blipFill>
          <a:blip r:embed="rId3"/>
          <a:stretch>
            <a:fillRect/>
          </a:stretch>
        </p:blipFill>
        <p:spPr>
          <a:xfrm>
            <a:off x="838200" y="2293248"/>
            <a:ext cx="4568457" cy="301335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9454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CB067-BCF6-41DF-A7E8-2025E35EDF0D}"/>
              </a:ext>
            </a:extLst>
          </p:cNvPr>
          <p:cNvSpPr>
            <a:spLocks noGrp="1"/>
          </p:cNvSpPr>
          <p:nvPr>
            <p:ph type="title"/>
          </p:nvPr>
        </p:nvSpPr>
        <p:spPr/>
        <p:txBody>
          <a:bodyPr/>
          <a:lstStyle/>
          <a:p>
            <a:r>
              <a:rPr lang="en-US" dirty="0"/>
              <a:t>Finances</a:t>
            </a:r>
          </a:p>
        </p:txBody>
      </p:sp>
      <p:sp>
        <p:nvSpPr>
          <p:cNvPr id="3" name="Content Placeholder 2">
            <a:extLst>
              <a:ext uri="{FF2B5EF4-FFF2-40B4-BE49-F238E27FC236}">
                <a16:creationId xmlns:a16="http://schemas.microsoft.com/office/drawing/2014/main" id="{C8B0DED5-7EEB-4945-8801-AD991B78A2F0}"/>
              </a:ext>
            </a:extLst>
          </p:cNvPr>
          <p:cNvSpPr>
            <a:spLocks noGrp="1"/>
          </p:cNvSpPr>
          <p:nvPr>
            <p:ph idx="1"/>
          </p:nvPr>
        </p:nvSpPr>
        <p:spPr>
          <a:xfrm>
            <a:off x="838200" y="1825625"/>
            <a:ext cx="7144820" cy="4351338"/>
          </a:xfrm>
        </p:spPr>
        <p:txBody>
          <a:bodyPr/>
          <a:lstStyle/>
          <a:p>
            <a:pPr marL="0" indent="0" algn="l" eaLnBrk="1" hangingPunct="1">
              <a:buNone/>
            </a:pPr>
            <a:r>
              <a:rPr lang="en-US" sz="3200" b="1" dirty="0">
                <a:solidFill>
                  <a:srgbClr val="D86018"/>
                </a:solidFill>
                <a:effectLst>
                  <a:outerShdw blurRad="38100" dist="38100" dir="2700000" algn="tl">
                    <a:srgbClr val="000000"/>
                  </a:outerShdw>
                </a:effectLst>
                <a:ea typeface="Trajan Pro Bold" charset="0"/>
                <a:cs typeface="Trajan Pro Bold" charset="0"/>
                <a:sym typeface="Trajan Pro Bold" charset="0"/>
              </a:rPr>
              <a:t>Key treatment components</a:t>
            </a:r>
            <a:endParaRPr lang="en-US" sz="3200" b="1" dirty="0">
              <a:solidFill>
                <a:srgbClr val="D86018"/>
              </a:solidFill>
              <a:effectLst>
                <a:outerShdw blurRad="38100" dist="38100" dir="2700000" algn="tl">
                  <a:srgbClr val="000000"/>
                </a:outerShdw>
              </a:effectLst>
              <a:ea typeface="ヒラギノ角ゴ ProN W6" charset="0"/>
              <a:cs typeface="ヒラギノ角ゴ ProN W6" charset="0"/>
              <a:sym typeface="Trajan Pro Bold" charset="0"/>
            </a:endParaRPr>
          </a:p>
          <a:p>
            <a:pPr marL="600075" lvl="1" algn="l" eaLnBrk="1" hangingPunct="1">
              <a:spcBef>
                <a:spcPts val="540"/>
              </a:spcBef>
              <a:buClr>
                <a:srgbClr val="FFFFFF"/>
              </a:buClr>
              <a:buFont typeface="Arial" pitchFamily="34" charset="0"/>
              <a:buChar char="•"/>
            </a:pPr>
            <a:r>
              <a:rPr lang="en-US" sz="1900" dirty="0">
                <a:solidFill>
                  <a:srgbClr val="FFFFFF"/>
                </a:solidFill>
                <a:ea typeface="Trajan Pro" charset="0"/>
                <a:cs typeface="Trajan Pro" charset="0"/>
                <a:sym typeface="Trajan Pro" charset="0"/>
              </a:rPr>
              <a:t>Financial accountability</a:t>
            </a:r>
            <a:endParaRPr lang="en-US" sz="1900" dirty="0">
              <a:solidFill>
                <a:srgbClr val="FFFFFF"/>
              </a:solidFill>
              <a:sym typeface="Trajan Pro" charset="0"/>
            </a:endParaRPr>
          </a:p>
          <a:p>
            <a:pPr marL="600075" lvl="1" algn="l" eaLnBrk="1" hangingPunct="1">
              <a:spcBef>
                <a:spcPts val="540"/>
              </a:spcBef>
              <a:buClr>
                <a:srgbClr val="FFFFFF"/>
              </a:buClr>
              <a:buFont typeface="Arial" pitchFamily="34" charset="0"/>
              <a:buChar char="•"/>
            </a:pPr>
            <a:r>
              <a:rPr lang="en-US" sz="1900" dirty="0">
                <a:solidFill>
                  <a:srgbClr val="FFFFFF"/>
                </a:solidFill>
                <a:ea typeface="Trajan Pro" charset="0"/>
                <a:cs typeface="Trajan Pro" charset="0"/>
                <a:sym typeface="Trajan Pro" charset="0"/>
              </a:rPr>
              <a:t>Therapist’s knowledge of gambling-related financial issues</a:t>
            </a:r>
            <a:endParaRPr lang="en-US" sz="1900" dirty="0">
              <a:solidFill>
                <a:srgbClr val="FFFFFF"/>
              </a:solidFill>
              <a:sym typeface="Trajan Pro" charset="0"/>
            </a:endParaRPr>
          </a:p>
          <a:p>
            <a:pPr marL="600075" lvl="1" algn="l" eaLnBrk="1" hangingPunct="1">
              <a:spcBef>
                <a:spcPts val="540"/>
              </a:spcBef>
              <a:buClr>
                <a:srgbClr val="FFFFFF"/>
              </a:buClr>
              <a:buFont typeface="Arial" pitchFamily="34" charset="0"/>
              <a:buChar char="•"/>
            </a:pPr>
            <a:r>
              <a:rPr lang="en-US" sz="1900" dirty="0">
                <a:solidFill>
                  <a:srgbClr val="FFFFFF"/>
                </a:solidFill>
                <a:ea typeface="Trajan Pro" charset="0"/>
                <a:cs typeface="Trajan Pro" charset="0"/>
                <a:sym typeface="Trajan Pro" charset="0"/>
              </a:rPr>
              <a:t>Referral to a consumer credit counseling</a:t>
            </a:r>
          </a:p>
          <a:p>
            <a:pPr marL="600075" lvl="1" algn="l" eaLnBrk="1" hangingPunct="1">
              <a:spcBef>
                <a:spcPts val="540"/>
              </a:spcBef>
              <a:buClr>
                <a:srgbClr val="FFFFFF"/>
              </a:buClr>
              <a:buFont typeface="Arial" pitchFamily="34" charset="0"/>
              <a:buChar char="•"/>
            </a:pPr>
            <a:endParaRPr lang="en-US" sz="1900" dirty="0">
              <a:solidFill>
                <a:srgbClr val="FFFFFF"/>
              </a:solidFill>
              <a:sym typeface="Trajan Pro" charset="0"/>
            </a:endParaRPr>
          </a:p>
          <a:p>
            <a:pPr marL="0" indent="0" algn="l" eaLnBrk="1" hangingPunct="1">
              <a:spcBef>
                <a:spcPts val="540"/>
              </a:spcBef>
              <a:buClr>
                <a:srgbClr val="0D3B52"/>
              </a:buClr>
              <a:buFont typeface="Trajan Pro" charset="0"/>
              <a:buChar char="•"/>
            </a:pPr>
            <a:endParaRPr lang="en-US" sz="2400" dirty="0">
              <a:solidFill>
                <a:srgbClr val="FFFFFF"/>
              </a:solidFill>
              <a:ea typeface="ヒラギノ角ゴ ProN W6" charset="0"/>
              <a:cs typeface="ヒラギノ角ゴ ProN W6" charset="0"/>
              <a:sym typeface="Trajan Pro Bold" charset="0"/>
            </a:endParaRPr>
          </a:p>
          <a:p>
            <a:pPr marL="0" indent="0" algn="ctr" eaLnBrk="1" hangingPunct="1">
              <a:spcBef>
                <a:spcPts val="540"/>
              </a:spcBef>
              <a:buNone/>
            </a:pPr>
            <a:r>
              <a:rPr lang="en-US" sz="3200" dirty="0">
                <a:solidFill>
                  <a:srgbClr val="FFFFFF"/>
                </a:solidFill>
                <a:effectLst>
                  <a:outerShdw blurRad="38100" dist="38100" dir="2700000" algn="tl">
                    <a:srgbClr val="000000"/>
                  </a:outerShdw>
                </a:effectLst>
                <a:ea typeface="Trajan Pro Bold" charset="0"/>
                <a:cs typeface="Trajan Pro Bold" charset="0"/>
                <a:sym typeface="Trajan Pro Bold" charset="0"/>
              </a:rPr>
              <a:t>Finances As Focal Point In The Partner’s Power Struggle</a:t>
            </a:r>
            <a:endParaRPr lang="en-US" sz="32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15FC997F-98CF-4C14-8965-A2CF16947157}"/>
              </a:ext>
            </a:extLst>
          </p:cNvPr>
          <p:cNvPicPr>
            <a:picLocks noChangeAspect="1"/>
          </p:cNvPicPr>
          <p:nvPr/>
        </p:nvPicPr>
        <p:blipFill>
          <a:blip r:embed="rId3"/>
          <a:stretch>
            <a:fillRect/>
          </a:stretch>
        </p:blipFill>
        <p:spPr>
          <a:xfrm>
            <a:off x="8591978" y="1638781"/>
            <a:ext cx="2857500" cy="189547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714E9A42-EB16-41AE-B1B1-BE4AC4B84B32}"/>
              </a:ext>
            </a:extLst>
          </p:cNvPr>
          <p:cNvPicPr>
            <a:picLocks noChangeAspect="1"/>
          </p:cNvPicPr>
          <p:nvPr/>
        </p:nvPicPr>
        <p:blipFill>
          <a:blip r:embed="rId4"/>
          <a:stretch>
            <a:fillRect/>
          </a:stretch>
        </p:blipFill>
        <p:spPr>
          <a:xfrm>
            <a:off x="8591978" y="3867730"/>
            <a:ext cx="2857500" cy="189547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3293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A87C-DF89-4608-A222-930FCD216639}"/>
              </a:ext>
            </a:extLst>
          </p:cNvPr>
          <p:cNvSpPr>
            <a:spLocks noGrp="1"/>
          </p:cNvSpPr>
          <p:nvPr>
            <p:ph type="title"/>
          </p:nvPr>
        </p:nvSpPr>
        <p:spPr/>
        <p:txBody>
          <a:bodyPr/>
          <a:lstStyle/>
          <a:p>
            <a:r>
              <a:rPr lang="en-US" sz="4400" dirty="0">
                <a:latin typeface="Trajan Pro" pitchFamily="18" charset="0"/>
                <a:ea typeface="Rockwell Condensed" charset="0"/>
                <a:cs typeface="Rockwell Condensed" charset="0"/>
                <a:sym typeface="Rockwell Condensed" charset="0"/>
              </a:rPr>
              <a:t>Power and Control</a:t>
            </a:r>
            <a:endParaRPr lang="en-US" dirty="0"/>
          </a:p>
        </p:txBody>
      </p:sp>
      <p:sp>
        <p:nvSpPr>
          <p:cNvPr id="3" name="Content Placeholder 2">
            <a:extLst>
              <a:ext uri="{FF2B5EF4-FFF2-40B4-BE49-F238E27FC236}">
                <a16:creationId xmlns:a16="http://schemas.microsoft.com/office/drawing/2014/main" id="{1A426AD0-D8FD-4136-9755-820F1BE496C9}"/>
              </a:ext>
            </a:extLst>
          </p:cNvPr>
          <p:cNvSpPr>
            <a:spLocks noGrp="1"/>
          </p:cNvSpPr>
          <p:nvPr>
            <p:ph idx="1"/>
          </p:nvPr>
        </p:nvSpPr>
        <p:spPr>
          <a:xfrm>
            <a:off x="838200" y="4335693"/>
            <a:ext cx="10515600" cy="1841269"/>
          </a:xfrm>
        </p:spPr>
        <p:txBody>
          <a:bodyPr/>
          <a:lstStyle/>
          <a:p>
            <a:pPr marL="457200" indent="-457200" algn="l" eaLnBrk="1" hangingPunct="1">
              <a:buFont typeface="Arial" pitchFamily="34" charset="0"/>
              <a:buChar char="•"/>
            </a:pPr>
            <a:r>
              <a:rPr lang="en-US" dirty="0">
                <a:solidFill>
                  <a:srgbClr val="FFFFFF"/>
                </a:solidFill>
                <a:effectLst>
                  <a:outerShdw blurRad="38100" dist="38100" dir="2700000" algn="tl">
                    <a:srgbClr val="000000"/>
                  </a:outerShdw>
                </a:effectLst>
                <a:ea typeface="Trajan Pro Bold" charset="0"/>
                <a:cs typeface="Trajan Pro Bold" charset="0"/>
                <a:sym typeface="Trajan Pro Bold" charset="0"/>
              </a:rPr>
              <a:t>Issues affect both partners</a:t>
            </a:r>
            <a:endParaRPr lang="en-US"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457200" indent="-457200" algn="l" eaLnBrk="1" hangingPunct="1">
              <a:spcBef>
                <a:spcPts val="630"/>
              </a:spcBef>
              <a:buFont typeface="Arial" pitchFamily="34" charset="0"/>
              <a:buChar char="•"/>
            </a:pPr>
            <a:r>
              <a:rPr lang="en-US" dirty="0">
                <a:solidFill>
                  <a:srgbClr val="FFFFFF"/>
                </a:solidFill>
                <a:effectLst>
                  <a:outerShdw blurRad="38100" dist="38100" dir="2700000" algn="tl">
                    <a:srgbClr val="000000"/>
                  </a:outerShdw>
                </a:effectLst>
                <a:ea typeface="Trajan Pro Bold" charset="0"/>
                <a:cs typeface="Trajan Pro Bold" charset="0"/>
                <a:sym typeface="Trajan Pro Bold" charset="0"/>
              </a:rPr>
              <a:t>Gam-Anon information may heighten control issues</a:t>
            </a:r>
            <a:endParaRPr lang="en-US"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457200" indent="-457200" algn="l" eaLnBrk="1" hangingPunct="1">
              <a:spcBef>
                <a:spcPts val="630"/>
              </a:spcBef>
              <a:buFont typeface="Arial" pitchFamily="34" charset="0"/>
              <a:buChar char="•"/>
            </a:pPr>
            <a:r>
              <a:rPr lang="en-US" dirty="0">
                <a:solidFill>
                  <a:srgbClr val="FFFFFF"/>
                </a:solidFill>
                <a:effectLst>
                  <a:outerShdw blurRad="38100" dist="38100" dir="2700000" algn="tl">
                    <a:srgbClr val="000000"/>
                  </a:outerShdw>
                </a:effectLst>
                <a:ea typeface="Trajan Pro Bold" charset="0"/>
                <a:cs typeface="Trajan Pro Bold" charset="0"/>
                <a:sym typeface="Trajan Pro Bold" charset="0"/>
              </a:rPr>
              <a:t>Therapist’s role is to defuse power struggles</a:t>
            </a:r>
            <a:endParaRPr lang="en-US"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D7D03AD6-E0B0-49D2-A9ED-2D58258D0B8F}"/>
              </a:ext>
            </a:extLst>
          </p:cNvPr>
          <p:cNvPicPr>
            <a:picLocks noChangeAspect="1"/>
          </p:cNvPicPr>
          <p:nvPr/>
        </p:nvPicPr>
        <p:blipFill>
          <a:blip r:embed="rId3"/>
          <a:stretch>
            <a:fillRect/>
          </a:stretch>
        </p:blipFill>
        <p:spPr>
          <a:xfrm>
            <a:off x="3967109" y="1714981"/>
            <a:ext cx="4257782" cy="221759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5732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39D72-5DD4-4903-A8AA-06AA3179AA27}"/>
              </a:ext>
            </a:extLst>
          </p:cNvPr>
          <p:cNvSpPr>
            <a:spLocks noGrp="1"/>
          </p:cNvSpPr>
          <p:nvPr>
            <p:ph type="title"/>
          </p:nvPr>
        </p:nvSpPr>
        <p:spPr/>
        <p:txBody>
          <a:bodyPr/>
          <a:lstStyle/>
          <a:p>
            <a:r>
              <a:rPr lang="en-US" dirty="0"/>
              <a:t>Anger</a:t>
            </a:r>
          </a:p>
        </p:txBody>
      </p:sp>
      <p:sp>
        <p:nvSpPr>
          <p:cNvPr id="3" name="Content Placeholder 2">
            <a:extLst>
              <a:ext uri="{FF2B5EF4-FFF2-40B4-BE49-F238E27FC236}">
                <a16:creationId xmlns:a16="http://schemas.microsoft.com/office/drawing/2014/main" id="{C21C0A87-BE0E-43A1-93C9-FC374164862B}"/>
              </a:ext>
            </a:extLst>
          </p:cNvPr>
          <p:cNvSpPr>
            <a:spLocks noGrp="1"/>
          </p:cNvSpPr>
          <p:nvPr>
            <p:ph idx="1"/>
          </p:nvPr>
        </p:nvSpPr>
        <p:spPr>
          <a:xfrm>
            <a:off x="838200" y="1825625"/>
            <a:ext cx="6158501" cy="4351338"/>
          </a:xfrm>
        </p:spPr>
        <p:txBody>
          <a:bodyPr/>
          <a:lstStyle/>
          <a:p>
            <a:pPr marL="320040" indent="-320040" algn="l" eaLnBrk="1" hangingPunct="1">
              <a:buClr>
                <a:srgbClr val="FFFFFF"/>
              </a:buClr>
              <a:buFont typeface="Arial" pitchFamily="34" charset="0"/>
              <a:buChar char="•"/>
            </a:pPr>
            <a:r>
              <a:rPr lang="en-US" sz="2800" dirty="0">
                <a:solidFill>
                  <a:srgbClr val="FFFFFF"/>
                </a:solidFill>
                <a:ea typeface="Trajan Pro Bold" charset="0"/>
                <a:cs typeface="Trajan Pro Bold" charset="0"/>
                <a:sym typeface="Trajan Pro Bold" charset="0"/>
              </a:rPr>
              <a:t>Unhealthy expressions of anger</a:t>
            </a:r>
          </a:p>
          <a:p>
            <a:pPr marL="320040" indent="-320040" algn="l" eaLnBrk="1" hangingPunct="1">
              <a:buClr>
                <a:srgbClr val="FFFFFF"/>
              </a:buClr>
              <a:buFont typeface="Arial" pitchFamily="34" charset="0"/>
              <a:buChar char="•"/>
            </a:pPr>
            <a:endParaRPr lang="en-US" sz="2800" dirty="0">
              <a:solidFill>
                <a:srgbClr val="FFFFFF"/>
              </a:solidFill>
              <a:ea typeface="ヒラギノ角ゴ ProN W6" charset="0"/>
              <a:cs typeface="ヒラギノ角ゴ ProN W6" charset="0"/>
              <a:sym typeface="Trajan Pro Bold" charset="0"/>
            </a:endParaRPr>
          </a:p>
          <a:p>
            <a:pPr marL="320040" indent="-320040" algn="l" eaLnBrk="1" hangingPunct="1">
              <a:spcBef>
                <a:spcPts val="630"/>
              </a:spcBef>
              <a:buClr>
                <a:srgbClr val="FFFFFF"/>
              </a:buClr>
              <a:buFont typeface="Arial" pitchFamily="34" charset="0"/>
              <a:buChar char="•"/>
            </a:pPr>
            <a:r>
              <a:rPr lang="en-US" sz="2800" dirty="0">
                <a:solidFill>
                  <a:srgbClr val="FFFFFF"/>
                </a:solidFill>
                <a:ea typeface="Trajan Pro Bold" charset="0"/>
                <a:cs typeface="Trajan Pro Bold" charset="0"/>
                <a:sym typeface="Trajan Pro Bold" charset="0"/>
              </a:rPr>
              <a:t>Destructive rage used as an excuse</a:t>
            </a:r>
          </a:p>
          <a:p>
            <a:pPr marL="320040" indent="-320040" algn="l" eaLnBrk="1" hangingPunct="1">
              <a:spcBef>
                <a:spcPts val="630"/>
              </a:spcBef>
              <a:buClr>
                <a:srgbClr val="FFFFFF"/>
              </a:buClr>
              <a:buFont typeface="Arial" pitchFamily="34" charset="0"/>
              <a:buChar char="•"/>
            </a:pPr>
            <a:endParaRPr lang="en-US" sz="2800" dirty="0">
              <a:solidFill>
                <a:srgbClr val="FFFFFF"/>
              </a:solidFill>
              <a:ea typeface="ヒラギノ角ゴ ProN W6" charset="0"/>
              <a:cs typeface="ヒラギノ角ゴ ProN W6" charset="0"/>
              <a:sym typeface="Trajan Pro Bold" charset="0"/>
            </a:endParaRPr>
          </a:p>
          <a:p>
            <a:pPr marL="320040" indent="-320040" algn="l" eaLnBrk="1" hangingPunct="1">
              <a:spcBef>
                <a:spcPts val="630"/>
              </a:spcBef>
              <a:buClr>
                <a:srgbClr val="FFFFFF"/>
              </a:buClr>
              <a:buFont typeface="Arial" pitchFamily="34" charset="0"/>
              <a:buChar char="•"/>
            </a:pPr>
            <a:r>
              <a:rPr lang="en-US" sz="2800" dirty="0">
                <a:solidFill>
                  <a:srgbClr val="FFFFFF"/>
                </a:solidFill>
                <a:ea typeface="Trajan Pro Bold" charset="0"/>
                <a:cs typeface="Trajan Pro Bold" charset="0"/>
                <a:sym typeface="Trajan Pro Bold" charset="0"/>
              </a:rPr>
              <a:t>Anger often displaced </a:t>
            </a:r>
          </a:p>
          <a:p>
            <a:pPr marL="320040" indent="-320040" algn="l" eaLnBrk="1" hangingPunct="1">
              <a:spcBef>
                <a:spcPts val="630"/>
              </a:spcBef>
              <a:buClr>
                <a:srgbClr val="FFFFFF"/>
              </a:buClr>
              <a:buFont typeface="Arial" pitchFamily="34" charset="0"/>
              <a:buChar char="•"/>
            </a:pPr>
            <a:endParaRPr lang="en-US" sz="2800" dirty="0">
              <a:solidFill>
                <a:srgbClr val="FFFFFF"/>
              </a:solidFill>
              <a:ea typeface="ヒラギノ角ゴ ProN W6" charset="0"/>
              <a:cs typeface="ヒラギノ角ゴ ProN W6" charset="0"/>
              <a:sym typeface="Trajan Pro Bold" charset="0"/>
            </a:endParaRPr>
          </a:p>
          <a:p>
            <a:pPr marL="320040" indent="-320040" algn="l" eaLnBrk="1" hangingPunct="1">
              <a:spcBef>
                <a:spcPts val="630"/>
              </a:spcBef>
              <a:buClr>
                <a:srgbClr val="FFFFFF"/>
              </a:buClr>
              <a:buFont typeface="Arial" pitchFamily="34" charset="0"/>
              <a:buChar char="•"/>
            </a:pPr>
            <a:r>
              <a:rPr lang="en-US" sz="2800" dirty="0">
                <a:solidFill>
                  <a:srgbClr val="FFFFFF"/>
                </a:solidFill>
                <a:ea typeface="Trajan Pro Bold" charset="0"/>
                <a:cs typeface="Trajan Pro Bold" charset="0"/>
                <a:sym typeface="Trajan Pro Bold" charset="0"/>
              </a:rPr>
              <a:t>Identify triggers and practice new responses</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5" name="Picture 4" descr="Diagram&#10;&#10;Description automatically generated">
            <a:extLst>
              <a:ext uri="{FF2B5EF4-FFF2-40B4-BE49-F238E27FC236}">
                <a16:creationId xmlns:a16="http://schemas.microsoft.com/office/drawing/2014/main" id="{11221D5C-883D-4379-BF59-FB1AFEA3C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003" y="136525"/>
            <a:ext cx="4450324" cy="580619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88605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ADA46-C0EB-4E2F-AC78-635D813FD67D}"/>
              </a:ext>
            </a:extLst>
          </p:cNvPr>
          <p:cNvSpPr>
            <a:spLocks noGrp="1"/>
          </p:cNvSpPr>
          <p:nvPr>
            <p:ph type="title"/>
          </p:nvPr>
        </p:nvSpPr>
        <p:spPr/>
        <p:txBody>
          <a:bodyPr/>
          <a:lstStyle/>
          <a:p>
            <a:r>
              <a:rPr lang="en-US" dirty="0"/>
              <a:t>Sexuality</a:t>
            </a:r>
          </a:p>
        </p:txBody>
      </p:sp>
      <p:sp>
        <p:nvSpPr>
          <p:cNvPr id="3" name="Content Placeholder 2">
            <a:extLst>
              <a:ext uri="{FF2B5EF4-FFF2-40B4-BE49-F238E27FC236}">
                <a16:creationId xmlns:a16="http://schemas.microsoft.com/office/drawing/2014/main" id="{DE7D47EC-1DFE-4CB0-9998-CA68FDEEFF7E}"/>
              </a:ext>
            </a:extLst>
          </p:cNvPr>
          <p:cNvSpPr>
            <a:spLocks noGrp="1"/>
          </p:cNvSpPr>
          <p:nvPr>
            <p:ph idx="1"/>
          </p:nvPr>
        </p:nvSpPr>
        <p:spPr>
          <a:xfrm>
            <a:off x="5794625" y="1722883"/>
            <a:ext cx="5559175" cy="4351338"/>
          </a:xfrm>
        </p:spPr>
        <p:txBody>
          <a:bodyPr/>
          <a:lstStyle/>
          <a:p>
            <a:pPr marL="457200" indent="-457200" algn="l" eaLnBrk="1" hangingPunct="1">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Sexual interest replaced with absorption in gambling</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457200" indent="-457200" algn="l" eaLnBrk="1" hangingPunct="1">
              <a:spcBef>
                <a:spcPts val="540"/>
              </a:spcBef>
              <a:buFont typeface="Arial" pitchFamily="34" charset="0"/>
              <a:buChar char="•"/>
            </a:pPr>
            <a:endParaRPr lang="en-US"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457200" indent="-457200" algn="l" eaLnBrk="1" hangingPunct="1">
              <a:spcBef>
                <a:spcPts val="540"/>
              </a:spcBef>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Dysfunction takes different forms</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457200" indent="-457200" algn="l" eaLnBrk="1" hangingPunct="1">
              <a:spcBef>
                <a:spcPts val="540"/>
              </a:spcBef>
              <a:buFont typeface="Arial" pitchFamily="34" charset="0"/>
              <a:buChar char="•"/>
            </a:pP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457200" indent="-457200" algn="l" eaLnBrk="1" hangingPunct="1">
              <a:spcBef>
                <a:spcPts val="540"/>
              </a:spcBef>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Reasonable to infer low sexual desire among either partner</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457200" indent="-457200" algn="l" eaLnBrk="1" hangingPunct="1">
              <a:spcBef>
                <a:spcPts val="540"/>
              </a:spcBef>
              <a:buFont typeface="Arial" pitchFamily="34" charset="0"/>
              <a:buChar char="•"/>
            </a:pP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457200" indent="-457200" algn="l" eaLnBrk="1" hangingPunct="1">
              <a:spcBef>
                <a:spcPts val="540"/>
              </a:spcBef>
              <a:buFont typeface="Arial" pitchFamily="34" charset="0"/>
              <a:buChar char="•"/>
            </a:pPr>
            <a:r>
              <a:rPr lang="en-US" sz="2800" dirty="0">
                <a:solidFill>
                  <a:srgbClr val="FFFFFF"/>
                </a:solidFill>
                <a:effectLst>
                  <a:outerShdw blurRad="38100" dist="38100" dir="2700000" algn="tl">
                    <a:srgbClr val="000000"/>
                  </a:outerShdw>
                </a:effectLst>
                <a:ea typeface="Trajan Pro Bold" charset="0"/>
                <a:cs typeface="Trajan Pro Bold" charset="0"/>
                <a:sym typeface="Trajan Pro Bold" charset="0"/>
              </a:rPr>
              <a:t>Lack of interest may mask fear of intimacy or unconscious rage</a:t>
            </a:r>
            <a:endParaRPr lang="en-US" sz="28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45B62233-2319-44AA-BCDD-9EE3E6DB2F18}"/>
              </a:ext>
            </a:extLst>
          </p:cNvPr>
          <p:cNvPicPr>
            <a:picLocks noChangeAspect="1"/>
          </p:cNvPicPr>
          <p:nvPr/>
        </p:nvPicPr>
        <p:blipFill rotWithShape="1">
          <a:blip r:embed="rId3"/>
          <a:srcRect l="20863" r="18227"/>
          <a:stretch/>
        </p:blipFill>
        <p:spPr>
          <a:xfrm>
            <a:off x="1109610" y="2145415"/>
            <a:ext cx="3719245" cy="3186712"/>
          </a:xfrm>
          <a:prstGeom prst="rect">
            <a:avLst/>
          </a:prstGeom>
          <a:ln>
            <a:noFill/>
          </a:ln>
          <a:effectLst>
            <a:softEdge rad="112500"/>
          </a:effectLst>
        </p:spPr>
      </p:pic>
    </p:spTree>
    <p:extLst>
      <p:ext uri="{BB962C8B-B14F-4D97-AF65-F5344CB8AC3E}">
        <p14:creationId xmlns:p14="http://schemas.microsoft.com/office/powerpoint/2010/main" val="1678213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CD9B-90B8-476B-919A-4AA65BB5AAD8}"/>
              </a:ext>
            </a:extLst>
          </p:cNvPr>
          <p:cNvSpPr>
            <a:spLocks noGrp="1"/>
          </p:cNvSpPr>
          <p:nvPr>
            <p:ph type="title"/>
          </p:nvPr>
        </p:nvSpPr>
        <p:spPr/>
        <p:txBody>
          <a:bodyPr/>
          <a:lstStyle/>
          <a:p>
            <a:r>
              <a:rPr lang="en-US" dirty="0"/>
              <a:t>Emotional Intimacy</a:t>
            </a:r>
          </a:p>
        </p:txBody>
      </p:sp>
      <p:sp>
        <p:nvSpPr>
          <p:cNvPr id="3" name="Content Placeholder 2">
            <a:extLst>
              <a:ext uri="{FF2B5EF4-FFF2-40B4-BE49-F238E27FC236}">
                <a16:creationId xmlns:a16="http://schemas.microsoft.com/office/drawing/2014/main" id="{AA0935E5-339A-422B-920E-5290FE24C04F}"/>
              </a:ext>
            </a:extLst>
          </p:cNvPr>
          <p:cNvSpPr>
            <a:spLocks noGrp="1"/>
          </p:cNvSpPr>
          <p:nvPr>
            <p:ph idx="1"/>
          </p:nvPr>
        </p:nvSpPr>
        <p:spPr/>
        <p:txBody>
          <a:bodyPr/>
          <a:lstStyle/>
          <a:p>
            <a:pPr marL="0" indent="0" algn="l" eaLnBrk="1" hangingPunct="1">
              <a:buNone/>
            </a:pPr>
            <a:r>
              <a:rPr lang="en-US" sz="2400" dirty="0">
                <a:solidFill>
                  <a:srgbClr val="FFFFFF"/>
                </a:solidFill>
                <a:effectLst>
                  <a:outerShdw blurRad="38100" dist="38100" dir="2700000" algn="tl">
                    <a:srgbClr val="000000"/>
                  </a:outerShdw>
                </a:effectLst>
                <a:ea typeface="Trajan Pro Bold" charset="0"/>
                <a:cs typeface="Trajan Pro Bold" charset="0"/>
                <a:sym typeface="Trajan Pro Bold" charset="0"/>
              </a:rPr>
              <a:t>Trust and intimacy shattered by partners’ gambling</a:t>
            </a:r>
            <a:endParaRPr lang="en-US" sz="24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0" indent="0" algn="l" eaLnBrk="1" hangingPunct="1">
              <a:spcBef>
                <a:spcPts val="450"/>
              </a:spcBef>
              <a:buNone/>
            </a:pPr>
            <a:endParaRPr lang="en-US" sz="3200" dirty="0">
              <a:solidFill>
                <a:srgbClr val="FFFFFF"/>
              </a:solidFill>
              <a:sym typeface="Trajan Pro" charset="0"/>
            </a:endParaRPr>
          </a:p>
          <a:p>
            <a:pPr marL="0" indent="0" algn="l" eaLnBrk="1" hangingPunct="1">
              <a:spcBef>
                <a:spcPts val="450"/>
              </a:spcBef>
              <a:buNone/>
            </a:pPr>
            <a:r>
              <a:rPr lang="en-US" sz="2400" dirty="0">
                <a:solidFill>
                  <a:srgbClr val="FFFFFF"/>
                </a:solidFill>
                <a:effectLst>
                  <a:outerShdw blurRad="38100" dist="38100" dir="2700000" algn="tl">
                    <a:srgbClr val="000000"/>
                  </a:outerShdw>
                </a:effectLst>
                <a:ea typeface="Trajan Pro Bold" charset="0"/>
                <a:cs typeface="Trajan Pro Bold" charset="0"/>
                <a:sym typeface="Trajan Pro Bold" charset="0"/>
              </a:rPr>
              <a:t>Deeper roots of problems may be found in families of origin</a:t>
            </a:r>
            <a:endParaRPr lang="en-US" sz="24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0" indent="0" algn="l" eaLnBrk="1" hangingPunct="1">
              <a:spcBef>
                <a:spcPts val="450"/>
              </a:spcBef>
              <a:buNone/>
            </a:pPr>
            <a:endParaRPr lang="en-US" sz="2800" dirty="0">
              <a:solidFill>
                <a:srgbClr val="FFFFFF"/>
              </a:solidFill>
              <a:sym typeface="Trajan Pro" charset="0"/>
            </a:endParaRPr>
          </a:p>
          <a:p>
            <a:pPr marL="0" indent="0" algn="l" eaLnBrk="1" hangingPunct="1">
              <a:spcBef>
                <a:spcPts val="450"/>
              </a:spcBef>
              <a:buNone/>
            </a:pPr>
            <a:r>
              <a:rPr lang="en-US" sz="2400" dirty="0">
                <a:solidFill>
                  <a:srgbClr val="FFFFFF"/>
                </a:solidFill>
                <a:effectLst>
                  <a:outerShdw blurRad="38100" dist="38100" dir="2700000" algn="tl">
                    <a:srgbClr val="000000"/>
                  </a:outerShdw>
                </a:effectLst>
                <a:ea typeface="Trajan Pro Bold" charset="0"/>
                <a:cs typeface="Trajan Pro Bold" charset="0"/>
                <a:sym typeface="Trajan Pro Bold" charset="0"/>
              </a:rPr>
              <a:t>Therapeutic sessions must include:</a:t>
            </a:r>
            <a:endParaRPr lang="en-US" sz="2400" dirty="0">
              <a:solidFill>
                <a:srgbClr val="FFFFFF"/>
              </a:solidFill>
              <a:effectLst>
                <a:outerShdw blurRad="38100" dist="38100" dir="2700000" algn="tl">
                  <a:srgbClr val="000000"/>
                </a:outerShdw>
              </a:effectLst>
              <a:ea typeface="ヒラギノ角ゴ ProN W6" charset="0"/>
              <a:cs typeface="ヒラギノ角ゴ ProN W6" charset="0"/>
              <a:sym typeface="Trajan Pro Bold" charset="0"/>
            </a:endParaRPr>
          </a:p>
          <a:p>
            <a:pPr marL="600075" lvl="1" algn="l" eaLnBrk="1" hangingPunct="1">
              <a:spcBef>
                <a:spcPts val="450"/>
              </a:spcBef>
              <a:buClr>
                <a:srgbClr val="FBC500"/>
              </a:buClr>
              <a:buFont typeface="Arial" pitchFamily="34" charset="0"/>
              <a:buChar char="•"/>
            </a:pPr>
            <a:r>
              <a:rPr lang="en-US" sz="2000" dirty="0">
                <a:solidFill>
                  <a:srgbClr val="FFFFFF"/>
                </a:solidFill>
                <a:ea typeface="Trajan Pro Bold" charset="0"/>
                <a:cs typeface="Trajan Pro Bold" charset="0"/>
                <a:sym typeface="Trajan Pro Bold" charset="0"/>
              </a:rPr>
              <a:t>Reinforcing processes for appropriately expressing hurt and anger</a:t>
            </a:r>
            <a:endParaRPr lang="en-US" sz="2000" dirty="0">
              <a:solidFill>
                <a:srgbClr val="FFFFFF"/>
              </a:solidFill>
              <a:ea typeface="ヒラギノ角ゴ ProN W6" charset="0"/>
              <a:cs typeface="ヒラギノ角ゴ ProN W6" charset="0"/>
              <a:sym typeface="Trajan Pro Bold" charset="0"/>
            </a:endParaRPr>
          </a:p>
          <a:p>
            <a:pPr marL="600075" lvl="1" algn="l" eaLnBrk="1" hangingPunct="1">
              <a:spcBef>
                <a:spcPts val="450"/>
              </a:spcBef>
              <a:buClr>
                <a:srgbClr val="FBC500"/>
              </a:buClr>
              <a:buFont typeface="Arial" pitchFamily="34" charset="0"/>
              <a:buChar char="•"/>
            </a:pPr>
            <a:r>
              <a:rPr lang="en-US" sz="2000" dirty="0">
                <a:solidFill>
                  <a:srgbClr val="FFFFFF"/>
                </a:solidFill>
                <a:ea typeface="Trajan Pro Bold" charset="0"/>
                <a:cs typeface="Trajan Pro Bold" charset="0"/>
                <a:sym typeface="Trajan Pro Bold" charset="0"/>
              </a:rPr>
              <a:t>Initiating and maintaining positive new behaviors</a:t>
            </a:r>
            <a:r>
              <a:rPr lang="en-US" sz="2400" dirty="0">
                <a:solidFill>
                  <a:srgbClr val="FFFFFF"/>
                </a:solidFill>
                <a:ea typeface="Trajan Pro" charset="0"/>
                <a:cs typeface="Trajan Pro" charset="0"/>
                <a:sym typeface="Trajan Pro" charset="0"/>
              </a:rPr>
              <a:t> </a:t>
            </a:r>
            <a:endParaRPr lang="en-US" sz="2400" dirty="0">
              <a:solidFill>
                <a:srgbClr val="FFFFFF"/>
              </a:solidFill>
              <a:sym typeface="Trajan Pro" charset="0"/>
            </a:endParaRPr>
          </a:p>
          <a:p>
            <a:endParaRPr lang="en-US" dirty="0"/>
          </a:p>
        </p:txBody>
      </p:sp>
      <p:pic>
        <p:nvPicPr>
          <p:cNvPr id="4" name="Picture 3">
            <a:extLst>
              <a:ext uri="{FF2B5EF4-FFF2-40B4-BE49-F238E27FC236}">
                <a16:creationId xmlns:a16="http://schemas.microsoft.com/office/drawing/2014/main" id="{16C523BB-2607-45C6-AEF9-3F7542C20485}"/>
              </a:ext>
            </a:extLst>
          </p:cNvPr>
          <p:cNvPicPr>
            <a:picLocks noChangeAspect="1"/>
          </p:cNvPicPr>
          <p:nvPr/>
        </p:nvPicPr>
        <p:blipFill>
          <a:blip r:embed="rId3"/>
          <a:stretch>
            <a:fillRect/>
          </a:stretch>
        </p:blipFill>
        <p:spPr>
          <a:xfrm>
            <a:off x="9336641" y="1751622"/>
            <a:ext cx="1757470" cy="18796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94D4CA55-C716-4BEA-9C18-F4103F6674EC}"/>
              </a:ext>
            </a:extLst>
          </p:cNvPr>
          <p:cNvPicPr>
            <a:picLocks noChangeAspect="1"/>
          </p:cNvPicPr>
          <p:nvPr/>
        </p:nvPicPr>
        <p:blipFill>
          <a:blip r:embed="rId4"/>
          <a:stretch>
            <a:fillRect/>
          </a:stretch>
        </p:blipFill>
        <p:spPr>
          <a:xfrm>
            <a:off x="9336640" y="3920756"/>
            <a:ext cx="1757471" cy="18796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16979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384F7-8B66-4673-AFE2-7EE48AA6B375}"/>
              </a:ext>
            </a:extLst>
          </p:cNvPr>
          <p:cNvSpPr>
            <a:spLocks noGrp="1"/>
          </p:cNvSpPr>
          <p:nvPr>
            <p:ph type="title" idx="4294967295"/>
          </p:nvPr>
        </p:nvSpPr>
        <p:spPr>
          <a:xfrm>
            <a:off x="838200" y="2766218"/>
            <a:ext cx="10515600" cy="1325563"/>
          </a:xfrm>
        </p:spPr>
        <p:txBody>
          <a:bodyPr/>
          <a:lstStyle/>
          <a:p>
            <a:pPr algn="ctr"/>
            <a:r>
              <a:rPr lang="en-US" dirty="0"/>
              <a:t>Video Lecture 5: Couples Counseling</a:t>
            </a:r>
          </a:p>
        </p:txBody>
      </p:sp>
      <p:pic>
        <p:nvPicPr>
          <p:cNvPr id="3" name="Online Media 2" title="Lecture 5: Couples Counseling and Problem Gambling - AZ Problem Gambling Training">
            <a:hlinkClick r:id="" action="ppaction://media"/>
            <a:extLst>
              <a:ext uri="{FF2B5EF4-FFF2-40B4-BE49-F238E27FC236}">
                <a16:creationId xmlns:a16="http://schemas.microsoft.com/office/drawing/2014/main" id="{C856D2DD-AD88-482C-91A4-A10E1CC1A0C2}"/>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2933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6197A-D703-4B8C-B7BA-08CD1EE0C93D}"/>
              </a:ext>
            </a:extLst>
          </p:cNvPr>
          <p:cNvSpPr>
            <a:spLocks noGrp="1"/>
          </p:cNvSpPr>
          <p:nvPr>
            <p:ph type="title"/>
          </p:nvPr>
        </p:nvSpPr>
        <p:spPr/>
        <p:txBody>
          <a:bodyPr/>
          <a:lstStyle/>
          <a:p>
            <a:pPr algn="ctr"/>
            <a:r>
              <a:rPr lang="en-US" dirty="0"/>
              <a:t>Working with Couples and Family</a:t>
            </a:r>
          </a:p>
        </p:txBody>
      </p:sp>
      <p:pic>
        <p:nvPicPr>
          <p:cNvPr id="4" name="Picture 6">
            <a:extLst>
              <a:ext uri="{FF2B5EF4-FFF2-40B4-BE49-F238E27FC236}">
                <a16:creationId xmlns:a16="http://schemas.microsoft.com/office/drawing/2014/main" id="{CB3ACE6F-D50B-4C20-873D-7F5832638DF4}"/>
              </a:ext>
            </a:extLst>
          </p:cNvPr>
          <p:cNvPicPr>
            <a:picLocks noChangeArrowheads="1"/>
          </p:cNvPicPr>
          <p:nvPr>
            <p:custDataLst>
              <p:tags r:id="rId1"/>
            </p:custDataLst>
          </p:nvPr>
        </p:nvPicPr>
        <p:blipFill>
          <a:blip r:embed="rId4" cstate="print"/>
          <a:srcRect/>
          <a:stretch>
            <a:fillRect/>
          </a:stretch>
        </p:blipFill>
        <p:spPr bwMode="auto">
          <a:xfrm>
            <a:off x="4080510" y="3785113"/>
            <a:ext cx="4030980" cy="1571148"/>
          </a:xfrm>
          <a:prstGeom prst="rect">
            <a:avLst/>
          </a:prstGeom>
          <a:noFill/>
          <a:ln w="12700" cap="flat">
            <a:noFill/>
            <a:miter lim="800000"/>
            <a:headEnd/>
            <a:tailEnd/>
          </a:ln>
          <a:effectLst>
            <a:outerShdw dist="25399" dir="2700000" algn="ctr" rotWithShape="0">
              <a:schemeClr val="bg2">
                <a:alpha val="81000"/>
              </a:schemeClr>
            </a:outerShdw>
          </a:effectLst>
        </p:spPr>
      </p:pic>
      <p:sp>
        <p:nvSpPr>
          <p:cNvPr id="6" name="Rectangle 5">
            <a:extLst>
              <a:ext uri="{FF2B5EF4-FFF2-40B4-BE49-F238E27FC236}">
                <a16:creationId xmlns:a16="http://schemas.microsoft.com/office/drawing/2014/main" id="{C64D575B-AF8B-4CF1-A3DB-7CFD85A5A9FC}"/>
              </a:ext>
            </a:extLst>
          </p:cNvPr>
          <p:cNvSpPr/>
          <p:nvPr/>
        </p:nvSpPr>
        <p:spPr bwMode="auto">
          <a:xfrm>
            <a:off x="2209800" y="2586391"/>
            <a:ext cx="7772400" cy="1198722"/>
          </a:xfrm>
          <a:prstGeom prst="rect">
            <a:avLst/>
          </a:prstGeom>
          <a:solidFill>
            <a:schemeClr val="bg1"/>
          </a:solidFill>
          <a:ln w="25400" cap="flat" cmpd="sng" algn="ctr">
            <a:solidFill>
              <a:srgbClr val="D86018"/>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sym typeface="Gill Sans" charset="0"/>
              </a:rPr>
              <a:t>FROM THE WORK OF</a:t>
            </a:r>
          </a:p>
          <a:p>
            <a:pPr marL="0" marR="0" indent="0" defTabSz="914400" rtl="0" eaLnBrk="1" fontAlgn="base" latinLnBrk="0" hangingPunct="1">
              <a:lnSpc>
                <a:spcPct val="100000"/>
              </a:lnSpc>
              <a:spcBef>
                <a:spcPct val="0"/>
              </a:spcBef>
              <a:spcAft>
                <a:spcPct val="0"/>
              </a:spcAft>
              <a:buClrTx/>
              <a:buSzTx/>
              <a:buFontTx/>
              <a:buNone/>
              <a:tabLst/>
            </a:pPr>
            <a:r>
              <a:rPr lang="en-US" sz="2800" b="1" dirty="0"/>
              <a:t>JOANNA FRANKLIN, M.S.  NCGC-II  LCAC-II</a:t>
            </a:r>
            <a:endParaRPr kumimoji="0" lang="en-US" sz="2800" b="1" i="0" u="none" strike="noStrike" cap="none" normalizeH="0" baseline="0" dirty="0">
              <a:ln>
                <a:noFill/>
              </a:ln>
              <a:solidFill>
                <a:srgbClr val="000000"/>
              </a:solidFill>
              <a:effectLst/>
              <a:sym typeface="Gill Sans" charset="0"/>
            </a:endParaRPr>
          </a:p>
        </p:txBody>
      </p:sp>
    </p:spTree>
    <p:extLst>
      <p:ext uri="{BB962C8B-B14F-4D97-AF65-F5344CB8AC3E}">
        <p14:creationId xmlns:p14="http://schemas.microsoft.com/office/powerpoint/2010/main" val="183247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D777F-8BB8-40A0-AA27-8407EB06355C}"/>
              </a:ext>
            </a:extLst>
          </p:cNvPr>
          <p:cNvSpPr>
            <a:spLocks noGrp="1"/>
          </p:cNvSpPr>
          <p:nvPr>
            <p:ph type="title"/>
          </p:nvPr>
        </p:nvSpPr>
        <p:spPr/>
        <p:txBody>
          <a:bodyPr/>
          <a:lstStyle/>
          <a:p>
            <a:r>
              <a:rPr lang="en-US" sz="4400" dirty="0">
                <a:latin typeface="Trajan Pro" pitchFamily="18" charset="0"/>
                <a:ea typeface="Rockwell Condensed" charset="0"/>
                <a:cs typeface="Rockwell Condensed" charset="0"/>
                <a:sym typeface="Rockwell Condensed" charset="0"/>
              </a:rPr>
              <a:t>The Relationship is With the Couple</a:t>
            </a:r>
            <a:endParaRPr lang="en-US" dirty="0"/>
          </a:p>
        </p:txBody>
      </p:sp>
      <p:sp>
        <p:nvSpPr>
          <p:cNvPr id="3" name="Content Placeholder 2">
            <a:extLst>
              <a:ext uri="{FF2B5EF4-FFF2-40B4-BE49-F238E27FC236}">
                <a16:creationId xmlns:a16="http://schemas.microsoft.com/office/drawing/2014/main" id="{BD6232EC-B497-49FC-8AB0-CD75700130DF}"/>
              </a:ext>
            </a:extLst>
          </p:cNvPr>
          <p:cNvSpPr>
            <a:spLocks noGrp="1"/>
          </p:cNvSpPr>
          <p:nvPr>
            <p:ph idx="1"/>
          </p:nvPr>
        </p:nvSpPr>
        <p:spPr>
          <a:xfrm>
            <a:off x="838200" y="1825625"/>
            <a:ext cx="6302339" cy="4351338"/>
          </a:xfrm>
        </p:spPr>
        <p:txBody>
          <a:bodyPr>
            <a:normAutofit fontScale="92500" lnSpcReduction="20000"/>
          </a:bodyPr>
          <a:lstStyle/>
          <a:p>
            <a:r>
              <a:rPr lang="en-US" sz="2800" dirty="0">
                <a:solidFill>
                  <a:srgbClr val="FFC000"/>
                </a:solidFill>
                <a:latin typeface="Trajan Pro" pitchFamily="18" charset="0"/>
                <a:ea typeface="Trajan Pro Bold" charset="0"/>
                <a:cs typeface="Trajan Pro Bold" charset="0"/>
                <a:sym typeface="Trajan Pro Bold" charset="0"/>
              </a:rPr>
              <a:t>WHICH AND HOW FAMILY MEMBERS ARE INVOLVED?</a:t>
            </a:r>
          </a:p>
          <a:p>
            <a:endParaRPr lang="en-US" dirty="0"/>
          </a:p>
          <a:p>
            <a:r>
              <a:rPr lang="en-US" sz="2800" dirty="0">
                <a:solidFill>
                  <a:srgbClr val="FFC000"/>
                </a:solidFill>
                <a:latin typeface="Trajan Pro" pitchFamily="18" charset="0"/>
                <a:ea typeface="Trajan Pro Bold" charset="0"/>
                <a:cs typeface="Trajan Pro Bold" charset="0"/>
                <a:sym typeface="Trajan Pro Bold" charset="0"/>
              </a:rPr>
              <a:t>WHO HAS THE POWER?</a:t>
            </a:r>
          </a:p>
          <a:p>
            <a:endParaRPr lang="en-US" dirty="0"/>
          </a:p>
          <a:p>
            <a:r>
              <a:rPr lang="en-US" sz="2800" dirty="0">
                <a:solidFill>
                  <a:srgbClr val="FFC000"/>
                </a:solidFill>
                <a:latin typeface="Trajan Pro" pitchFamily="18" charset="0"/>
                <a:ea typeface="Trajan Pro Bold" charset="0"/>
                <a:cs typeface="Trajan Pro Bold" charset="0"/>
                <a:sym typeface="Trajan Pro Bold" charset="0"/>
              </a:rPr>
              <a:t>CAN THE THERAPIST ALLY WITH THE POWER BASE IN THE FAMILY?</a:t>
            </a:r>
          </a:p>
          <a:p>
            <a:endParaRPr lang="en-US" dirty="0">
              <a:solidFill>
                <a:srgbClr val="FFC000"/>
              </a:solidFill>
              <a:latin typeface="Trajan Pro" pitchFamily="18" charset="0"/>
              <a:ea typeface="Trajan Pro Bold" charset="0"/>
              <a:cs typeface="Trajan Pro Bold" charset="0"/>
              <a:sym typeface="Trajan Pro Bold" charset="0"/>
            </a:endParaRPr>
          </a:p>
          <a:p>
            <a:pPr>
              <a:defRPr/>
            </a:pPr>
            <a:r>
              <a:rPr lang="en-US" sz="2900" b="1" dirty="0">
                <a:solidFill>
                  <a:srgbClr val="FFC000"/>
                </a:solidFill>
                <a:latin typeface="Trajan Pro" pitchFamily="18" charset="0"/>
                <a:ea typeface="Trajan Pro Bold" charset="0"/>
                <a:cs typeface="Trajan Pro Bold" charset="0"/>
                <a:sym typeface="Trajan Pro Bold" charset="0"/>
              </a:rPr>
              <a:t>Think Family First</a:t>
            </a:r>
          </a:p>
          <a:p>
            <a:pPr marL="868680" lvl="1" indent="-457200">
              <a:buClr>
                <a:srgbClr val="FFFFFF"/>
              </a:buClr>
              <a:buSzPct val="100000"/>
              <a:buFont typeface="Arial" pitchFamily="34" charset="0"/>
              <a:buChar char="•"/>
              <a:defRPr/>
            </a:pPr>
            <a:r>
              <a:rPr lang="en-US" sz="1600" dirty="0">
                <a:solidFill>
                  <a:srgbClr val="FFFFFF"/>
                </a:solidFill>
                <a:latin typeface="Trajan Pro" pitchFamily="18" charset="0"/>
                <a:ea typeface="Trajan Pro" charset="0"/>
                <a:cs typeface="Trajan Pro" charset="0"/>
                <a:sym typeface="Trajan Pro" charset="0"/>
              </a:rPr>
              <a:t>Family often represents gambler’s motivation</a:t>
            </a:r>
          </a:p>
          <a:p>
            <a:pPr marL="868680" lvl="1" indent="-457200">
              <a:buClr>
                <a:srgbClr val="FFFFFF"/>
              </a:buClr>
              <a:buSzPct val="100000"/>
              <a:buFont typeface="Arial" pitchFamily="34" charset="0"/>
              <a:buChar char="•"/>
              <a:defRPr/>
            </a:pPr>
            <a:r>
              <a:rPr lang="en-US" sz="1600" dirty="0">
                <a:solidFill>
                  <a:srgbClr val="FFFFFF"/>
                </a:solidFill>
                <a:latin typeface="Trajan Pro" pitchFamily="18" charset="0"/>
                <a:ea typeface="Trajan Pro" charset="0"/>
                <a:cs typeface="Trajan Pro" charset="0"/>
                <a:sym typeface="Trajan Pro" charset="0"/>
              </a:rPr>
              <a:t>Couples work can improve attendance and outcomes</a:t>
            </a:r>
          </a:p>
          <a:p>
            <a:pPr marL="868680" lvl="1" indent="-457200">
              <a:buClr>
                <a:srgbClr val="FFFFFF"/>
              </a:buClr>
              <a:buSzPct val="100000"/>
              <a:buFont typeface="Arial" pitchFamily="34" charset="0"/>
              <a:buChar char="•"/>
              <a:defRPr/>
            </a:pPr>
            <a:r>
              <a:rPr lang="en-US" sz="1600" dirty="0">
                <a:solidFill>
                  <a:srgbClr val="FFFFFF"/>
                </a:solidFill>
                <a:latin typeface="Trajan Pro" pitchFamily="18" charset="0"/>
                <a:ea typeface="Trajan Pro" charset="0"/>
                <a:cs typeface="Trajan Pro" charset="0"/>
                <a:sym typeface="Trajan Pro" charset="0"/>
              </a:rPr>
              <a:t>Doing too much too soon can become a “bailout” for family</a:t>
            </a:r>
            <a:endParaRPr lang="en-US" sz="2800" dirty="0">
              <a:solidFill>
                <a:srgbClr val="FFC000"/>
              </a:solidFill>
              <a:latin typeface="Trajan Pro" pitchFamily="18" charset="0"/>
              <a:ea typeface="Trajan Pro Bold" charset="0"/>
              <a:cs typeface="Trajan Pro Bold" charset="0"/>
              <a:sym typeface="Trajan Pro Bold" charset="0"/>
            </a:endParaRPr>
          </a:p>
          <a:p>
            <a:endParaRPr lang="en-US" dirty="0"/>
          </a:p>
        </p:txBody>
      </p:sp>
      <p:pic>
        <p:nvPicPr>
          <p:cNvPr id="5" name="Picture 4">
            <a:extLst>
              <a:ext uri="{FF2B5EF4-FFF2-40B4-BE49-F238E27FC236}">
                <a16:creationId xmlns:a16="http://schemas.microsoft.com/office/drawing/2014/main" id="{0C550DC1-C06C-4E01-95C7-AF8F286D832D}"/>
              </a:ext>
            </a:extLst>
          </p:cNvPr>
          <p:cNvPicPr>
            <a:picLocks noChangeAspect="1"/>
          </p:cNvPicPr>
          <p:nvPr/>
        </p:nvPicPr>
        <p:blipFill>
          <a:blip r:embed="rId3"/>
          <a:stretch>
            <a:fillRect/>
          </a:stretch>
        </p:blipFill>
        <p:spPr>
          <a:xfrm>
            <a:off x="7346021" y="2162996"/>
            <a:ext cx="4379574" cy="291971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15566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EA4AA-CB76-47E1-B871-844E7AB8FF69}"/>
              </a:ext>
            </a:extLst>
          </p:cNvPr>
          <p:cNvSpPr>
            <a:spLocks noGrp="1"/>
          </p:cNvSpPr>
          <p:nvPr>
            <p:ph type="title"/>
          </p:nvPr>
        </p:nvSpPr>
        <p:spPr/>
        <p:txBody>
          <a:bodyPr>
            <a:normAutofit/>
          </a:bodyPr>
          <a:lstStyle/>
          <a:p>
            <a:r>
              <a:rPr lang="en-US" dirty="0"/>
              <a:t>Three Common Family Responses </a:t>
            </a:r>
            <a:r>
              <a:rPr lang="en-US" sz="2400" dirty="0"/>
              <a:t>(Ciarrocchi 2001)</a:t>
            </a:r>
            <a:endParaRPr lang="en-US" dirty="0"/>
          </a:p>
        </p:txBody>
      </p:sp>
      <p:sp>
        <p:nvSpPr>
          <p:cNvPr id="3" name="Content Placeholder 2">
            <a:extLst>
              <a:ext uri="{FF2B5EF4-FFF2-40B4-BE49-F238E27FC236}">
                <a16:creationId xmlns:a16="http://schemas.microsoft.com/office/drawing/2014/main" id="{999F76FD-8FAF-48AE-9CBB-F9CDA5F68AE3}"/>
              </a:ext>
            </a:extLst>
          </p:cNvPr>
          <p:cNvSpPr>
            <a:spLocks noGrp="1"/>
          </p:cNvSpPr>
          <p:nvPr>
            <p:ph idx="1"/>
          </p:nvPr>
        </p:nvSpPr>
        <p:spPr>
          <a:xfrm>
            <a:off x="838200" y="3428999"/>
            <a:ext cx="10515600" cy="2747963"/>
          </a:xfrm>
        </p:spPr>
        <p:txBody>
          <a:bodyPr>
            <a:normAutofit fontScale="92500" lnSpcReduction="10000"/>
          </a:bodyPr>
          <a:lstStyle/>
          <a:p>
            <a:pPr marL="514350" indent="-514350">
              <a:spcBef>
                <a:spcPts val="383"/>
              </a:spcBef>
              <a:buClr>
                <a:srgbClr val="FFC000"/>
              </a:buClr>
              <a:buSzPct val="129000"/>
              <a:buFont typeface="+mj-lt"/>
              <a:buAutoNum type="arabicPeriod"/>
            </a:pPr>
            <a:r>
              <a:rPr lang="en-US" sz="2800" dirty="0">
                <a:solidFill>
                  <a:srgbClr val="FFFFFF"/>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THE FAMILY ACCEPTS THE GAMBLER WITH LITTLE LOSS OF INTIMACY</a:t>
            </a:r>
          </a:p>
          <a:p>
            <a:pPr marL="457200" indent="-457200">
              <a:spcBef>
                <a:spcPts val="383"/>
              </a:spcBef>
              <a:buClr>
                <a:srgbClr val="FFC000"/>
              </a:buClr>
              <a:buSzPct val="129000"/>
              <a:buFont typeface="+mj-lt"/>
              <a:buAutoNum type="arabicPeriod"/>
            </a:pPr>
            <a:endParaRPr lang="en-US" sz="2800" dirty="0">
              <a:solidFill>
                <a:srgbClr val="FFFFFF"/>
              </a:solidFill>
              <a:effectLst>
                <a:outerShdw blurRad="38100" dist="38100" dir="2700000" algn="tl">
                  <a:srgbClr val="000000"/>
                </a:outerShdw>
              </a:effectLst>
              <a:latin typeface="Trajan Pro" pitchFamily="18" charset="0"/>
              <a:ea typeface="Lucida Grande" charset="0"/>
              <a:cs typeface="Lucida Grande" charset="0"/>
              <a:sym typeface="Trajan Pro Bold" charset="0"/>
            </a:endParaRPr>
          </a:p>
          <a:p>
            <a:pPr marL="514350" indent="-514350">
              <a:spcBef>
                <a:spcPts val="383"/>
              </a:spcBef>
              <a:buClr>
                <a:srgbClr val="FFC000"/>
              </a:buClr>
              <a:buSzPct val="129000"/>
              <a:buFont typeface="+mj-lt"/>
              <a:buAutoNum type="arabicPeriod"/>
            </a:pPr>
            <a:r>
              <a:rPr lang="en-US" sz="2800" dirty="0">
                <a:solidFill>
                  <a:srgbClr val="FFFFFF"/>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THE FAMILY DEVELOPS A PARALLEL RELATIONSHIP WITH THE GAMBLER EXEMPLIFIED BY EMOTIONAL COLDNESS</a:t>
            </a:r>
          </a:p>
          <a:p>
            <a:pPr marL="457200" indent="-457200">
              <a:spcBef>
                <a:spcPts val="383"/>
              </a:spcBef>
              <a:buClr>
                <a:srgbClr val="FFC000"/>
              </a:buClr>
              <a:buSzPct val="129000"/>
              <a:buFont typeface="+mj-lt"/>
              <a:buAutoNum type="arabicPeriod"/>
            </a:pPr>
            <a:endParaRPr lang="en-US" sz="2800" dirty="0">
              <a:solidFill>
                <a:srgbClr val="FFFFFF"/>
              </a:solidFill>
              <a:effectLst>
                <a:outerShdw blurRad="38100" dist="38100" dir="2700000" algn="tl">
                  <a:srgbClr val="000000"/>
                </a:outerShdw>
              </a:effectLst>
              <a:latin typeface="Trajan Pro" pitchFamily="18" charset="0"/>
              <a:ea typeface="Lucida Grande" charset="0"/>
              <a:cs typeface="Lucida Grande" charset="0"/>
              <a:sym typeface="Trajan Pro Bold" charset="0"/>
            </a:endParaRPr>
          </a:p>
          <a:p>
            <a:pPr marL="514350" indent="-514350">
              <a:spcBef>
                <a:spcPts val="383"/>
              </a:spcBef>
              <a:buClr>
                <a:srgbClr val="FFC000"/>
              </a:buClr>
              <a:buSzPct val="129000"/>
              <a:buFont typeface="+mj-lt"/>
              <a:buAutoNum type="arabicPeriod"/>
            </a:pPr>
            <a:r>
              <a:rPr lang="en-US" sz="2800" dirty="0">
                <a:solidFill>
                  <a:srgbClr val="FFFFFF"/>
                </a:solidFill>
                <a:effectLst>
                  <a:outerShdw blurRad="38100" dist="38100" dir="2700000" algn="tl">
                    <a:srgbClr val="000000"/>
                  </a:outerShdw>
                </a:effectLst>
                <a:latin typeface="Trajan Pro" pitchFamily="18" charset="0"/>
                <a:ea typeface="Trajan Pro Bold" charset="0"/>
                <a:cs typeface="Trajan Pro Bold" charset="0"/>
                <a:sym typeface="Trajan Pro Bold" charset="0"/>
              </a:rPr>
              <a:t>OR, THE FAMILY REMAINS TOGETHER, BUT WITH INTENSE CONFLICT AND CHRONIC ANGER</a:t>
            </a:r>
          </a:p>
          <a:p>
            <a:endParaRPr lang="en-US" dirty="0"/>
          </a:p>
        </p:txBody>
      </p:sp>
      <p:pic>
        <p:nvPicPr>
          <p:cNvPr id="4" name="Picture 3">
            <a:extLst>
              <a:ext uri="{FF2B5EF4-FFF2-40B4-BE49-F238E27FC236}">
                <a16:creationId xmlns:a16="http://schemas.microsoft.com/office/drawing/2014/main" id="{2D2A8D10-E119-43F8-B52B-F5C9D966EDBA}"/>
              </a:ext>
            </a:extLst>
          </p:cNvPr>
          <p:cNvPicPr>
            <a:picLocks noChangeAspect="1"/>
          </p:cNvPicPr>
          <p:nvPr/>
        </p:nvPicPr>
        <p:blipFill>
          <a:blip r:embed="rId3"/>
          <a:stretch>
            <a:fillRect/>
          </a:stretch>
        </p:blipFill>
        <p:spPr>
          <a:xfrm>
            <a:off x="1315949" y="1873696"/>
            <a:ext cx="2181930" cy="114369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F8A9703C-AE4D-41B8-BCFD-A63A433022DB}"/>
              </a:ext>
            </a:extLst>
          </p:cNvPr>
          <p:cNvPicPr>
            <a:picLocks noChangeAspect="1"/>
          </p:cNvPicPr>
          <p:nvPr/>
        </p:nvPicPr>
        <p:blipFill>
          <a:blip r:embed="rId4"/>
          <a:stretch>
            <a:fillRect/>
          </a:stretch>
        </p:blipFill>
        <p:spPr>
          <a:xfrm>
            <a:off x="5005035" y="1886616"/>
            <a:ext cx="2181930" cy="113723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6CCCCD03-B2AA-4CC7-9A84-EBFE2852897D}"/>
              </a:ext>
            </a:extLst>
          </p:cNvPr>
          <p:cNvPicPr>
            <a:picLocks noChangeAspect="1"/>
          </p:cNvPicPr>
          <p:nvPr/>
        </p:nvPicPr>
        <p:blipFill>
          <a:blip r:embed="rId5"/>
          <a:stretch>
            <a:fillRect/>
          </a:stretch>
        </p:blipFill>
        <p:spPr>
          <a:xfrm>
            <a:off x="8694121" y="1880156"/>
            <a:ext cx="2181930" cy="114369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1555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B6E6-64C1-4F55-98A3-56E1BA7CF0A0}"/>
              </a:ext>
            </a:extLst>
          </p:cNvPr>
          <p:cNvSpPr>
            <a:spLocks noGrp="1"/>
          </p:cNvSpPr>
          <p:nvPr>
            <p:ph type="title"/>
          </p:nvPr>
        </p:nvSpPr>
        <p:spPr/>
        <p:txBody>
          <a:bodyPr/>
          <a:lstStyle/>
          <a:p>
            <a:r>
              <a:rPr lang="en-US" dirty="0"/>
              <a:t>Path 1: “Normal” Problem Gambling</a:t>
            </a:r>
          </a:p>
        </p:txBody>
      </p:sp>
      <p:sp>
        <p:nvSpPr>
          <p:cNvPr id="3" name="Content Placeholder 2">
            <a:extLst>
              <a:ext uri="{FF2B5EF4-FFF2-40B4-BE49-F238E27FC236}">
                <a16:creationId xmlns:a16="http://schemas.microsoft.com/office/drawing/2014/main" id="{0F58E35A-787A-496A-AD61-15A816E60E02}"/>
              </a:ext>
            </a:extLst>
          </p:cNvPr>
          <p:cNvSpPr>
            <a:spLocks noGrp="1"/>
          </p:cNvSpPr>
          <p:nvPr>
            <p:ph idx="1"/>
          </p:nvPr>
        </p:nvSpPr>
        <p:spPr>
          <a:xfrm>
            <a:off x="3175793" y="4947114"/>
            <a:ext cx="5840414" cy="613633"/>
          </a:xfrm>
        </p:spPr>
        <p:txBody>
          <a:bodyPr/>
          <a:lstStyle/>
          <a:p>
            <a:pPr marL="0" indent="0">
              <a:buNone/>
            </a:pPr>
            <a:r>
              <a:rPr lang="en-US" dirty="0">
                <a:latin typeface="Times New Roman" panose="02020603050405020304" pitchFamily="18" charset="0"/>
                <a:cs typeface="Times New Roman" panose="02020603050405020304" pitchFamily="18" charset="0"/>
                <a:sym typeface="Rockwell Condensed" pitchFamily="18" charset="0"/>
              </a:rPr>
              <a:t>Blaszczynski’s Pathways Model (2000)</a:t>
            </a:r>
          </a:p>
          <a:p>
            <a:pPr marL="0" indent="0">
              <a:buNone/>
            </a:pPr>
            <a:endParaRPr lang="en-US" dirty="0"/>
          </a:p>
        </p:txBody>
      </p:sp>
      <p:sp>
        <p:nvSpPr>
          <p:cNvPr id="5" name="AutoShape 6">
            <a:extLst>
              <a:ext uri="{FF2B5EF4-FFF2-40B4-BE49-F238E27FC236}">
                <a16:creationId xmlns:a16="http://schemas.microsoft.com/office/drawing/2014/main" id="{D6517BF0-1782-4C55-91AB-81FFBDC4D6DE}"/>
              </a:ext>
            </a:extLst>
          </p:cNvPr>
          <p:cNvSpPr>
            <a:spLocks/>
          </p:cNvSpPr>
          <p:nvPr/>
        </p:nvSpPr>
        <p:spPr bwMode="auto">
          <a:xfrm>
            <a:off x="1571625" y="2234767"/>
            <a:ext cx="3469724" cy="1985706"/>
          </a:xfrm>
          <a:prstGeom prst="roundRect">
            <a:avLst>
              <a:gd name="adj" fmla="val 9611"/>
            </a:avLst>
          </a:prstGeom>
          <a:gradFill rotWithShape="0">
            <a:gsLst>
              <a:gs pos="0">
                <a:schemeClr val="accent2">
                  <a:lumMod val="60000"/>
                  <a:lumOff val="40000"/>
                </a:schemeClr>
              </a:gs>
              <a:gs pos="100000">
                <a:srgbClr val="CECECE"/>
              </a:gs>
            </a:gsLst>
            <a:lin ang="5400000" scaled="1"/>
          </a:gradFill>
          <a:ln w="76200" cap="flat">
            <a:solidFill>
              <a:srgbClr val="D86018"/>
            </a:solidFill>
            <a:prstDash val="solid"/>
            <a:miter lim="800000"/>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defRPr/>
            </a:pPr>
            <a:endParaRPr lang="en-US" sz="1350" dirty="0">
              <a:latin typeface="Times New Roman" panose="02020603050405020304" pitchFamily="18" charset="0"/>
              <a:cs typeface="Times New Roman" panose="02020603050405020304" pitchFamily="18" charset="0"/>
            </a:endParaRPr>
          </a:p>
        </p:txBody>
      </p:sp>
      <p:sp>
        <p:nvSpPr>
          <p:cNvPr id="7" name="Rectangle 7">
            <a:extLst>
              <a:ext uri="{FF2B5EF4-FFF2-40B4-BE49-F238E27FC236}">
                <a16:creationId xmlns:a16="http://schemas.microsoft.com/office/drawing/2014/main" id="{B1FC79A4-BD2A-4E23-9104-848545FE7A26}"/>
              </a:ext>
            </a:extLst>
          </p:cNvPr>
          <p:cNvSpPr>
            <a:spLocks/>
          </p:cNvSpPr>
          <p:nvPr/>
        </p:nvSpPr>
        <p:spPr bwMode="auto">
          <a:xfrm>
            <a:off x="1722439" y="2787680"/>
            <a:ext cx="3060762" cy="1015663"/>
          </a:xfrm>
          <a:prstGeom prst="rect">
            <a:avLst/>
          </a:prstGeom>
          <a:noFill/>
          <a:ln w="12700">
            <a:noFill/>
            <a:miter lim="800000"/>
            <a:headEnd/>
            <a:tailEnd/>
          </a:ln>
        </p:spPr>
        <p:txBody>
          <a:bodyPr wrap="square" lIns="0" tIns="0" rIns="0" bIns="0" anchor="ctr">
            <a:spAutoFit/>
          </a:bodyPr>
          <a:lstStyle/>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ABSENCE </a:t>
            </a:r>
          </a:p>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OF            </a:t>
            </a:r>
          </a:p>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PRE-MORBID </a:t>
            </a:r>
          </a:p>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PSYCHOPATHOLOGY</a:t>
            </a:r>
          </a:p>
        </p:txBody>
      </p:sp>
      <p:sp>
        <p:nvSpPr>
          <p:cNvPr id="9" name="AutoShape 8">
            <a:extLst>
              <a:ext uri="{FF2B5EF4-FFF2-40B4-BE49-F238E27FC236}">
                <a16:creationId xmlns:a16="http://schemas.microsoft.com/office/drawing/2014/main" id="{ADA74904-BD29-4360-B742-E638F4F82109}"/>
              </a:ext>
            </a:extLst>
          </p:cNvPr>
          <p:cNvSpPr>
            <a:spLocks/>
          </p:cNvSpPr>
          <p:nvPr/>
        </p:nvSpPr>
        <p:spPr bwMode="auto">
          <a:xfrm>
            <a:off x="7444924" y="2234767"/>
            <a:ext cx="3446047" cy="1985706"/>
          </a:xfrm>
          <a:prstGeom prst="roundRect">
            <a:avLst>
              <a:gd name="adj" fmla="val 9611"/>
            </a:avLst>
          </a:prstGeom>
          <a:gradFill rotWithShape="0">
            <a:gsLst>
              <a:gs pos="0">
                <a:schemeClr val="accent2">
                  <a:lumMod val="60000"/>
                  <a:lumOff val="40000"/>
                </a:schemeClr>
              </a:gs>
              <a:gs pos="100000">
                <a:srgbClr val="CECECE"/>
              </a:gs>
            </a:gsLst>
            <a:lin ang="5400000" scaled="1"/>
          </a:gradFill>
          <a:ln w="76200" cap="flat">
            <a:solidFill>
              <a:srgbClr val="D86018"/>
            </a:solidFill>
            <a:prstDash val="solid"/>
            <a:miter lim="800000"/>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defRPr/>
            </a:pPr>
            <a:endParaRPr lang="en-US" sz="1350" dirty="0">
              <a:latin typeface="Times New Roman" panose="02020603050405020304" pitchFamily="18" charset="0"/>
              <a:cs typeface="Times New Roman" panose="02020603050405020304" pitchFamily="18" charset="0"/>
            </a:endParaRPr>
          </a:p>
        </p:txBody>
      </p:sp>
      <p:sp>
        <p:nvSpPr>
          <p:cNvPr id="11" name="Rectangle 9">
            <a:extLst>
              <a:ext uri="{FF2B5EF4-FFF2-40B4-BE49-F238E27FC236}">
                <a16:creationId xmlns:a16="http://schemas.microsoft.com/office/drawing/2014/main" id="{73BD2759-3A8E-4939-8E10-01EBC50A324D}"/>
              </a:ext>
            </a:extLst>
          </p:cNvPr>
          <p:cNvSpPr>
            <a:spLocks/>
          </p:cNvSpPr>
          <p:nvPr/>
        </p:nvSpPr>
        <p:spPr bwMode="auto">
          <a:xfrm>
            <a:off x="8024637" y="2787680"/>
            <a:ext cx="2294495" cy="1015663"/>
          </a:xfrm>
          <a:prstGeom prst="rect">
            <a:avLst/>
          </a:prstGeom>
          <a:noFill/>
          <a:ln w="12700">
            <a:noFill/>
            <a:miter lim="800000"/>
            <a:headEnd/>
            <a:tailEnd/>
          </a:ln>
        </p:spPr>
        <p:txBody>
          <a:bodyPr wrap="square" lIns="0" tIns="0" rIns="0" bIns="0" anchor="ctr">
            <a:spAutoFit/>
          </a:bodyPr>
          <a:lstStyle/>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PRESENCE </a:t>
            </a:r>
          </a:p>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OF </a:t>
            </a:r>
          </a:p>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PSYCHOSOCIAL</a:t>
            </a:r>
          </a:p>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 PROBLEMS</a:t>
            </a:r>
          </a:p>
        </p:txBody>
      </p:sp>
      <p:sp>
        <p:nvSpPr>
          <p:cNvPr id="13" name="AutoShape 10">
            <a:extLst>
              <a:ext uri="{FF2B5EF4-FFF2-40B4-BE49-F238E27FC236}">
                <a16:creationId xmlns:a16="http://schemas.microsoft.com/office/drawing/2014/main" id="{5AE9A1BF-4B94-4BA8-8CFD-CDD79AE73FA9}"/>
              </a:ext>
            </a:extLst>
          </p:cNvPr>
          <p:cNvSpPr>
            <a:spLocks/>
          </p:cNvSpPr>
          <p:nvPr/>
        </p:nvSpPr>
        <p:spPr bwMode="auto">
          <a:xfrm>
            <a:off x="5349876" y="2616723"/>
            <a:ext cx="1786521" cy="1292068"/>
          </a:xfrm>
          <a:prstGeom prst="rightArrow">
            <a:avLst>
              <a:gd name="adj1" fmla="val 50000"/>
              <a:gd name="adj2" fmla="val 38649"/>
            </a:avLst>
          </a:prstGeom>
          <a:solidFill>
            <a:srgbClr val="D86018"/>
          </a:solidFill>
          <a:ln w="50800" cap="flat">
            <a:solidFill>
              <a:srgbClr val="D86018"/>
            </a:solidFill>
            <a:prstDash val="solid"/>
            <a:miter lim="800000"/>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nchor="ctr"/>
          <a:lstStyle/>
          <a:p>
            <a:pPr algn="ctr">
              <a:defRPr/>
            </a:pPr>
            <a:r>
              <a:rPr lang="en-US" sz="1500" b="1" dirty="0">
                <a:solidFill>
                  <a:schemeClr val="bg1"/>
                </a:solidFill>
                <a:latin typeface="Times New Roman" panose="02020603050405020304" pitchFamily="18" charset="0"/>
                <a:cs typeface="Times New Roman" panose="02020603050405020304" pitchFamily="18" charset="0"/>
              </a:rPr>
              <a:t>GAMBLING</a:t>
            </a:r>
            <a:endParaRPr lang="en-US" sz="135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87345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256A3-A4A7-4C5D-9C2C-B27A6B8E454E}"/>
              </a:ext>
            </a:extLst>
          </p:cNvPr>
          <p:cNvSpPr>
            <a:spLocks noGrp="1"/>
          </p:cNvSpPr>
          <p:nvPr>
            <p:ph type="title"/>
          </p:nvPr>
        </p:nvSpPr>
        <p:spPr/>
        <p:txBody>
          <a:bodyPr/>
          <a:lstStyle/>
          <a:p>
            <a:r>
              <a:rPr lang="en-US" dirty="0"/>
              <a:t>Treatment Considerations</a:t>
            </a:r>
          </a:p>
        </p:txBody>
      </p:sp>
      <p:sp>
        <p:nvSpPr>
          <p:cNvPr id="3" name="Content Placeholder 2">
            <a:extLst>
              <a:ext uri="{FF2B5EF4-FFF2-40B4-BE49-F238E27FC236}">
                <a16:creationId xmlns:a16="http://schemas.microsoft.com/office/drawing/2014/main" id="{FB06812B-076D-4C50-AAF5-4B9147973551}"/>
              </a:ext>
            </a:extLst>
          </p:cNvPr>
          <p:cNvSpPr>
            <a:spLocks noGrp="1"/>
          </p:cNvSpPr>
          <p:nvPr>
            <p:ph idx="1"/>
          </p:nvPr>
        </p:nvSpPr>
        <p:spPr>
          <a:xfrm>
            <a:off x="838200" y="1825625"/>
            <a:ext cx="6672209" cy="4351338"/>
          </a:xfrm>
        </p:spPr>
        <p:txBody>
          <a:bodyPr>
            <a:normAutofit fontScale="92500" lnSpcReduction="10000"/>
          </a:bodyPr>
          <a:lstStyle/>
          <a:p>
            <a:r>
              <a:rPr lang="en-US" sz="2800" dirty="0">
                <a:solidFill>
                  <a:srgbClr val="FFFFFF"/>
                </a:solidFill>
                <a:latin typeface="Trajan Pro" pitchFamily="18" charset="0"/>
                <a:ea typeface="Trajan Pro Bold" charset="0"/>
                <a:cs typeface="Trajan Pro Bold" charset="0"/>
                <a:sym typeface="Trajan Pro Bold" charset="0"/>
              </a:rPr>
              <a:t>THE FOCUS </a:t>
            </a:r>
            <a:r>
              <a:rPr lang="en-US" sz="2800" dirty="0">
                <a:solidFill>
                  <a:srgbClr val="A4D4FF"/>
                </a:solidFill>
                <a:effectLst>
                  <a:outerShdw blurRad="38100" dist="38100" dir="2700000" algn="tl">
                    <a:srgbClr val="C0C0C0"/>
                  </a:outerShdw>
                </a:effectLst>
                <a:latin typeface="Trajan Pro" pitchFamily="18" charset="0"/>
                <a:ea typeface="Trajan Pro Bold" charset="0"/>
                <a:cs typeface="Trajan Pro Bold" charset="0"/>
                <a:sym typeface="Trajan Pro Bold" charset="0"/>
              </a:rPr>
              <a:t>CHANGES</a:t>
            </a:r>
            <a:r>
              <a:rPr lang="en-US" sz="2800" dirty="0">
                <a:solidFill>
                  <a:srgbClr val="FFFFFF"/>
                </a:solidFill>
                <a:latin typeface="Trajan Pro" pitchFamily="18" charset="0"/>
                <a:ea typeface="Trajan Pro Bold" charset="0"/>
                <a:cs typeface="Trajan Pro Bold" charset="0"/>
                <a:sym typeface="Trajan Pro Bold" charset="0"/>
              </a:rPr>
              <a:t> AS TREATMENT PROGRESSES TOWARD STABLE RECOVERY </a:t>
            </a:r>
          </a:p>
          <a:p>
            <a:r>
              <a:rPr lang="en-US" sz="2800" dirty="0">
                <a:solidFill>
                  <a:srgbClr val="FFFFFF"/>
                </a:solidFill>
                <a:latin typeface="Trajan Pro" pitchFamily="18" charset="0"/>
                <a:ea typeface="Trajan Pro Bold" charset="0"/>
                <a:cs typeface="Trajan Pro Bold" charset="0"/>
                <a:sym typeface="Trajan Pro Bold" charset="0"/>
              </a:rPr>
              <a:t>Gambler’s sense of entitlement may be linked to domestic violence</a:t>
            </a:r>
          </a:p>
          <a:p>
            <a:pPr marL="457200" indent="-457200">
              <a:buFont typeface="Arial" pitchFamily="34" charset="0"/>
              <a:buChar char="•"/>
              <a:defRPr/>
            </a:pPr>
            <a:r>
              <a:rPr lang="en-US" sz="2800" dirty="0">
                <a:solidFill>
                  <a:srgbClr val="FFFFFF"/>
                </a:solidFill>
                <a:latin typeface="Trajan Pro" pitchFamily="18" charset="0"/>
                <a:ea typeface="Trajan Pro Bold" charset="0"/>
                <a:cs typeface="Trajan Pro Bold" charset="0"/>
                <a:sym typeface="Trajan Pro Bold" charset="0"/>
              </a:rPr>
              <a:t>Treatment must also address trauma concerns; </a:t>
            </a:r>
          </a:p>
          <a:p>
            <a:pPr marL="457200" indent="-457200">
              <a:buFont typeface="Arial" pitchFamily="34" charset="0"/>
              <a:buChar char="•"/>
              <a:defRPr/>
            </a:pPr>
            <a:r>
              <a:rPr lang="en-US" sz="2800" dirty="0">
                <a:solidFill>
                  <a:srgbClr val="FFFFFF"/>
                </a:solidFill>
                <a:latin typeface="Trajan Pro" pitchFamily="18" charset="0"/>
                <a:ea typeface="Trajan Pro Bold" charset="0"/>
                <a:cs typeface="Trajan Pro Bold" charset="0"/>
                <a:sym typeface="Trajan Pro Bold" charset="0"/>
              </a:rPr>
              <a:t>A trauma-recovery model may help to explain the lengthy recovery process</a:t>
            </a:r>
          </a:p>
          <a:p>
            <a:r>
              <a:rPr lang="en-US" sz="2800" dirty="0">
                <a:solidFill>
                  <a:srgbClr val="FFC000"/>
                </a:solidFill>
                <a:latin typeface="Trajan Pro" pitchFamily="18" charset="0"/>
                <a:ea typeface="Trajan Pro Bold" charset="0"/>
                <a:cs typeface="Trajan Pro Bold" charset="0"/>
                <a:sym typeface="Trajan Pro Bold" charset="0"/>
              </a:rPr>
              <a:t>Reinforce seeing the gambling—not the gambler—as the problem, the “it” being worked on.</a:t>
            </a:r>
          </a:p>
          <a:p>
            <a:endParaRPr lang="en-US" dirty="0"/>
          </a:p>
        </p:txBody>
      </p:sp>
      <p:pic>
        <p:nvPicPr>
          <p:cNvPr id="4" name="Picture 3">
            <a:extLst>
              <a:ext uri="{FF2B5EF4-FFF2-40B4-BE49-F238E27FC236}">
                <a16:creationId xmlns:a16="http://schemas.microsoft.com/office/drawing/2014/main" id="{088199CD-BDAE-4631-B334-6F5FB02E2406}"/>
              </a:ext>
            </a:extLst>
          </p:cNvPr>
          <p:cNvPicPr>
            <a:picLocks noChangeAspect="1"/>
          </p:cNvPicPr>
          <p:nvPr/>
        </p:nvPicPr>
        <p:blipFill>
          <a:blip r:embed="rId3"/>
          <a:stretch>
            <a:fillRect/>
          </a:stretch>
        </p:blipFill>
        <p:spPr>
          <a:xfrm>
            <a:off x="8109093" y="2798049"/>
            <a:ext cx="2857500" cy="159067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51767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71185-A4C4-4B11-993A-8EBACA4EE575}"/>
              </a:ext>
            </a:extLst>
          </p:cNvPr>
          <p:cNvSpPr>
            <a:spLocks noGrp="1"/>
          </p:cNvSpPr>
          <p:nvPr>
            <p:ph type="title"/>
          </p:nvPr>
        </p:nvSpPr>
        <p:spPr/>
        <p:txBody>
          <a:bodyPr/>
          <a:lstStyle/>
          <a:p>
            <a:r>
              <a:rPr lang="en-US" dirty="0"/>
              <a:t>Psychological &amp; Behavioral Factors </a:t>
            </a:r>
          </a:p>
        </p:txBody>
      </p:sp>
      <p:sp>
        <p:nvSpPr>
          <p:cNvPr id="3" name="Content Placeholder 2">
            <a:extLst>
              <a:ext uri="{FF2B5EF4-FFF2-40B4-BE49-F238E27FC236}">
                <a16:creationId xmlns:a16="http://schemas.microsoft.com/office/drawing/2014/main" id="{5C31ABEE-D81E-4E08-99AE-86C8AEF74231}"/>
              </a:ext>
            </a:extLst>
          </p:cNvPr>
          <p:cNvSpPr>
            <a:spLocks noGrp="1"/>
          </p:cNvSpPr>
          <p:nvPr>
            <p:ph idx="1"/>
          </p:nvPr>
        </p:nvSpPr>
        <p:spPr>
          <a:xfrm>
            <a:off x="5845996" y="1825625"/>
            <a:ext cx="5507804" cy="4351338"/>
          </a:xfrm>
        </p:spPr>
        <p:txBody>
          <a:bodyPr/>
          <a:lstStyle/>
          <a:p>
            <a:pPr marL="514350" indent="-514350" algn="l" eaLnBrk="1" hangingPunct="1">
              <a:buClr>
                <a:srgbClr val="FBC500"/>
              </a:buClr>
              <a:buFont typeface="Arial" pitchFamily="34" charset="0"/>
              <a:buChar char="•"/>
            </a:pPr>
            <a:r>
              <a:rPr lang="en-US" sz="2800" dirty="0">
                <a:solidFill>
                  <a:srgbClr val="FFFFFF"/>
                </a:solidFill>
                <a:ea typeface="Trajan Pro Bold" charset="0"/>
                <a:cs typeface="Trajan Pro Bold" charset="0"/>
                <a:sym typeface="Trajan Pro Bold" charset="0"/>
              </a:rPr>
              <a:t>DISSOCIATION AND INVOLVEMENT IN FANTASY</a:t>
            </a:r>
          </a:p>
          <a:p>
            <a:pPr marL="514350" indent="-514350" algn="l" eaLnBrk="1" hangingPunct="1">
              <a:buClr>
                <a:srgbClr val="FBC500"/>
              </a:buClr>
              <a:buFont typeface="Arial" pitchFamily="34" charset="0"/>
              <a:buChar char="•"/>
            </a:pPr>
            <a:endParaRPr lang="en-US" sz="2800" dirty="0">
              <a:solidFill>
                <a:srgbClr val="FFFFFF"/>
              </a:solidFill>
              <a:ea typeface="ヒラギノ角ゴ ProN W6" charset="0"/>
              <a:cs typeface="ヒラギノ角ゴ ProN W6" charset="0"/>
              <a:sym typeface="Trajan Pro Bold" charset="0"/>
            </a:endParaRPr>
          </a:p>
          <a:p>
            <a:pPr marL="514350" indent="-514350" algn="l" eaLnBrk="1" hangingPunct="1">
              <a:spcBef>
                <a:spcPts val="630"/>
              </a:spcBef>
              <a:buClr>
                <a:srgbClr val="FBC500"/>
              </a:buClr>
              <a:buFont typeface="Arial" pitchFamily="34" charset="0"/>
              <a:buChar char="•"/>
            </a:pPr>
            <a:r>
              <a:rPr lang="en-US" sz="2800" dirty="0">
                <a:solidFill>
                  <a:srgbClr val="FFFFFF"/>
                </a:solidFill>
                <a:ea typeface="Trajan Pro Bold" charset="0"/>
                <a:cs typeface="Trajan Pro Bold" charset="0"/>
                <a:sym typeface="Trajan Pro Bold" charset="0"/>
              </a:rPr>
              <a:t>SUPERSTITIOUS OR MAGICAL THINKING</a:t>
            </a:r>
          </a:p>
          <a:p>
            <a:pPr marL="514350" indent="-514350" algn="l" eaLnBrk="1" hangingPunct="1">
              <a:spcBef>
                <a:spcPts val="630"/>
              </a:spcBef>
              <a:buClr>
                <a:srgbClr val="FBC500"/>
              </a:buClr>
              <a:buFont typeface="Arial" pitchFamily="34" charset="0"/>
              <a:buChar char="•"/>
            </a:pPr>
            <a:endParaRPr lang="en-US" sz="2800" dirty="0">
              <a:solidFill>
                <a:srgbClr val="FFFFFF"/>
              </a:solidFill>
              <a:ea typeface="ヒラギノ角ゴ ProN W6" charset="0"/>
              <a:cs typeface="ヒラギノ角ゴ ProN W6" charset="0"/>
              <a:sym typeface="Trajan Pro Bold" charset="0"/>
            </a:endParaRPr>
          </a:p>
          <a:p>
            <a:pPr marL="514350" indent="-514350" algn="l" eaLnBrk="1" hangingPunct="1">
              <a:spcBef>
                <a:spcPts val="630"/>
              </a:spcBef>
              <a:buClr>
                <a:srgbClr val="FBC500"/>
              </a:buClr>
              <a:buFont typeface="Arial" pitchFamily="34" charset="0"/>
              <a:buChar char="•"/>
            </a:pPr>
            <a:r>
              <a:rPr lang="en-US" sz="2800" dirty="0">
                <a:solidFill>
                  <a:srgbClr val="FFFFFF"/>
                </a:solidFill>
                <a:ea typeface="Trajan Pro Bold" charset="0"/>
                <a:cs typeface="Trajan Pro Bold" charset="0"/>
                <a:sym typeface="Trajan Pro Bold" charset="0"/>
              </a:rPr>
              <a:t>NARCISSISM</a:t>
            </a:r>
          </a:p>
          <a:p>
            <a:pPr marL="514350" indent="-514350" algn="l" eaLnBrk="1" hangingPunct="1">
              <a:spcBef>
                <a:spcPts val="630"/>
              </a:spcBef>
              <a:buClr>
                <a:srgbClr val="FBC500"/>
              </a:buClr>
              <a:buFont typeface="Arial" pitchFamily="34" charset="0"/>
              <a:buChar char="•"/>
            </a:pPr>
            <a:endParaRPr lang="en-US" sz="2800" dirty="0">
              <a:solidFill>
                <a:srgbClr val="FFFFFF"/>
              </a:solidFill>
              <a:ea typeface="ヒラギノ角ゴ ProN W6" charset="0"/>
              <a:cs typeface="ヒラギノ角ゴ ProN W6" charset="0"/>
              <a:sym typeface="Trajan Pro Bold" charset="0"/>
            </a:endParaRPr>
          </a:p>
          <a:p>
            <a:pPr marL="514350" indent="-514350" algn="l" eaLnBrk="1" hangingPunct="1">
              <a:spcBef>
                <a:spcPts val="630"/>
              </a:spcBef>
              <a:buClr>
                <a:srgbClr val="FBC500"/>
              </a:buClr>
              <a:buFont typeface="Arial" pitchFamily="34" charset="0"/>
              <a:buChar char="•"/>
            </a:pPr>
            <a:r>
              <a:rPr lang="en-US" sz="2800" dirty="0">
                <a:solidFill>
                  <a:srgbClr val="FFFFFF"/>
                </a:solidFill>
                <a:ea typeface="Trajan Pro Bold" charset="0"/>
                <a:cs typeface="Trajan Pro Bold" charset="0"/>
                <a:sym typeface="Trajan Pro Bold" charset="0"/>
              </a:rPr>
              <a:t>DEPRESSION</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9BB8FA06-08B5-4911-9CA0-8C60FA1154AE}"/>
              </a:ext>
            </a:extLst>
          </p:cNvPr>
          <p:cNvPicPr>
            <a:picLocks noChangeAspect="1"/>
          </p:cNvPicPr>
          <p:nvPr/>
        </p:nvPicPr>
        <p:blipFill>
          <a:blip r:embed="rId3"/>
          <a:stretch>
            <a:fillRect/>
          </a:stretch>
        </p:blipFill>
        <p:spPr>
          <a:xfrm>
            <a:off x="838200" y="2357919"/>
            <a:ext cx="4383640" cy="2465798"/>
          </a:xfrm>
          <a:prstGeom prst="rect">
            <a:avLst/>
          </a:prstGeom>
          <a:ln>
            <a:noFill/>
          </a:ln>
          <a:effectLst>
            <a:softEdge rad="112500"/>
          </a:effectLst>
        </p:spPr>
      </p:pic>
    </p:spTree>
    <p:extLst>
      <p:ext uri="{BB962C8B-B14F-4D97-AF65-F5344CB8AC3E}">
        <p14:creationId xmlns:p14="http://schemas.microsoft.com/office/powerpoint/2010/main" val="25524637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3529-AF08-4245-BF43-24E49EF2F670}"/>
              </a:ext>
            </a:extLst>
          </p:cNvPr>
          <p:cNvSpPr>
            <a:spLocks noGrp="1"/>
          </p:cNvSpPr>
          <p:nvPr>
            <p:ph type="title"/>
          </p:nvPr>
        </p:nvSpPr>
        <p:spPr/>
        <p:txBody>
          <a:bodyPr/>
          <a:lstStyle/>
          <a:p>
            <a:r>
              <a:rPr lang="en-US" dirty="0"/>
              <a:t>Psychological and Behavioral Factors</a:t>
            </a:r>
          </a:p>
        </p:txBody>
      </p:sp>
      <p:pic>
        <p:nvPicPr>
          <p:cNvPr id="5" name="Content Placeholder 4">
            <a:extLst>
              <a:ext uri="{FF2B5EF4-FFF2-40B4-BE49-F238E27FC236}">
                <a16:creationId xmlns:a16="http://schemas.microsoft.com/office/drawing/2014/main" id="{FAEBB2F7-F303-4797-B442-79E0364715F9}"/>
              </a:ext>
            </a:extLst>
          </p:cNvPr>
          <p:cNvPicPr>
            <a:picLocks noGrp="1" noChangeAspect="1"/>
          </p:cNvPicPr>
          <p:nvPr>
            <p:ph idx="1"/>
          </p:nvPr>
        </p:nvPicPr>
        <p:blipFill>
          <a:blip r:embed="rId3"/>
          <a:stretch>
            <a:fillRect/>
          </a:stretch>
        </p:blipFill>
        <p:spPr>
          <a:xfrm>
            <a:off x="1712596" y="1869986"/>
            <a:ext cx="8766808" cy="3974937"/>
          </a:xfrm>
        </p:spPr>
      </p:pic>
    </p:spTree>
    <p:extLst>
      <p:ext uri="{BB962C8B-B14F-4D97-AF65-F5344CB8AC3E}">
        <p14:creationId xmlns:p14="http://schemas.microsoft.com/office/powerpoint/2010/main" val="11690728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Crisis Intervention &amp;</a:t>
            </a:r>
            <a:br>
              <a:rPr lang="en-US" sz="5400" dirty="0">
                <a:solidFill>
                  <a:schemeClr val="tx1"/>
                </a:solidFill>
              </a:rPr>
            </a:br>
            <a:r>
              <a:rPr lang="en-US" sz="5400" dirty="0">
                <a:solidFill>
                  <a:schemeClr val="tx1"/>
                </a:solidFill>
              </a:rPr>
              <a:t>Problem Gambling</a:t>
            </a:r>
          </a:p>
        </p:txBody>
      </p:sp>
    </p:spTree>
    <p:extLst>
      <p:ext uri="{BB962C8B-B14F-4D97-AF65-F5344CB8AC3E}">
        <p14:creationId xmlns:p14="http://schemas.microsoft.com/office/powerpoint/2010/main" val="4127788377"/>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04833" y="253341"/>
            <a:ext cx="10982325" cy="3533775"/>
          </a:xfrm>
        </p:spPr>
        <p:txBody>
          <a:bodyPr>
            <a:normAutofit/>
          </a:bodyPr>
          <a:lstStyle/>
          <a:p>
            <a:pPr algn="ctr"/>
            <a:r>
              <a:rPr lang="en-US" sz="2800" dirty="0">
                <a:latin typeface="Times New Roman" panose="02020603050405020304" pitchFamily="18" charset="0"/>
                <a:cs typeface="Times New Roman" panose="02020603050405020304" pitchFamily="18" charset="0"/>
              </a:rPr>
              <a:t>Many who complete this training have likely been trained to address suicidal tendencies in various mental health populations. </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This segment of the training will offer some perspectives on what might be helpful if you’re working specifically with a problem gambler who is feeling suicidal and how to manage such individuals in clinical practice.</a:t>
            </a:r>
          </a:p>
        </p:txBody>
      </p:sp>
      <p:pic>
        <p:nvPicPr>
          <p:cNvPr id="5" name="Picture 4"/>
          <p:cNvPicPr>
            <a:picLocks noChangeAspect="1"/>
          </p:cNvPicPr>
          <p:nvPr/>
        </p:nvPicPr>
        <p:blipFill>
          <a:blip r:embed="rId3"/>
          <a:stretch>
            <a:fillRect/>
          </a:stretch>
        </p:blipFill>
        <p:spPr>
          <a:xfrm>
            <a:off x="4935534" y="3598332"/>
            <a:ext cx="2320925" cy="2320925"/>
          </a:xfrm>
          <a:prstGeom prst="ellipse">
            <a:avLst/>
          </a:prstGeom>
          <a:ln w="63500" cap="rnd">
            <a:solidFill>
              <a:srgbClr val="D86018"/>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00564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How Can Gambling Disorder Lead </a:t>
            </a:r>
            <a:br>
              <a:rPr lang="en-US" dirty="0"/>
            </a:br>
            <a:r>
              <a:rPr lang="en-US" dirty="0"/>
              <a:t>to a Crisis Situation?</a:t>
            </a:r>
          </a:p>
        </p:txBody>
      </p:sp>
      <p:pic>
        <p:nvPicPr>
          <p:cNvPr id="6" name="Picture 5"/>
          <p:cNvPicPr>
            <a:picLocks noChangeAspect="1"/>
          </p:cNvPicPr>
          <p:nvPr/>
        </p:nvPicPr>
        <p:blipFill>
          <a:blip r:embed="rId3"/>
          <a:stretch>
            <a:fillRect/>
          </a:stretch>
        </p:blipFill>
        <p:spPr>
          <a:xfrm>
            <a:off x="2978040" y="1674689"/>
            <a:ext cx="6235919" cy="4165594"/>
          </a:xfrm>
          <a:prstGeom prst="rect">
            <a:avLst/>
          </a:prstGeom>
          <a:ln>
            <a:noFill/>
          </a:ln>
          <a:effectLst>
            <a:softEdge rad="112500"/>
          </a:effectLst>
        </p:spPr>
      </p:pic>
    </p:spTree>
    <p:extLst>
      <p:ext uri="{BB962C8B-B14F-4D97-AF65-F5344CB8AC3E}">
        <p14:creationId xmlns:p14="http://schemas.microsoft.com/office/powerpoint/2010/main" val="107534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Overview</a:t>
            </a:r>
          </a:p>
        </p:txBody>
      </p:sp>
      <p:sp>
        <p:nvSpPr>
          <p:cNvPr id="5" name="Content Placeholder 4"/>
          <p:cNvSpPr>
            <a:spLocks noGrp="1"/>
          </p:cNvSpPr>
          <p:nvPr>
            <p:ph idx="1"/>
          </p:nvPr>
        </p:nvSpPr>
        <p:spPr>
          <a:xfrm>
            <a:off x="1120000" y="1825625"/>
            <a:ext cx="10233800" cy="4117975"/>
          </a:xfrm>
        </p:spPr>
        <p:txBody>
          <a:bodyPr/>
          <a:lstStyle/>
          <a:p>
            <a:r>
              <a:rPr lang="en-US" dirty="0"/>
              <a:t>Approximately </a:t>
            </a:r>
            <a:r>
              <a:rPr lang="en-US" dirty="0">
                <a:solidFill>
                  <a:schemeClr val="accent6">
                    <a:lumMod val="60000"/>
                    <a:lumOff val="40000"/>
                  </a:schemeClr>
                </a:solidFill>
              </a:rPr>
              <a:t>70 to 90% </a:t>
            </a:r>
            <a:r>
              <a:rPr lang="en-US" dirty="0"/>
              <a:t>of North American adults have participated in some form of gambling, yet only </a:t>
            </a:r>
            <a:r>
              <a:rPr lang="en-US" dirty="0">
                <a:solidFill>
                  <a:schemeClr val="accent6">
                    <a:lumMod val="60000"/>
                    <a:lumOff val="40000"/>
                  </a:schemeClr>
                </a:solidFill>
              </a:rPr>
              <a:t>1 to 3% </a:t>
            </a:r>
            <a:r>
              <a:rPr lang="en-US" dirty="0"/>
              <a:t>of these individuals develop GD. </a:t>
            </a:r>
          </a:p>
          <a:p>
            <a:endParaRPr lang="en-US" dirty="0"/>
          </a:p>
          <a:p>
            <a:r>
              <a:rPr lang="en-US" dirty="0"/>
              <a:t>Most individuals who gamble don’t develop a gambling disorder. </a:t>
            </a:r>
          </a:p>
          <a:p>
            <a:endParaRPr lang="en-US" dirty="0"/>
          </a:p>
          <a:p>
            <a:r>
              <a:rPr lang="en-US" dirty="0"/>
              <a:t>For those who do, the impact can be devastating to themselves and their loved ones, leading to significant emotional distress.</a:t>
            </a:r>
          </a:p>
          <a:p>
            <a:endParaRPr lang="en-US" dirty="0"/>
          </a:p>
        </p:txBody>
      </p:sp>
    </p:spTree>
    <p:extLst>
      <p:ext uri="{BB962C8B-B14F-4D97-AF65-F5344CB8AC3E}">
        <p14:creationId xmlns:p14="http://schemas.microsoft.com/office/powerpoint/2010/main" val="215171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Overview</a:t>
            </a:r>
          </a:p>
        </p:txBody>
      </p:sp>
      <p:sp>
        <p:nvSpPr>
          <p:cNvPr id="5" name="Content Placeholder 4"/>
          <p:cNvSpPr>
            <a:spLocks noGrp="1"/>
          </p:cNvSpPr>
          <p:nvPr>
            <p:ph idx="1"/>
          </p:nvPr>
        </p:nvSpPr>
        <p:spPr>
          <a:xfrm>
            <a:off x="1120000" y="1825625"/>
            <a:ext cx="6525400" cy="4351338"/>
          </a:xfrm>
        </p:spPr>
        <p:txBody>
          <a:bodyPr>
            <a:normAutofit/>
          </a:bodyPr>
          <a:lstStyle/>
          <a:p>
            <a:r>
              <a:rPr lang="en-US" sz="2400" dirty="0"/>
              <a:t>As with other addictions, individuals with gambling problems often have a history of multiple unsuccessful efforts in attempting to reduce or stop their addictive behaviors. </a:t>
            </a:r>
          </a:p>
          <a:p>
            <a:endParaRPr lang="en-US" sz="2400" dirty="0"/>
          </a:p>
          <a:p>
            <a:r>
              <a:rPr lang="en-US" sz="2400" dirty="0"/>
              <a:t>Money lost gambling leads to financial difficulties that interfere with the ability to contribute to household living expenses such as paying bills, the rent, food, medical care, or transportation costs. </a:t>
            </a:r>
            <a:endParaRPr lang="en-US" sz="2400" dirty="0">
              <a:latin typeface="Arial Narrow" panose="020B0606020202030204" pitchFamily="34" charset="0"/>
            </a:endParaRPr>
          </a:p>
        </p:txBody>
      </p:sp>
      <p:pic>
        <p:nvPicPr>
          <p:cNvPr id="2" name="Picture 1"/>
          <p:cNvPicPr>
            <a:picLocks noChangeAspect="1"/>
          </p:cNvPicPr>
          <p:nvPr/>
        </p:nvPicPr>
        <p:blipFill>
          <a:blip r:embed="rId3"/>
          <a:stretch>
            <a:fillRect/>
          </a:stretch>
        </p:blipFill>
        <p:spPr>
          <a:xfrm>
            <a:off x="8056051" y="246580"/>
            <a:ext cx="3652622" cy="548030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001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597604520"/>
              </p:ext>
            </p:extLst>
          </p:nvPr>
        </p:nvGraphicFramePr>
        <p:xfrm>
          <a:off x="407988" y="111125"/>
          <a:ext cx="11784012" cy="6065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4728325" y="2030651"/>
            <a:ext cx="2941831" cy="1754326"/>
          </a:xfrm>
          <a:prstGeom prst="rect">
            <a:avLst/>
          </a:prstGeom>
          <a:noFill/>
        </p:spPr>
        <p:txBody>
          <a:bodyPr wrap="none" lIns="91440" tIns="45720" rIns="91440" bIns="45720">
            <a:spAutoFit/>
          </a:bodyPr>
          <a:lstStyle/>
          <a:p>
            <a:pPr algn="ctr"/>
            <a:r>
              <a:rPr lang="en-US" sz="5400" b="1" cap="none" spc="0" dirty="0">
                <a:ln w="0"/>
                <a:solidFill>
                  <a:schemeClr val="bg1"/>
                </a:solidFill>
                <a:effectLst>
                  <a:outerShdw blurRad="38100" dist="25400" dir="5400000" algn="ctr" rotWithShape="0">
                    <a:srgbClr val="6E747A">
                      <a:alpha val="43000"/>
                    </a:srgbClr>
                  </a:outerShdw>
                </a:effectLst>
              </a:rPr>
              <a:t>Gambling</a:t>
            </a:r>
          </a:p>
          <a:p>
            <a:pPr algn="ctr"/>
            <a:r>
              <a:rPr lang="en-US" sz="5400" b="1" cap="none" spc="0" dirty="0">
                <a:ln w="0"/>
                <a:solidFill>
                  <a:schemeClr val="bg1"/>
                </a:solidFill>
                <a:effectLst>
                  <a:outerShdw blurRad="38100" dist="25400" dir="5400000" algn="ctr" rotWithShape="0">
                    <a:srgbClr val="6E747A">
                      <a:alpha val="43000"/>
                    </a:srgbClr>
                  </a:outerShdw>
                </a:effectLst>
              </a:rPr>
              <a:t>Fantasy</a:t>
            </a:r>
          </a:p>
        </p:txBody>
      </p:sp>
    </p:spTree>
    <p:extLst>
      <p:ext uri="{BB962C8B-B14F-4D97-AF65-F5344CB8AC3E}">
        <p14:creationId xmlns:p14="http://schemas.microsoft.com/office/powerpoint/2010/main" val="366829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74624"/>
            <a:ext cx="10515600" cy="1325563"/>
          </a:xfrm>
        </p:spPr>
        <p:txBody>
          <a:bodyPr/>
          <a:lstStyle/>
          <a:p>
            <a:r>
              <a:rPr lang="en-US" dirty="0">
                <a:latin typeface="Times New Roman" panose="02020603050405020304" pitchFamily="18" charset="0"/>
                <a:cs typeface="Times New Roman" panose="02020603050405020304" pitchFamily="18" charset="0"/>
              </a:rPr>
              <a:t>Overview</a:t>
            </a:r>
          </a:p>
        </p:txBody>
      </p:sp>
      <p:sp>
        <p:nvSpPr>
          <p:cNvPr id="5" name="Content Placeholder 4"/>
          <p:cNvSpPr>
            <a:spLocks noGrp="1"/>
          </p:cNvSpPr>
          <p:nvPr>
            <p:ph idx="1"/>
          </p:nvPr>
        </p:nvSpPr>
        <p:spPr>
          <a:xfrm>
            <a:off x="1120000" y="1500187"/>
            <a:ext cx="10233800" cy="4676776"/>
          </a:xfrm>
        </p:spPr>
        <p:txBody>
          <a:bodyPr>
            <a:normAutofit/>
          </a:bodyPr>
          <a:lstStyle/>
          <a:p>
            <a:pPr marL="0" indent="0" algn="ctr">
              <a:buNone/>
            </a:pPr>
            <a:r>
              <a:rPr lang="en-US" sz="2400" dirty="0"/>
              <a:t>Before long, debt-collectors, late-notices, eviction threats, wage garnishment, service cancellation, and other threats to a person’s overall stability begin having a constant negative impact on the individual.</a:t>
            </a:r>
          </a:p>
          <a:p>
            <a:endParaRPr lang="en-US" sz="2400" dirty="0"/>
          </a:p>
          <a:p>
            <a:endParaRPr lang="en-US" sz="2400" dirty="0"/>
          </a:p>
          <a:p>
            <a:endParaRPr lang="en-US" sz="2400" dirty="0"/>
          </a:p>
          <a:p>
            <a:endParaRPr lang="en-US" sz="2400" dirty="0"/>
          </a:p>
          <a:p>
            <a:pPr marL="0" indent="0">
              <a:buNone/>
            </a:pPr>
            <a:endParaRPr lang="en-US" sz="2400" dirty="0"/>
          </a:p>
          <a:p>
            <a:pPr marL="0" indent="0" algn="ctr">
              <a:buNone/>
            </a:pPr>
            <a:r>
              <a:rPr lang="en-US" sz="2400" dirty="0"/>
              <a:t>These experiences leave problem gamblers and their loved ones feeling discouraged and hopeless about the future.</a:t>
            </a:r>
          </a:p>
        </p:txBody>
      </p:sp>
      <p:pic>
        <p:nvPicPr>
          <p:cNvPr id="2" name="Picture 1"/>
          <p:cNvPicPr>
            <a:picLocks noChangeAspect="1"/>
          </p:cNvPicPr>
          <p:nvPr/>
        </p:nvPicPr>
        <p:blipFill>
          <a:blip r:embed="rId3"/>
          <a:stretch>
            <a:fillRect/>
          </a:stretch>
        </p:blipFill>
        <p:spPr>
          <a:xfrm>
            <a:off x="4874560" y="2825750"/>
            <a:ext cx="2724680" cy="1702322"/>
          </a:xfrm>
          <a:prstGeom prst="rect">
            <a:avLst/>
          </a:prstGeom>
          <a:ln>
            <a:noFill/>
          </a:ln>
          <a:effectLst>
            <a:softEdge rad="112500"/>
          </a:effectLst>
        </p:spPr>
      </p:pic>
    </p:spTree>
    <p:extLst>
      <p:ext uri="{BB962C8B-B14F-4D97-AF65-F5344CB8AC3E}">
        <p14:creationId xmlns:p14="http://schemas.microsoft.com/office/powerpoint/2010/main" val="21161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B6E6-64C1-4F55-98A3-56E1BA7CF0A0}"/>
              </a:ext>
            </a:extLst>
          </p:cNvPr>
          <p:cNvSpPr>
            <a:spLocks noGrp="1"/>
          </p:cNvSpPr>
          <p:nvPr>
            <p:ph type="title"/>
          </p:nvPr>
        </p:nvSpPr>
        <p:spPr/>
        <p:txBody>
          <a:bodyPr/>
          <a:lstStyle/>
          <a:p>
            <a:r>
              <a:rPr lang="en-US" dirty="0"/>
              <a:t>Path 2: “Emotionally Disturbed” Gambling</a:t>
            </a:r>
          </a:p>
        </p:txBody>
      </p:sp>
      <p:sp>
        <p:nvSpPr>
          <p:cNvPr id="3" name="Content Placeholder 2">
            <a:extLst>
              <a:ext uri="{FF2B5EF4-FFF2-40B4-BE49-F238E27FC236}">
                <a16:creationId xmlns:a16="http://schemas.microsoft.com/office/drawing/2014/main" id="{0F58E35A-787A-496A-AD61-15A816E60E02}"/>
              </a:ext>
            </a:extLst>
          </p:cNvPr>
          <p:cNvSpPr>
            <a:spLocks noGrp="1"/>
          </p:cNvSpPr>
          <p:nvPr>
            <p:ph idx="1"/>
          </p:nvPr>
        </p:nvSpPr>
        <p:spPr>
          <a:xfrm>
            <a:off x="3175793" y="4947114"/>
            <a:ext cx="5840414" cy="613633"/>
          </a:xfrm>
        </p:spPr>
        <p:txBody>
          <a:bodyPr/>
          <a:lstStyle/>
          <a:p>
            <a:pPr marL="0" indent="0">
              <a:buNone/>
            </a:pPr>
            <a:r>
              <a:rPr lang="en-US" dirty="0">
                <a:latin typeface="Times New Roman" panose="02020603050405020304" pitchFamily="18" charset="0"/>
                <a:cs typeface="Times New Roman" panose="02020603050405020304" pitchFamily="18" charset="0"/>
                <a:sym typeface="Rockwell Condensed" pitchFamily="18" charset="0"/>
              </a:rPr>
              <a:t>Blaszczynski’s Pathways Model (2000)</a:t>
            </a:r>
          </a:p>
          <a:p>
            <a:pPr marL="0" indent="0">
              <a:buNone/>
            </a:pPr>
            <a:endParaRPr lang="en-US" dirty="0"/>
          </a:p>
        </p:txBody>
      </p:sp>
      <p:sp>
        <p:nvSpPr>
          <p:cNvPr id="4" name="AutoShape 6">
            <a:extLst>
              <a:ext uri="{FF2B5EF4-FFF2-40B4-BE49-F238E27FC236}">
                <a16:creationId xmlns:a16="http://schemas.microsoft.com/office/drawing/2014/main" id="{64DCCE6A-386A-43CB-AD73-858C54EF2775}"/>
              </a:ext>
            </a:extLst>
          </p:cNvPr>
          <p:cNvSpPr>
            <a:spLocks/>
          </p:cNvSpPr>
          <p:nvPr/>
        </p:nvSpPr>
        <p:spPr bwMode="auto">
          <a:xfrm>
            <a:off x="1620954" y="2138175"/>
            <a:ext cx="3080119" cy="2132851"/>
          </a:xfrm>
          <a:prstGeom prst="roundRect">
            <a:avLst>
              <a:gd name="adj" fmla="val 9611"/>
            </a:avLst>
          </a:prstGeom>
          <a:gradFill rotWithShape="0">
            <a:gsLst>
              <a:gs pos="0">
                <a:schemeClr val="accent6">
                  <a:lumMod val="60000"/>
                  <a:lumOff val="40000"/>
                </a:schemeClr>
              </a:gs>
              <a:gs pos="100000">
                <a:srgbClr val="CECECE"/>
              </a:gs>
            </a:gsLst>
            <a:lin ang="5400000" scaled="1"/>
          </a:gradFill>
          <a:ln w="76200" cap="flat">
            <a:solidFill>
              <a:srgbClr val="D86018"/>
            </a:solidFill>
            <a:prstDash val="solid"/>
            <a:miter lim="800000"/>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defRPr/>
            </a:pPr>
            <a:endParaRPr lang="en-US" sz="1350" dirty="0">
              <a:latin typeface="Times New Roman" panose="02020603050405020304" pitchFamily="18" charset="0"/>
              <a:cs typeface="Times New Roman" panose="02020603050405020304" pitchFamily="18" charset="0"/>
            </a:endParaRPr>
          </a:p>
        </p:txBody>
      </p:sp>
      <p:sp>
        <p:nvSpPr>
          <p:cNvPr id="6" name="AutoShape 7">
            <a:extLst>
              <a:ext uri="{FF2B5EF4-FFF2-40B4-BE49-F238E27FC236}">
                <a16:creationId xmlns:a16="http://schemas.microsoft.com/office/drawing/2014/main" id="{8732826F-5AA2-4F35-A9C5-EECC8E58FA42}"/>
              </a:ext>
            </a:extLst>
          </p:cNvPr>
          <p:cNvSpPr>
            <a:spLocks/>
          </p:cNvSpPr>
          <p:nvPr/>
        </p:nvSpPr>
        <p:spPr bwMode="auto">
          <a:xfrm>
            <a:off x="7689519" y="2170023"/>
            <a:ext cx="2881527" cy="2132851"/>
          </a:xfrm>
          <a:prstGeom prst="roundRect">
            <a:avLst>
              <a:gd name="adj" fmla="val 9611"/>
            </a:avLst>
          </a:prstGeom>
          <a:gradFill rotWithShape="0">
            <a:gsLst>
              <a:gs pos="0">
                <a:schemeClr val="accent6">
                  <a:lumMod val="60000"/>
                  <a:lumOff val="40000"/>
                </a:schemeClr>
              </a:gs>
              <a:gs pos="100000">
                <a:srgbClr val="CECECE"/>
              </a:gs>
            </a:gsLst>
            <a:lin ang="5400000" scaled="1"/>
          </a:gradFill>
          <a:ln w="76200" cap="flat">
            <a:solidFill>
              <a:srgbClr val="D86018"/>
            </a:solidFill>
            <a:prstDash val="solid"/>
            <a:miter lim="800000"/>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defRPr/>
            </a:pPr>
            <a:endParaRPr lang="en-US" sz="1350" dirty="0">
              <a:latin typeface="Times New Roman" panose="02020603050405020304" pitchFamily="18" charset="0"/>
              <a:cs typeface="Times New Roman" panose="02020603050405020304" pitchFamily="18" charset="0"/>
            </a:endParaRPr>
          </a:p>
        </p:txBody>
      </p:sp>
      <p:sp>
        <p:nvSpPr>
          <p:cNvPr id="8" name="AutoShape 8">
            <a:extLst>
              <a:ext uri="{FF2B5EF4-FFF2-40B4-BE49-F238E27FC236}">
                <a16:creationId xmlns:a16="http://schemas.microsoft.com/office/drawing/2014/main" id="{E9052D0F-E4F2-4C4F-80E8-531E920341DF}"/>
              </a:ext>
            </a:extLst>
          </p:cNvPr>
          <p:cNvSpPr>
            <a:spLocks/>
          </p:cNvSpPr>
          <p:nvPr/>
        </p:nvSpPr>
        <p:spPr bwMode="auto">
          <a:xfrm flipH="1">
            <a:off x="5138138" y="2170023"/>
            <a:ext cx="2250558" cy="2132851"/>
          </a:xfrm>
          <a:prstGeom prst="rightArrow">
            <a:avLst>
              <a:gd name="adj1" fmla="val 50000"/>
              <a:gd name="adj2" fmla="val 29357"/>
            </a:avLst>
          </a:prstGeom>
          <a:solidFill>
            <a:srgbClr val="D86018"/>
          </a:solidFill>
          <a:ln w="50800" cap="flat">
            <a:noFill/>
            <a:prstDash val="solid"/>
            <a:miter lim="800000"/>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nchor="ctr"/>
          <a:lstStyle/>
          <a:p>
            <a:pPr algn="ctr">
              <a:defRPr/>
            </a:pPr>
            <a:r>
              <a:rPr lang="en-US" sz="1400" b="1" dirty="0">
                <a:solidFill>
                  <a:schemeClr val="bg1"/>
                </a:solidFill>
                <a:latin typeface="Times New Roman" panose="02020603050405020304" pitchFamily="18" charset="0"/>
                <a:cs typeface="Times New Roman" panose="02020603050405020304" pitchFamily="18" charset="0"/>
              </a:rPr>
              <a:t>PROBLEMATIC AFFECTIVE STATES</a:t>
            </a:r>
          </a:p>
        </p:txBody>
      </p:sp>
      <p:sp>
        <p:nvSpPr>
          <p:cNvPr id="16" name="Rectangle 9">
            <a:extLst>
              <a:ext uri="{FF2B5EF4-FFF2-40B4-BE49-F238E27FC236}">
                <a16:creationId xmlns:a16="http://schemas.microsoft.com/office/drawing/2014/main" id="{B6441744-F49F-481D-9884-09A778F1C5A1}"/>
              </a:ext>
            </a:extLst>
          </p:cNvPr>
          <p:cNvSpPr>
            <a:spLocks/>
          </p:cNvSpPr>
          <p:nvPr/>
        </p:nvSpPr>
        <p:spPr bwMode="auto">
          <a:xfrm>
            <a:off x="2313599" y="2789102"/>
            <a:ext cx="1691924" cy="830997"/>
          </a:xfrm>
          <a:prstGeom prst="rect">
            <a:avLst/>
          </a:prstGeom>
          <a:noFill/>
          <a:ln w="12700">
            <a:noFill/>
            <a:miter lim="800000"/>
            <a:headEnd/>
            <a:tailEnd/>
          </a:ln>
        </p:spPr>
        <p:txBody>
          <a:bodyPr wrap="square" lIns="0" tIns="0" rIns="0" bIns="0" anchor="ctr">
            <a:spAutoFit/>
          </a:bodyPr>
          <a:lstStyle/>
          <a:p>
            <a:pPr algn="ctr"/>
            <a:r>
              <a:rPr lang="en-US" b="1" dirty="0">
                <a:latin typeface="Times New Roman" panose="02020603050405020304" pitchFamily="18" charset="0"/>
                <a:ea typeface="Trajan Pro Bold"/>
                <a:cs typeface="Times New Roman" panose="02020603050405020304" pitchFamily="18" charset="0"/>
                <a:sym typeface="Trajan Pro Bold"/>
              </a:rPr>
              <a:t>MEETS NEEDS</a:t>
            </a:r>
          </a:p>
          <a:p>
            <a:pPr algn="ctr"/>
            <a:r>
              <a:rPr lang="en-US" b="1" dirty="0">
                <a:latin typeface="Times New Roman" panose="02020603050405020304" pitchFamily="18" charset="0"/>
                <a:ea typeface="Trajan Pro Bold"/>
                <a:cs typeface="Times New Roman" panose="02020603050405020304" pitchFamily="18" charset="0"/>
                <a:sym typeface="Trajan Pro Bold"/>
              </a:rPr>
              <a:t>THROUGH</a:t>
            </a:r>
          </a:p>
          <a:p>
            <a:pPr algn="ctr"/>
            <a:r>
              <a:rPr lang="en-US" b="1" dirty="0">
                <a:latin typeface="Times New Roman" panose="02020603050405020304" pitchFamily="18" charset="0"/>
                <a:ea typeface="Trajan Pro Bold"/>
                <a:cs typeface="Times New Roman" panose="02020603050405020304" pitchFamily="18" charset="0"/>
                <a:sym typeface="Trajan Pro Bold"/>
              </a:rPr>
              <a:t>GAMBLING</a:t>
            </a:r>
          </a:p>
        </p:txBody>
      </p:sp>
      <p:sp>
        <p:nvSpPr>
          <p:cNvPr id="18" name="Rectangle 10">
            <a:extLst>
              <a:ext uri="{FF2B5EF4-FFF2-40B4-BE49-F238E27FC236}">
                <a16:creationId xmlns:a16="http://schemas.microsoft.com/office/drawing/2014/main" id="{2CCC0E82-C1FC-4867-B38D-4141D15F4A2D}"/>
              </a:ext>
            </a:extLst>
          </p:cNvPr>
          <p:cNvSpPr>
            <a:spLocks/>
          </p:cNvSpPr>
          <p:nvPr/>
        </p:nvSpPr>
        <p:spPr bwMode="auto">
          <a:xfrm>
            <a:off x="8058462" y="2789102"/>
            <a:ext cx="2143639" cy="830997"/>
          </a:xfrm>
          <a:prstGeom prst="rect">
            <a:avLst/>
          </a:prstGeom>
          <a:noFill/>
          <a:ln w="12700">
            <a:noFill/>
            <a:miter lim="800000"/>
            <a:headEnd/>
            <a:tailEnd/>
          </a:ln>
        </p:spPr>
        <p:txBody>
          <a:bodyPr wrap="square" lIns="0" tIns="0" rIns="0" bIns="0" anchor="ctr">
            <a:spAutoFit/>
          </a:bodyPr>
          <a:lstStyle/>
          <a:p>
            <a:pPr algn="ctr"/>
            <a:r>
              <a:rPr lang="en-US" b="1" dirty="0">
                <a:latin typeface="Times New Roman" panose="02020603050405020304" pitchFamily="18" charset="0"/>
                <a:ea typeface="Trajan Pro Bold"/>
                <a:cs typeface="Times New Roman" panose="02020603050405020304" pitchFamily="18" charset="0"/>
                <a:sym typeface="Trajan Pro Bold"/>
              </a:rPr>
              <a:t>PREDISPOSED </a:t>
            </a:r>
          </a:p>
          <a:p>
            <a:pPr algn="ctr"/>
            <a:r>
              <a:rPr lang="en-US" b="1" dirty="0">
                <a:latin typeface="Times New Roman" panose="02020603050405020304" pitchFamily="18" charset="0"/>
                <a:ea typeface="Trajan Pro Bold"/>
                <a:cs typeface="Times New Roman" panose="02020603050405020304" pitchFamily="18" charset="0"/>
                <a:sym typeface="Trajan Pro Bold"/>
              </a:rPr>
              <a:t>PSYCHOLOGICAL </a:t>
            </a:r>
          </a:p>
          <a:p>
            <a:pPr algn="ctr"/>
            <a:r>
              <a:rPr lang="en-US" b="1" dirty="0">
                <a:latin typeface="Times New Roman" panose="02020603050405020304" pitchFamily="18" charset="0"/>
                <a:ea typeface="Trajan Pro Bold"/>
                <a:cs typeface="Times New Roman" panose="02020603050405020304" pitchFamily="18" charset="0"/>
                <a:sym typeface="Trajan Pro Bold"/>
              </a:rPr>
              <a:t>VULNERABILITY</a:t>
            </a:r>
          </a:p>
        </p:txBody>
      </p:sp>
    </p:spTree>
    <p:extLst>
      <p:ext uri="{BB962C8B-B14F-4D97-AF65-F5344CB8AC3E}">
        <p14:creationId xmlns:p14="http://schemas.microsoft.com/office/powerpoint/2010/main" val="33401978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719190" y="269875"/>
            <a:ext cx="9796409" cy="1325563"/>
          </a:xfrm>
        </p:spPr>
        <p:txBody>
          <a:bodyPr/>
          <a:lstStyle/>
          <a:p>
            <a:r>
              <a:rPr lang="en-US" dirty="0">
                <a:latin typeface="Times New Roman" panose="02020603050405020304" pitchFamily="18" charset="0"/>
                <a:cs typeface="Times New Roman" panose="02020603050405020304" pitchFamily="18" charset="0"/>
              </a:rPr>
              <a:t>Overview</a:t>
            </a:r>
          </a:p>
        </p:txBody>
      </p:sp>
      <p:sp>
        <p:nvSpPr>
          <p:cNvPr id="5" name="Content Placeholder 4"/>
          <p:cNvSpPr>
            <a:spLocks noGrp="1"/>
          </p:cNvSpPr>
          <p:nvPr>
            <p:ph idx="4294967295"/>
          </p:nvPr>
        </p:nvSpPr>
        <p:spPr>
          <a:xfrm>
            <a:off x="534256" y="1798344"/>
            <a:ext cx="5341938" cy="4351338"/>
          </a:xfrm>
        </p:spPr>
        <p:txBody>
          <a:bodyPr>
            <a:normAutofit/>
          </a:bodyPr>
          <a:lstStyle/>
          <a:p>
            <a:pPr marL="0" indent="0">
              <a:buNone/>
            </a:pPr>
            <a:r>
              <a:rPr lang="en-US" sz="2400" dirty="0"/>
              <a:t>The constellation of factors encountered by problem gamblers increases their risk for suicide. </a:t>
            </a:r>
          </a:p>
          <a:p>
            <a:endParaRPr lang="en-US" sz="2400" dirty="0"/>
          </a:p>
          <a:p>
            <a:pPr marL="0" indent="0">
              <a:buNone/>
            </a:pPr>
            <a:r>
              <a:rPr lang="en-US" sz="2400" dirty="0"/>
              <a:t>Gamblers seek some type of gain. When they feel they have lost everything, there’s nothing more to lose, and no possibility of any other attempts to gain, some may wonder:</a:t>
            </a:r>
          </a:p>
        </p:txBody>
      </p:sp>
      <p:graphicFrame>
        <p:nvGraphicFramePr>
          <p:cNvPr id="2" name="Diagram 1"/>
          <p:cNvGraphicFramePr/>
          <p:nvPr>
            <p:extLst>
              <p:ext uri="{D42A27DB-BD31-4B8C-83A1-F6EECF244321}">
                <p14:modId xmlns:p14="http://schemas.microsoft.com/office/powerpoint/2010/main" val="1806375981"/>
              </p:ext>
            </p:extLst>
          </p:nvPr>
        </p:nvGraphicFramePr>
        <p:xfrm>
          <a:off x="5962246" y="169503"/>
          <a:ext cx="5924954" cy="5980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668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979487" y="608370"/>
            <a:ext cx="10233025" cy="1824037"/>
          </a:xfrm>
        </p:spPr>
        <p:txBody>
          <a:bodyPr/>
          <a:lstStyle/>
          <a:p>
            <a:pPr marL="0" indent="0" algn="ctr">
              <a:buNone/>
            </a:pPr>
            <a:r>
              <a:rPr lang="en-US" sz="5400" dirty="0"/>
              <a:t>Why continue living if there’s nothing to live for? </a:t>
            </a:r>
            <a:endParaRPr lang="en-US" sz="5400" dirty="0">
              <a:latin typeface="Arial Narrow" panose="020B0606020202030204" pitchFamily="34" charset="0"/>
            </a:endParaRPr>
          </a:p>
          <a:p>
            <a:pPr marL="0" indent="0">
              <a:buNone/>
            </a:pPr>
            <a:endParaRPr lang="en-US" dirty="0"/>
          </a:p>
        </p:txBody>
      </p:sp>
      <p:pic>
        <p:nvPicPr>
          <p:cNvPr id="2" name="Picture 1"/>
          <p:cNvPicPr>
            <a:picLocks noChangeAspect="1"/>
          </p:cNvPicPr>
          <p:nvPr/>
        </p:nvPicPr>
        <p:blipFill>
          <a:blip r:embed="rId3"/>
          <a:stretch>
            <a:fillRect/>
          </a:stretch>
        </p:blipFill>
        <p:spPr>
          <a:xfrm>
            <a:off x="3913717" y="2662806"/>
            <a:ext cx="4366683" cy="2886565"/>
          </a:xfrm>
          <a:prstGeom prst="rect">
            <a:avLst/>
          </a:prstGeom>
          <a:ln>
            <a:noFill/>
          </a:ln>
          <a:effectLst>
            <a:softEdge rad="112500"/>
          </a:effectLst>
        </p:spPr>
      </p:pic>
    </p:spTree>
    <p:extLst>
      <p:ext uri="{BB962C8B-B14F-4D97-AF65-F5344CB8AC3E}">
        <p14:creationId xmlns:p14="http://schemas.microsoft.com/office/powerpoint/2010/main" val="285248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0267"/>
            <a:ext cx="10515600" cy="1325563"/>
          </a:xfrm>
        </p:spPr>
        <p:txBody>
          <a:bodyPr/>
          <a:lstStyle/>
          <a:p>
            <a:r>
              <a:rPr lang="en-US" dirty="0"/>
              <a:t>Feeling Stuck</a:t>
            </a:r>
          </a:p>
        </p:txBody>
      </p:sp>
      <p:sp>
        <p:nvSpPr>
          <p:cNvPr id="3" name="Content Placeholder 2"/>
          <p:cNvSpPr>
            <a:spLocks noGrp="1"/>
          </p:cNvSpPr>
          <p:nvPr>
            <p:ph idx="1"/>
          </p:nvPr>
        </p:nvSpPr>
        <p:spPr>
          <a:xfrm>
            <a:off x="1120000" y="1626522"/>
            <a:ext cx="10233800" cy="4351338"/>
          </a:xfrm>
        </p:spPr>
        <p:txBody>
          <a:bodyPr/>
          <a:lstStyle/>
          <a:p>
            <a:r>
              <a:rPr lang="en-US" dirty="0"/>
              <a:t>Regardless of the psychological and emotional reasons for the gambling activity, feeling financially stuck can lead some gamblers to struggle with the presence of hopelessness, and eventually, suicidal ideation.</a:t>
            </a:r>
          </a:p>
        </p:txBody>
      </p:sp>
      <p:pic>
        <p:nvPicPr>
          <p:cNvPr id="5" name="Picture 4"/>
          <p:cNvPicPr>
            <a:picLocks noChangeAspect="1"/>
          </p:cNvPicPr>
          <p:nvPr/>
        </p:nvPicPr>
        <p:blipFill>
          <a:blip r:embed="rId3"/>
          <a:stretch>
            <a:fillRect/>
          </a:stretch>
        </p:blipFill>
        <p:spPr>
          <a:xfrm>
            <a:off x="4495482" y="3429000"/>
            <a:ext cx="3201036" cy="225549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628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591"/>
            <a:ext cx="10515600" cy="1325563"/>
          </a:xfrm>
        </p:spPr>
        <p:txBody>
          <a:bodyPr/>
          <a:lstStyle/>
          <a:p>
            <a:r>
              <a:rPr lang="en-US" dirty="0"/>
              <a:t>What We Know</a:t>
            </a:r>
          </a:p>
        </p:txBody>
      </p:sp>
      <p:sp>
        <p:nvSpPr>
          <p:cNvPr id="3" name="Content Placeholder 2"/>
          <p:cNvSpPr>
            <a:spLocks noGrp="1"/>
          </p:cNvSpPr>
          <p:nvPr>
            <p:ph idx="1"/>
          </p:nvPr>
        </p:nvSpPr>
        <p:spPr>
          <a:xfrm>
            <a:off x="1120000" y="1620780"/>
            <a:ext cx="10233800" cy="4556183"/>
          </a:xfrm>
        </p:spPr>
        <p:txBody>
          <a:bodyPr>
            <a:normAutofit lnSpcReduction="10000"/>
          </a:bodyPr>
          <a:lstStyle/>
          <a:p>
            <a:pPr marL="342900" lvl="1" indent="-342900">
              <a:buClr>
                <a:schemeClr val="bg2"/>
              </a:buClr>
            </a:pPr>
            <a:r>
              <a:rPr lang="en-US" sz="2800" dirty="0"/>
              <a:t>Literature reports a strong relationship with Suicide and GD</a:t>
            </a:r>
            <a:r>
              <a:rPr lang="en-US" dirty="0"/>
              <a:t> </a:t>
            </a:r>
          </a:p>
          <a:p>
            <a:pPr marL="0" lvl="1" indent="0">
              <a:buClr>
                <a:schemeClr val="bg2"/>
              </a:buClr>
              <a:buNone/>
            </a:pPr>
            <a:r>
              <a:rPr lang="en-US" sz="1800" i="1" dirty="0"/>
              <a:t>	</a:t>
            </a:r>
          </a:p>
          <a:p>
            <a:pPr marL="342900" lvl="1" indent="-342900">
              <a:buClr>
                <a:schemeClr val="bg2"/>
              </a:buClr>
            </a:pPr>
            <a:r>
              <a:rPr lang="en-US" sz="2800" dirty="0"/>
              <a:t>12-37% of GA sample had attempted suicide, and 40-92% had thoughts of committing suicide.</a:t>
            </a:r>
          </a:p>
          <a:p>
            <a:pPr marL="342900" lvl="1" indent="-342900">
              <a:buClr>
                <a:schemeClr val="bg2"/>
              </a:buClr>
            </a:pPr>
            <a:endParaRPr lang="en-US" sz="2800" dirty="0"/>
          </a:p>
          <a:p>
            <a:pPr marL="342900" lvl="1" indent="-342900">
              <a:buClr>
                <a:schemeClr val="bg2"/>
              </a:buClr>
            </a:pPr>
            <a:r>
              <a:rPr lang="en-US" sz="2800" dirty="0"/>
              <a:t>One Canadian study found a 13% attempt rate for compulsive gamblers vs. 4% for the general population.</a:t>
            </a:r>
          </a:p>
          <a:p>
            <a:pPr marL="342900" lvl="1" indent="-342900">
              <a:buClr>
                <a:schemeClr val="bg2"/>
              </a:buClr>
            </a:pPr>
            <a:endParaRPr lang="en-US" sz="2800" dirty="0"/>
          </a:p>
          <a:p>
            <a:pPr marL="342900" lvl="1" indent="-342900">
              <a:buClr>
                <a:schemeClr val="bg2"/>
              </a:buClr>
            </a:pPr>
            <a:r>
              <a:rPr lang="en-US" sz="2800" dirty="0"/>
              <a:t>Attempts may be more serious among Problem Gamblers, as one study reports 61% of those who did attempt required medical attention.</a:t>
            </a:r>
          </a:p>
          <a:p>
            <a:endParaRPr lang="en-US" dirty="0"/>
          </a:p>
        </p:txBody>
      </p:sp>
    </p:spTree>
    <p:extLst>
      <p:ext uri="{BB962C8B-B14F-4D97-AF65-F5344CB8AC3E}">
        <p14:creationId xmlns:p14="http://schemas.microsoft.com/office/powerpoint/2010/main" val="296014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Severity &amp; Risk</a:t>
            </a:r>
          </a:p>
        </p:txBody>
      </p:sp>
      <p:graphicFrame>
        <p:nvGraphicFramePr>
          <p:cNvPr id="4" name="Content Placeholder 3"/>
          <p:cNvGraphicFramePr>
            <a:graphicFrameLocks noGrp="1"/>
          </p:cNvGraphicFramePr>
          <p:nvPr>
            <p:ph sz="half" idx="1"/>
          </p:nvPr>
        </p:nvGraphicFramePr>
        <p:xfrm>
          <a:off x="6028267" y="431800"/>
          <a:ext cx="5867399" cy="5782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p:cNvSpPr>
            <a:spLocks noGrp="1"/>
          </p:cNvSpPr>
          <p:nvPr>
            <p:ph sz="half" idx="2"/>
          </p:nvPr>
        </p:nvSpPr>
        <p:spPr>
          <a:xfrm>
            <a:off x="838200" y="1863138"/>
            <a:ext cx="5033960" cy="4351338"/>
          </a:xfrm>
        </p:spPr>
        <p:txBody>
          <a:bodyPr/>
          <a:lstStyle/>
          <a:p>
            <a:r>
              <a:rPr lang="en-US" dirty="0"/>
              <a:t>Suicidal Ideation &amp; Attempts seem to positively correlate with gambling severity</a:t>
            </a:r>
          </a:p>
          <a:p>
            <a:endParaRPr lang="en-US" dirty="0"/>
          </a:p>
          <a:p>
            <a:r>
              <a:rPr lang="en-US" dirty="0"/>
              <a:t>Those with greater consequences are at a higher risk.</a:t>
            </a:r>
          </a:p>
        </p:txBody>
      </p:sp>
    </p:spTree>
    <p:extLst>
      <p:ext uri="{BB962C8B-B14F-4D97-AF65-F5344CB8AC3E}">
        <p14:creationId xmlns:p14="http://schemas.microsoft.com/office/powerpoint/2010/main" val="428015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51417"/>
            <a:ext cx="10353762" cy="970450"/>
          </a:xfrm>
        </p:spPr>
        <p:txBody>
          <a:bodyPr/>
          <a:lstStyle/>
          <a:p>
            <a:r>
              <a:rPr lang="en-US" dirty="0"/>
              <a:t>Increasing Severity</a:t>
            </a:r>
          </a:p>
        </p:txBody>
      </p:sp>
      <p:graphicFrame>
        <p:nvGraphicFramePr>
          <p:cNvPr id="4" name="Content Placeholder 3"/>
          <p:cNvGraphicFramePr>
            <a:graphicFrameLocks noGrp="1"/>
          </p:cNvGraphicFramePr>
          <p:nvPr>
            <p:ph idx="1"/>
          </p:nvPr>
        </p:nvGraphicFramePr>
        <p:xfrm>
          <a:off x="914400" y="1527587"/>
          <a:ext cx="10353675" cy="4636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6847800"/>
      </p:ext>
    </p:extLst>
  </p:cSld>
  <p:clrMapOvr>
    <a:masterClrMapping/>
  </p:clrMapOvr>
  <mc:AlternateContent xmlns:mc="http://schemas.openxmlformats.org/markup-compatibility/2006" xmlns:p14="http://schemas.microsoft.com/office/powerpoint/2010/main">
    <mc:Choice Requires="p14">
      <p:transition spd="med" p14:dur="700" advTm="161487">
        <p:fade/>
      </p:transition>
    </mc:Choice>
    <mc:Fallback xmlns="">
      <p:transition spd="med" advTm="161487">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Impact of Losses on Budget</a:t>
            </a:r>
          </a:p>
        </p:txBody>
      </p:sp>
      <p:pic>
        <p:nvPicPr>
          <p:cNvPr id="4" name="Content Placeholder 3"/>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190" t="800"/>
          <a:stretch/>
        </p:blipFill>
        <p:spPr>
          <a:xfrm>
            <a:off x="736599" y="1896532"/>
            <a:ext cx="5676125" cy="3750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p:cNvSpPr>
            <a:spLocks noGrp="1"/>
          </p:cNvSpPr>
          <p:nvPr>
            <p:ph sz="half" idx="2"/>
          </p:nvPr>
        </p:nvSpPr>
        <p:spPr>
          <a:xfrm>
            <a:off x="6650040" y="1711269"/>
            <a:ext cx="5033960" cy="4351338"/>
          </a:xfrm>
        </p:spPr>
        <p:txBody>
          <a:bodyPr>
            <a:normAutofit/>
          </a:bodyPr>
          <a:lstStyle/>
          <a:p>
            <a:pPr marL="0" indent="0" algn="ctr">
              <a:spcAft>
                <a:spcPts val="600"/>
              </a:spcAft>
              <a:buNone/>
            </a:pPr>
            <a:r>
              <a:rPr lang="en-US" u="sng" dirty="0"/>
              <a:t>Understand the Client’s Income</a:t>
            </a:r>
          </a:p>
          <a:p>
            <a:pPr marL="457200" indent="-338138">
              <a:spcAft>
                <a:spcPts val="600"/>
              </a:spcAft>
              <a:buFont typeface="Wingdings" panose="05000000000000000000" pitchFamily="2" charset="2"/>
              <a:buChar char="ü"/>
            </a:pPr>
            <a:r>
              <a:rPr lang="en-US" sz="2400" dirty="0"/>
              <a:t>What was the Loss?</a:t>
            </a:r>
          </a:p>
          <a:p>
            <a:pPr marL="457200" indent="-338138">
              <a:spcAft>
                <a:spcPts val="600"/>
              </a:spcAft>
              <a:buFont typeface="Wingdings" panose="05000000000000000000" pitchFamily="2" charset="2"/>
              <a:buChar char="ü"/>
            </a:pPr>
            <a:r>
              <a:rPr lang="en-US" sz="2400" dirty="0"/>
              <a:t>What does this mentally represent for the Client?</a:t>
            </a:r>
          </a:p>
          <a:p>
            <a:pPr marL="457200" indent="-338138">
              <a:spcAft>
                <a:spcPts val="600"/>
              </a:spcAft>
              <a:buFont typeface="Wingdings" panose="05000000000000000000" pitchFamily="2" charset="2"/>
              <a:buChar char="ü"/>
            </a:pPr>
            <a:r>
              <a:rPr lang="en-US" sz="2400" dirty="0"/>
              <a:t>What % of the Overall Income is unavailable due to this loss?</a:t>
            </a:r>
          </a:p>
          <a:p>
            <a:pPr marL="855663" lvl="1" indent="-279400">
              <a:spcAft>
                <a:spcPts val="600"/>
              </a:spcAft>
              <a:buFont typeface="Wingdings" panose="05000000000000000000" pitchFamily="2" charset="2"/>
              <a:buChar char="Ø"/>
            </a:pPr>
            <a:r>
              <a:rPr lang="en-US" sz="1600" dirty="0"/>
              <a:t>0.5%</a:t>
            </a:r>
          </a:p>
          <a:p>
            <a:pPr marL="855663" lvl="1" indent="-279400">
              <a:spcAft>
                <a:spcPts val="600"/>
              </a:spcAft>
              <a:buFont typeface="Wingdings" panose="05000000000000000000" pitchFamily="2" charset="2"/>
              <a:buChar char="Ø"/>
            </a:pPr>
            <a:r>
              <a:rPr lang="en-US" sz="1600" dirty="0"/>
              <a:t>5.0%</a:t>
            </a:r>
          </a:p>
          <a:p>
            <a:pPr marL="855663" lvl="1" indent="-279400">
              <a:spcAft>
                <a:spcPts val="600"/>
              </a:spcAft>
              <a:buFont typeface="Wingdings" panose="05000000000000000000" pitchFamily="2" charset="2"/>
              <a:buChar char="Ø"/>
            </a:pPr>
            <a:r>
              <a:rPr lang="en-US" sz="1600" dirty="0"/>
              <a:t>55.5%</a:t>
            </a:r>
          </a:p>
          <a:p>
            <a:endParaRPr lang="en-US" sz="2400" dirty="0"/>
          </a:p>
        </p:txBody>
      </p:sp>
    </p:spTree>
    <p:extLst>
      <p:ext uri="{BB962C8B-B14F-4D97-AF65-F5344CB8AC3E}">
        <p14:creationId xmlns:p14="http://schemas.microsoft.com/office/powerpoint/2010/main" val="62551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96837"/>
            <a:ext cx="10515600" cy="1325563"/>
          </a:xfrm>
        </p:spPr>
        <p:txBody>
          <a:bodyPr/>
          <a:lstStyle/>
          <a:p>
            <a:r>
              <a:rPr lang="en-US" dirty="0"/>
              <a:t>Suicide / Hopelessness Risk</a:t>
            </a:r>
          </a:p>
        </p:txBody>
      </p:sp>
      <p:graphicFrame>
        <p:nvGraphicFramePr>
          <p:cNvPr id="7" name="Content Placeholder 6"/>
          <p:cNvGraphicFramePr>
            <a:graphicFrameLocks noGrp="1"/>
          </p:cNvGraphicFramePr>
          <p:nvPr>
            <p:ph idx="1"/>
          </p:nvPr>
        </p:nvGraphicFramePr>
        <p:xfrm>
          <a:off x="1120775" y="1422400"/>
          <a:ext cx="10233025" cy="4754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470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Diagram 37"/>
          <p:cNvGraphicFramePr/>
          <p:nvPr/>
        </p:nvGraphicFramePr>
        <p:xfrm>
          <a:off x="2032000" y="74850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489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Professional Concern in Recent Years</a:t>
            </a:r>
          </a:p>
        </p:txBody>
      </p:sp>
      <p:sp>
        <p:nvSpPr>
          <p:cNvPr id="3" name="Content Placeholder 2"/>
          <p:cNvSpPr>
            <a:spLocks noGrp="1"/>
          </p:cNvSpPr>
          <p:nvPr>
            <p:ph idx="1"/>
          </p:nvPr>
        </p:nvSpPr>
        <p:spPr/>
        <p:txBody>
          <a:bodyPr/>
          <a:lstStyle/>
          <a:p>
            <a:pPr marL="457200" indent="-457200">
              <a:spcAft>
                <a:spcPts val="600"/>
              </a:spcAft>
              <a:buFont typeface="Wingdings" pitchFamily="2" charset="2"/>
              <a:buChar char="§"/>
            </a:pPr>
            <a:r>
              <a:rPr lang="en-US" dirty="0"/>
              <a:t>Empirical treatment approaches for suicidal individuals</a:t>
            </a:r>
          </a:p>
          <a:p>
            <a:pPr marL="457200" indent="-457200">
              <a:spcAft>
                <a:spcPts val="600"/>
              </a:spcAft>
              <a:buFont typeface="Wingdings" pitchFamily="2" charset="2"/>
              <a:buChar char="§"/>
            </a:pPr>
            <a:r>
              <a:rPr lang="en-US" dirty="0"/>
              <a:t>National Suicide Hotlines</a:t>
            </a:r>
          </a:p>
          <a:p>
            <a:pPr marL="457200" indent="-457200">
              <a:spcAft>
                <a:spcPts val="600"/>
              </a:spcAft>
              <a:buFont typeface="Wingdings" pitchFamily="2" charset="2"/>
              <a:buChar char="§"/>
            </a:pPr>
            <a:r>
              <a:rPr lang="en-US" dirty="0"/>
              <a:t>Funding for the study of suicide and suicidal behavior</a:t>
            </a:r>
          </a:p>
          <a:p>
            <a:pPr marL="914400" lvl="1" indent="-457200">
              <a:spcAft>
                <a:spcPts val="600"/>
              </a:spcAft>
              <a:buFont typeface="Wingdings" pitchFamily="2" charset="2"/>
              <a:buChar char="§"/>
            </a:pPr>
            <a:r>
              <a:rPr lang="en-US" dirty="0"/>
              <a:t>Increased attention focused on youth and elderly</a:t>
            </a:r>
          </a:p>
          <a:p>
            <a:pPr marL="457200" indent="-457200">
              <a:spcAft>
                <a:spcPts val="600"/>
              </a:spcAft>
              <a:buFont typeface="Wingdings" pitchFamily="2" charset="2"/>
              <a:buChar char="§"/>
            </a:pPr>
            <a:r>
              <a:rPr lang="en-US" dirty="0"/>
              <a:t>Counselor Education</a:t>
            </a:r>
          </a:p>
          <a:p>
            <a:pPr marL="914400" lvl="1" indent="-457200">
              <a:spcAft>
                <a:spcPts val="600"/>
              </a:spcAft>
              <a:buFont typeface="Wingdings" pitchFamily="2" charset="2"/>
              <a:buChar char="§"/>
            </a:pPr>
            <a:r>
              <a:rPr lang="en-US" dirty="0"/>
              <a:t>Morality issues &amp; “Right to Die” perspectives</a:t>
            </a:r>
          </a:p>
        </p:txBody>
      </p:sp>
    </p:spTree>
    <p:extLst>
      <p:ext uri="{BB962C8B-B14F-4D97-AF65-F5344CB8AC3E}">
        <p14:creationId xmlns:p14="http://schemas.microsoft.com/office/powerpoint/2010/main" val="401814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B6E6-64C1-4F55-98A3-56E1BA7CF0A0}"/>
              </a:ext>
            </a:extLst>
          </p:cNvPr>
          <p:cNvSpPr>
            <a:spLocks noGrp="1"/>
          </p:cNvSpPr>
          <p:nvPr>
            <p:ph type="title"/>
          </p:nvPr>
        </p:nvSpPr>
        <p:spPr/>
        <p:txBody>
          <a:bodyPr/>
          <a:lstStyle/>
          <a:p>
            <a:r>
              <a:rPr lang="en-US" dirty="0"/>
              <a:t>Path 3: “Biologically Dysfunctional” Gambling</a:t>
            </a:r>
          </a:p>
        </p:txBody>
      </p:sp>
      <p:sp>
        <p:nvSpPr>
          <p:cNvPr id="3" name="Content Placeholder 2">
            <a:extLst>
              <a:ext uri="{FF2B5EF4-FFF2-40B4-BE49-F238E27FC236}">
                <a16:creationId xmlns:a16="http://schemas.microsoft.com/office/drawing/2014/main" id="{0F58E35A-787A-496A-AD61-15A816E60E02}"/>
              </a:ext>
            </a:extLst>
          </p:cNvPr>
          <p:cNvSpPr>
            <a:spLocks noGrp="1"/>
          </p:cNvSpPr>
          <p:nvPr>
            <p:ph idx="1"/>
          </p:nvPr>
        </p:nvSpPr>
        <p:spPr>
          <a:xfrm>
            <a:off x="3175793" y="4947114"/>
            <a:ext cx="5840414" cy="613633"/>
          </a:xfrm>
        </p:spPr>
        <p:txBody>
          <a:bodyPr/>
          <a:lstStyle/>
          <a:p>
            <a:pPr marL="0" indent="0">
              <a:buNone/>
            </a:pPr>
            <a:r>
              <a:rPr lang="en-US" dirty="0">
                <a:latin typeface="Times New Roman" panose="02020603050405020304" pitchFamily="18" charset="0"/>
                <a:cs typeface="Times New Roman" panose="02020603050405020304" pitchFamily="18" charset="0"/>
                <a:sym typeface="Rockwell Condensed" pitchFamily="18" charset="0"/>
              </a:rPr>
              <a:t>Blaszczynski’s Pathways Model (2000)</a:t>
            </a:r>
          </a:p>
          <a:p>
            <a:pPr marL="0" indent="0">
              <a:buNone/>
            </a:pPr>
            <a:endParaRPr lang="en-US" dirty="0"/>
          </a:p>
        </p:txBody>
      </p:sp>
      <p:sp>
        <p:nvSpPr>
          <p:cNvPr id="5" name="AutoShape 6">
            <a:extLst>
              <a:ext uri="{FF2B5EF4-FFF2-40B4-BE49-F238E27FC236}">
                <a16:creationId xmlns:a16="http://schemas.microsoft.com/office/drawing/2014/main" id="{46367940-8AF7-42E8-BDA9-0A5E9206A0C9}"/>
              </a:ext>
            </a:extLst>
          </p:cNvPr>
          <p:cNvSpPr>
            <a:spLocks/>
          </p:cNvSpPr>
          <p:nvPr/>
        </p:nvSpPr>
        <p:spPr bwMode="auto">
          <a:xfrm>
            <a:off x="543992" y="1910886"/>
            <a:ext cx="2532270" cy="2764584"/>
          </a:xfrm>
          <a:prstGeom prst="roundRect">
            <a:avLst>
              <a:gd name="adj" fmla="val 8194"/>
            </a:avLst>
          </a:prstGeom>
          <a:gradFill rotWithShape="0">
            <a:gsLst>
              <a:gs pos="0">
                <a:schemeClr val="accent1">
                  <a:lumMod val="40000"/>
                  <a:lumOff val="60000"/>
                </a:schemeClr>
              </a:gs>
              <a:gs pos="100000">
                <a:srgbClr val="DBDBDB"/>
              </a:gs>
            </a:gsLst>
            <a:lin ang="5400000" scaled="1"/>
          </a:gradFill>
          <a:ln w="76200">
            <a:solidFill>
              <a:srgbClr val="D86018"/>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defRPr/>
            </a:pPr>
            <a:endParaRPr lang="en-US" sz="1350" dirty="0">
              <a:latin typeface="Times New Roman" panose="02020603050405020304" pitchFamily="18" charset="0"/>
              <a:cs typeface="Times New Roman" panose="02020603050405020304" pitchFamily="18" charset="0"/>
            </a:endParaRPr>
          </a:p>
        </p:txBody>
      </p:sp>
      <p:sp>
        <p:nvSpPr>
          <p:cNvPr id="7" name="AutoShape 7">
            <a:extLst>
              <a:ext uri="{FF2B5EF4-FFF2-40B4-BE49-F238E27FC236}">
                <a16:creationId xmlns:a16="http://schemas.microsoft.com/office/drawing/2014/main" id="{63D5AD90-D783-4725-8362-BBCB1179F168}"/>
              </a:ext>
            </a:extLst>
          </p:cNvPr>
          <p:cNvSpPr>
            <a:spLocks/>
          </p:cNvSpPr>
          <p:nvPr/>
        </p:nvSpPr>
        <p:spPr bwMode="auto">
          <a:xfrm>
            <a:off x="4677016" y="1936431"/>
            <a:ext cx="2771809" cy="2764584"/>
          </a:xfrm>
          <a:prstGeom prst="roundRect">
            <a:avLst>
              <a:gd name="adj" fmla="val 8194"/>
            </a:avLst>
          </a:prstGeom>
          <a:gradFill rotWithShape="0">
            <a:gsLst>
              <a:gs pos="0">
                <a:schemeClr val="accent1">
                  <a:lumMod val="40000"/>
                  <a:lumOff val="60000"/>
                </a:schemeClr>
              </a:gs>
              <a:gs pos="100000">
                <a:srgbClr val="DBDBDB"/>
              </a:gs>
            </a:gsLst>
            <a:lin ang="5400000" scaled="1"/>
          </a:gradFill>
          <a:ln w="76200">
            <a:solidFill>
              <a:srgbClr val="D86018"/>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defRPr/>
            </a:pPr>
            <a:endParaRPr lang="en-US" sz="1350" dirty="0">
              <a:latin typeface="Times New Roman" panose="02020603050405020304" pitchFamily="18" charset="0"/>
              <a:cs typeface="Times New Roman" panose="02020603050405020304" pitchFamily="18" charset="0"/>
            </a:endParaRPr>
          </a:p>
        </p:txBody>
      </p:sp>
      <p:sp>
        <p:nvSpPr>
          <p:cNvPr id="10" name="AutoShape 8">
            <a:extLst>
              <a:ext uri="{FF2B5EF4-FFF2-40B4-BE49-F238E27FC236}">
                <a16:creationId xmlns:a16="http://schemas.microsoft.com/office/drawing/2014/main" id="{69047EE3-EE29-46E8-B9AF-D7A670737EA8}"/>
              </a:ext>
            </a:extLst>
          </p:cNvPr>
          <p:cNvSpPr>
            <a:spLocks/>
          </p:cNvSpPr>
          <p:nvPr/>
        </p:nvSpPr>
        <p:spPr bwMode="auto">
          <a:xfrm>
            <a:off x="8940600" y="1936431"/>
            <a:ext cx="2603560" cy="2764584"/>
          </a:xfrm>
          <a:prstGeom prst="roundRect">
            <a:avLst>
              <a:gd name="adj" fmla="val 8194"/>
            </a:avLst>
          </a:prstGeom>
          <a:gradFill rotWithShape="0">
            <a:gsLst>
              <a:gs pos="0">
                <a:schemeClr val="accent1">
                  <a:lumMod val="40000"/>
                  <a:lumOff val="60000"/>
                </a:schemeClr>
              </a:gs>
              <a:gs pos="100000">
                <a:srgbClr val="DBDBDB"/>
              </a:gs>
            </a:gsLst>
            <a:lin ang="5400000" scaled="1"/>
          </a:gradFill>
          <a:ln w="76200">
            <a:solidFill>
              <a:srgbClr val="D86018"/>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defRPr/>
            </a:pPr>
            <a:endParaRPr lang="en-US" sz="1350" dirty="0">
              <a:latin typeface="Times New Roman" panose="02020603050405020304" pitchFamily="18" charset="0"/>
              <a:cs typeface="Times New Roman" panose="02020603050405020304" pitchFamily="18" charset="0"/>
            </a:endParaRPr>
          </a:p>
        </p:txBody>
      </p:sp>
      <p:sp>
        <p:nvSpPr>
          <p:cNvPr id="12" name="AutoShape 9">
            <a:extLst>
              <a:ext uri="{FF2B5EF4-FFF2-40B4-BE49-F238E27FC236}">
                <a16:creationId xmlns:a16="http://schemas.microsoft.com/office/drawing/2014/main" id="{2A382563-6E7A-4516-B9C9-4BC365FF18C4}"/>
              </a:ext>
            </a:extLst>
          </p:cNvPr>
          <p:cNvSpPr>
            <a:spLocks/>
          </p:cNvSpPr>
          <p:nvPr/>
        </p:nvSpPr>
        <p:spPr bwMode="auto">
          <a:xfrm>
            <a:off x="3006404" y="2288027"/>
            <a:ext cx="2181515" cy="1691062"/>
          </a:xfrm>
          <a:prstGeom prst="rightArrow">
            <a:avLst>
              <a:gd name="adj1" fmla="val 32000"/>
              <a:gd name="adj2" fmla="val 44000"/>
            </a:avLst>
          </a:prstGeom>
          <a:solidFill>
            <a:srgbClr val="D86018"/>
          </a:solidFill>
          <a:ln w="25400" cap="flat">
            <a:solidFill>
              <a:schemeClr val="bg1"/>
            </a:solidFill>
            <a:prstDash val="solid"/>
            <a:round/>
            <a:headEnd type="none" w="med" len="med"/>
            <a:tailEnd type="none" w="med" len="med"/>
          </a:ln>
          <a:effectLst>
            <a:outerShdw dist="50800" dir="2700000" algn="ctr" rotWithShape="0">
              <a:schemeClr val="bg2">
                <a:alpha val="75000"/>
              </a:schemeClr>
            </a:outerShdw>
          </a:effectLst>
        </p:spPr>
        <p:txBody>
          <a:bodyPr lIns="0" tIns="0" rIns="0" bIns="0" anchor="ctr"/>
          <a:lstStyle/>
          <a:p>
            <a:pPr algn="ctr">
              <a:defRPr/>
            </a:pPr>
            <a:r>
              <a:rPr lang="en-US" sz="900" b="1" dirty="0">
                <a:solidFill>
                  <a:schemeClr val="bg1"/>
                </a:solidFill>
                <a:latin typeface="Times New Roman" panose="02020603050405020304" pitchFamily="18" charset="0"/>
                <a:cs typeface="Times New Roman" panose="02020603050405020304" pitchFamily="18" charset="0"/>
              </a:rPr>
              <a:t>CONCENTRATION &amp; </a:t>
            </a:r>
          </a:p>
          <a:p>
            <a:pPr algn="ctr">
              <a:defRPr/>
            </a:pPr>
            <a:r>
              <a:rPr lang="en-US" sz="900" b="1" dirty="0">
                <a:solidFill>
                  <a:schemeClr val="bg1"/>
                </a:solidFill>
                <a:latin typeface="Times New Roman" panose="02020603050405020304" pitchFamily="18" charset="0"/>
                <a:cs typeface="Times New Roman" panose="02020603050405020304" pitchFamily="18" charset="0"/>
              </a:rPr>
              <a:t>CONDUCT ISSUES</a:t>
            </a:r>
          </a:p>
        </p:txBody>
      </p:sp>
      <p:sp>
        <p:nvSpPr>
          <p:cNvPr id="14" name="Rectangle 10">
            <a:extLst>
              <a:ext uri="{FF2B5EF4-FFF2-40B4-BE49-F238E27FC236}">
                <a16:creationId xmlns:a16="http://schemas.microsoft.com/office/drawing/2014/main" id="{37DE4204-B694-411D-9747-6313C673A53C}"/>
              </a:ext>
            </a:extLst>
          </p:cNvPr>
          <p:cNvSpPr>
            <a:spLocks/>
          </p:cNvSpPr>
          <p:nvPr/>
        </p:nvSpPr>
        <p:spPr bwMode="auto">
          <a:xfrm>
            <a:off x="716831" y="2612433"/>
            <a:ext cx="2294966" cy="984885"/>
          </a:xfrm>
          <a:prstGeom prst="rect">
            <a:avLst/>
          </a:prstGeom>
          <a:noFill/>
          <a:ln w="12700">
            <a:noFill/>
            <a:miter lim="800000"/>
            <a:headEnd/>
            <a:tailEnd/>
          </a:ln>
        </p:spPr>
        <p:txBody>
          <a:bodyPr wrap="square" lIns="0" tIns="0" rIns="0" bIns="0" anchor="ctr">
            <a:spAutoFit/>
          </a:bodyPr>
          <a:lstStyle/>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NEUROLOGICAL</a:t>
            </a:r>
          </a:p>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 or </a:t>
            </a:r>
          </a:p>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NEUROCHEMICAL </a:t>
            </a:r>
          </a:p>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DYSFUNCTION</a:t>
            </a:r>
          </a:p>
        </p:txBody>
      </p:sp>
      <p:sp>
        <p:nvSpPr>
          <p:cNvPr id="20" name="AutoShape 11">
            <a:extLst>
              <a:ext uri="{FF2B5EF4-FFF2-40B4-BE49-F238E27FC236}">
                <a16:creationId xmlns:a16="http://schemas.microsoft.com/office/drawing/2014/main" id="{494B5597-96F5-473E-B474-536B681D3AB9}"/>
              </a:ext>
            </a:extLst>
          </p:cNvPr>
          <p:cNvSpPr>
            <a:spLocks/>
          </p:cNvSpPr>
          <p:nvPr/>
        </p:nvSpPr>
        <p:spPr bwMode="auto">
          <a:xfrm>
            <a:off x="7237215" y="2313696"/>
            <a:ext cx="2172172" cy="1639724"/>
          </a:xfrm>
          <a:prstGeom prst="rightArrow">
            <a:avLst>
              <a:gd name="adj1" fmla="val 32000"/>
              <a:gd name="adj2" fmla="val 44000"/>
            </a:avLst>
          </a:prstGeom>
          <a:solidFill>
            <a:srgbClr val="D86018"/>
          </a:solidFill>
          <a:ln w="25400" cap="flat">
            <a:solidFill>
              <a:schemeClr val="bg1"/>
            </a:solidFill>
            <a:prstDash val="solid"/>
            <a:round/>
            <a:headEnd type="none" w="med" len="med"/>
            <a:tailEnd type="none" w="med" len="med"/>
          </a:ln>
          <a:effectLst>
            <a:outerShdw dist="50800" dir="2700000" algn="ctr" rotWithShape="0">
              <a:schemeClr val="bg2">
                <a:alpha val="75000"/>
              </a:schemeClr>
            </a:outerShdw>
          </a:effectLst>
        </p:spPr>
        <p:txBody>
          <a:bodyPr lIns="0" tIns="0" rIns="0" bIns="0" anchor="ctr"/>
          <a:lstStyle/>
          <a:p>
            <a:pPr algn="ctr">
              <a:defRPr/>
            </a:pPr>
            <a:r>
              <a:rPr lang="en-US" sz="900" b="1" dirty="0">
                <a:solidFill>
                  <a:schemeClr val="bg1"/>
                </a:solidFill>
                <a:latin typeface="Times New Roman" panose="02020603050405020304" pitchFamily="18" charset="0"/>
                <a:cs typeface="Times New Roman" panose="02020603050405020304" pitchFamily="18" charset="0"/>
              </a:rPr>
              <a:t>AFFINITY </a:t>
            </a:r>
          </a:p>
          <a:p>
            <a:pPr algn="ctr">
              <a:defRPr/>
            </a:pPr>
            <a:r>
              <a:rPr lang="en-US" sz="900" b="1" dirty="0">
                <a:solidFill>
                  <a:schemeClr val="bg1"/>
                </a:solidFill>
                <a:latin typeface="Times New Roman" panose="02020603050405020304" pitchFamily="18" charset="0"/>
                <a:cs typeface="Times New Roman" panose="02020603050405020304" pitchFamily="18" charset="0"/>
              </a:rPr>
              <a:t>FOR IMPULSIVE BEHAVIOR</a:t>
            </a:r>
          </a:p>
        </p:txBody>
      </p:sp>
      <p:sp>
        <p:nvSpPr>
          <p:cNvPr id="22" name="Rectangle 12">
            <a:extLst>
              <a:ext uri="{FF2B5EF4-FFF2-40B4-BE49-F238E27FC236}">
                <a16:creationId xmlns:a16="http://schemas.microsoft.com/office/drawing/2014/main" id="{CCC24806-0FE4-406F-B298-26FB79E31FAE}"/>
              </a:ext>
            </a:extLst>
          </p:cNvPr>
          <p:cNvSpPr>
            <a:spLocks/>
          </p:cNvSpPr>
          <p:nvPr/>
        </p:nvSpPr>
        <p:spPr bwMode="auto">
          <a:xfrm>
            <a:off x="4991201" y="2738681"/>
            <a:ext cx="2246014" cy="738664"/>
          </a:xfrm>
          <a:prstGeom prst="rect">
            <a:avLst/>
          </a:prstGeom>
          <a:noFill/>
          <a:ln w="12700">
            <a:noFill/>
            <a:miter lim="800000"/>
            <a:headEnd/>
            <a:tailEnd/>
          </a:ln>
        </p:spPr>
        <p:txBody>
          <a:bodyPr wrap="square" lIns="0" tIns="0" rIns="0" bIns="0" anchor="ctr">
            <a:spAutoFit/>
          </a:bodyPr>
          <a:lstStyle/>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PERSONALITY</a:t>
            </a:r>
          </a:p>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BASED</a:t>
            </a:r>
          </a:p>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PATHOLOGY</a:t>
            </a:r>
          </a:p>
        </p:txBody>
      </p:sp>
      <p:sp>
        <p:nvSpPr>
          <p:cNvPr id="24" name="Rectangle 13">
            <a:extLst>
              <a:ext uri="{FF2B5EF4-FFF2-40B4-BE49-F238E27FC236}">
                <a16:creationId xmlns:a16="http://schemas.microsoft.com/office/drawing/2014/main" id="{F1F36D9B-EAD9-4315-BD4C-8F05798453FE}"/>
              </a:ext>
            </a:extLst>
          </p:cNvPr>
          <p:cNvSpPr>
            <a:spLocks/>
          </p:cNvSpPr>
          <p:nvPr/>
        </p:nvSpPr>
        <p:spPr bwMode="auto">
          <a:xfrm>
            <a:off x="9286511" y="2764226"/>
            <a:ext cx="1995498" cy="738664"/>
          </a:xfrm>
          <a:prstGeom prst="rect">
            <a:avLst/>
          </a:prstGeom>
          <a:noFill/>
          <a:ln w="12700">
            <a:noFill/>
            <a:miter lim="800000"/>
            <a:headEnd/>
            <a:tailEnd/>
          </a:ln>
        </p:spPr>
        <p:txBody>
          <a:bodyPr wrap="square" lIns="0" tIns="0" rIns="0" bIns="0" anchor="ctr">
            <a:spAutoFit/>
          </a:bodyPr>
          <a:lstStyle/>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PRESENCE of</a:t>
            </a:r>
          </a:p>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GAMBLING</a:t>
            </a:r>
          </a:p>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DISORDER</a:t>
            </a:r>
          </a:p>
        </p:txBody>
      </p:sp>
    </p:spTree>
    <p:extLst>
      <p:ext uri="{BB962C8B-B14F-4D97-AF65-F5344CB8AC3E}">
        <p14:creationId xmlns:p14="http://schemas.microsoft.com/office/powerpoint/2010/main" val="39507718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of the Field</a:t>
            </a:r>
          </a:p>
        </p:txBody>
      </p:sp>
      <p:sp>
        <p:nvSpPr>
          <p:cNvPr id="3" name="Content Placeholder 2"/>
          <p:cNvSpPr>
            <a:spLocks noGrp="1"/>
          </p:cNvSpPr>
          <p:nvPr>
            <p:ph idx="1"/>
          </p:nvPr>
        </p:nvSpPr>
        <p:spPr/>
        <p:txBody>
          <a:bodyPr/>
          <a:lstStyle/>
          <a:p>
            <a:pPr marL="457200" indent="-457200">
              <a:spcAft>
                <a:spcPts val="600"/>
              </a:spcAft>
              <a:buFont typeface="Wingdings" pitchFamily="2" charset="2"/>
              <a:buChar char="§"/>
            </a:pPr>
            <a:r>
              <a:rPr lang="en-US" dirty="0"/>
              <a:t>Due to the Threat of Client Suicide, there have been….</a:t>
            </a:r>
          </a:p>
          <a:p>
            <a:pPr marL="914400" lvl="1" indent="-457200">
              <a:spcAft>
                <a:spcPts val="600"/>
              </a:spcAft>
              <a:buFont typeface="Wingdings" pitchFamily="2" charset="2"/>
              <a:buChar char="§"/>
            </a:pPr>
            <a:r>
              <a:rPr lang="en-US" dirty="0"/>
              <a:t>Increases in Malpractice Claims</a:t>
            </a:r>
          </a:p>
          <a:p>
            <a:pPr marL="914400" lvl="1" indent="-457200">
              <a:spcAft>
                <a:spcPts val="600"/>
              </a:spcAft>
              <a:buFont typeface="Wingdings" pitchFamily="2" charset="2"/>
              <a:buChar char="§"/>
            </a:pPr>
            <a:r>
              <a:rPr lang="en-US" dirty="0"/>
              <a:t>Increased Technology for Suicide Prevention / Intervention</a:t>
            </a:r>
          </a:p>
          <a:p>
            <a:pPr marL="914400" lvl="1" indent="-457200">
              <a:spcAft>
                <a:spcPts val="600"/>
              </a:spcAft>
              <a:buFont typeface="Wingdings" pitchFamily="2" charset="2"/>
              <a:buChar char="§"/>
            </a:pPr>
            <a:r>
              <a:rPr lang="en-US" dirty="0"/>
              <a:t>Ethical Guideline Development</a:t>
            </a:r>
          </a:p>
          <a:p>
            <a:pPr marL="914400" lvl="1" indent="-457200">
              <a:spcAft>
                <a:spcPts val="600"/>
              </a:spcAft>
              <a:buFont typeface="Wingdings" pitchFamily="2" charset="2"/>
              <a:buChar char="§"/>
            </a:pPr>
            <a:r>
              <a:rPr lang="en-US" dirty="0"/>
              <a:t>Publications of Standards of Care</a:t>
            </a:r>
          </a:p>
        </p:txBody>
      </p:sp>
    </p:spTree>
    <p:extLst>
      <p:ext uri="{BB962C8B-B14F-4D97-AF65-F5344CB8AC3E}">
        <p14:creationId xmlns:p14="http://schemas.microsoft.com/office/powerpoint/2010/main" val="153388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accent6">
                    <a:lumMod val="60000"/>
                    <a:lumOff val="40000"/>
                  </a:schemeClr>
                </a:solidFill>
              </a:rPr>
              <a:t>Suicide Attempt Rate: 15-27%</a:t>
            </a:r>
            <a:endParaRPr lang="en-US" dirty="0"/>
          </a:p>
        </p:txBody>
      </p:sp>
      <p:sp>
        <p:nvSpPr>
          <p:cNvPr id="3" name="Content Placeholder 2"/>
          <p:cNvSpPr>
            <a:spLocks noGrp="1"/>
          </p:cNvSpPr>
          <p:nvPr>
            <p:ph idx="1"/>
          </p:nvPr>
        </p:nvSpPr>
        <p:spPr>
          <a:xfrm>
            <a:off x="1120000" y="1825625"/>
            <a:ext cx="6618533" cy="4351338"/>
          </a:xfrm>
        </p:spPr>
        <p:txBody>
          <a:bodyPr>
            <a:normAutofit/>
          </a:bodyPr>
          <a:lstStyle/>
          <a:p>
            <a:pPr marL="0" indent="0">
              <a:buFont typeface="Wingdings 2" pitchFamily="18" charset="2"/>
              <a:buNone/>
            </a:pPr>
            <a:r>
              <a:rPr lang="en-US" sz="3000" dirty="0"/>
              <a:t>“Suicide attempts among pathological gamblers are higher than for any of the addictions and second only to suicide attempt rates among individuals with major affective disorders, schizophrenia and a few major hereditary disorders.” </a:t>
            </a:r>
          </a:p>
          <a:p>
            <a:pPr marL="0" indent="0">
              <a:buFont typeface="Wingdings 2" pitchFamily="18" charset="2"/>
              <a:buNone/>
            </a:pPr>
            <a:endParaRPr lang="en-US" sz="3000" dirty="0"/>
          </a:p>
          <a:p>
            <a:pPr marL="0" indent="0">
              <a:buFont typeface="Wingdings 2" pitchFamily="18" charset="2"/>
              <a:buNone/>
            </a:pPr>
            <a:r>
              <a:rPr lang="en-US" sz="3000" dirty="0"/>
              <a:t>Dr. Rachel A. Volberg</a:t>
            </a:r>
          </a:p>
          <a:p>
            <a:pPr marL="0" indent="0">
              <a:buFont typeface="Wingdings 2" pitchFamily="18" charset="2"/>
              <a:buNone/>
            </a:pPr>
            <a:r>
              <a:rPr lang="en-US" sz="3000" dirty="0"/>
              <a:t>President of Gemini Research, Ltd. </a:t>
            </a:r>
            <a:endParaRPr lang="en-US" sz="4000" b="1" dirty="0">
              <a:solidFill>
                <a:schemeClr val="accent6">
                  <a:lumMod val="60000"/>
                  <a:lumOff val="40000"/>
                </a:schemeClr>
              </a:solidFill>
            </a:endParaRPr>
          </a:p>
          <a:p>
            <a:endParaRPr lang="en-US" dirty="0"/>
          </a:p>
        </p:txBody>
      </p:sp>
      <p:pic>
        <p:nvPicPr>
          <p:cNvPr id="4" name="Picture 3"/>
          <p:cNvPicPr>
            <a:picLocks noChangeAspect="1"/>
          </p:cNvPicPr>
          <p:nvPr/>
        </p:nvPicPr>
        <p:blipFill>
          <a:blip r:embed="rId3"/>
          <a:stretch>
            <a:fillRect/>
          </a:stretch>
        </p:blipFill>
        <p:spPr>
          <a:xfrm>
            <a:off x="7934325" y="1866314"/>
            <a:ext cx="3419475" cy="3352800"/>
          </a:xfrm>
          <a:prstGeom prst="rect">
            <a:avLst/>
          </a:prstGeom>
        </p:spPr>
      </p:pic>
    </p:spTree>
    <p:extLst>
      <p:ext uri="{BB962C8B-B14F-4D97-AF65-F5344CB8AC3E}">
        <p14:creationId xmlns:p14="http://schemas.microsoft.com/office/powerpoint/2010/main" val="43005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Suicide Risk</a:t>
            </a:r>
          </a:p>
        </p:txBody>
      </p:sp>
      <p:sp>
        <p:nvSpPr>
          <p:cNvPr id="5" name="Content Placeholder 4"/>
          <p:cNvSpPr>
            <a:spLocks noGrp="1"/>
          </p:cNvSpPr>
          <p:nvPr>
            <p:ph idx="1"/>
          </p:nvPr>
        </p:nvSpPr>
        <p:spPr>
          <a:xfrm>
            <a:off x="1431042" y="2226365"/>
            <a:ext cx="9319266" cy="3564835"/>
          </a:xfrm>
        </p:spPr>
        <p:txBody>
          <a:bodyPr/>
          <a:lstStyle/>
          <a:p>
            <a:pPr marL="36900" indent="0" algn="ctr">
              <a:buNone/>
            </a:pPr>
            <a:r>
              <a:rPr lang="en-US" b="1" dirty="0">
                <a:latin typeface="+mj-lt"/>
              </a:rPr>
              <a:t>IF WARNING SIGNS ARE PRESENT, ALWAYS BE SURE TO MONITOR YOUR CLIENT FOR POTENTIAL RISK OF SUICIDE, AND TAKE PROPER PRECAUTIONS</a:t>
            </a:r>
          </a:p>
          <a:p>
            <a:endParaRPr lang="en-US" dirty="0"/>
          </a:p>
        </p:txBody>
      </p:sp>
      <p:pic>
        <p:nvPicPr>
          <p:cNvPr id="8" name="Picture 7"/>
          <p:cNvPicPr>
            <a:picLocks noChangeAspect="1"/>
          </p:cNvPicPr>
          <p:nvPr/>
        </p:nvPicPr>
        <p:blipFill>
          <a:blip r:embed="rId3"/>
          <a:stretch>
            <a:fillRect/>
          </a:stretch>
        </p:blipFill>
        <p:spPr>
          <a:xfrm>
            <a:off x="4983394" y="3851326"/>
            <a:ext cx="2214563" cy="1939874"/>
          </a:xfrm>
          <a:prstGeom prst="round2DiagRect">
            <a:avLst>
              <a:gd name="adj1" fmla="val 16667"/>
              <a:gd name="adj2" fmla="val 0"/>
            </a:avLst>
          </a:prstGeom>
          <a:ln w="88900" cap="sq">
            <a:solidFill>
              <a:schemeClr val="bg1">
                <a:lumMod val="50000"/>
                <a:lumOff val="5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4496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17359773"/>
              </p:ext>
            </p:extLst>
          </p:nvPr>
        </p:nvGraphicFramePr>
        <p:xfrm>
          <a:off x="855221" y="1814219"/>
          <a:ext cx="4317999" cy="3980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a:spLocks noGrp="1"/>
          </p:cNvSpPr>
          <p:nvPr>
            <p:ph type="title"/>
          </p:nvPr>
        </p:nvSpPr>
        <p:spPr>
          <a:xfrm>
            <a:off x="914400" y="182060"/>
            <a:ext cx="10353762" cy="970450"/>
          </a:xfrm>
        </p:spPr>
        <p:txBody>
          <a:bodyPr/>
          <a:lstStyle/>
          <a:p>
            <a:r>
              <a:rPr lang="en-US" dirty="0"/>
              <a:t>Potential Vulnerabilities</a:t>
            </a:r>
          </a:p>
        </p:txBody>
      </p:sp>
      <p:pic>
        <p:nvPicPr>
          <p:cNvPr id="3" name="Picture 2"/>
          <p:cNvPicPr>
            <a:picLocks noChangeAspect="1"/>
          </p:cNvPicPr>
          <p:nvPr/>
        </p:nvPicPr>
        <p:blipFill>
          <a:blip r:embed="rId8"/>
          <a:stretch>
            <a:fillRect/>
          </a:stretch>
        </p:blipFill>
        <p:spPr>
          <a:xfrm>
            <a:off x="5155802" y="2778075"/>
            <a:ext cx="2633132" cy="2633132"/>
          </a:xfrm>
          <a:prstGeom prst="rect">
            <a:avLst/>
          </a:prstGeom>
        </p:spPr>
      </p:pic>
      <p:pic>
        <p:nvPicPr>
          <p:cNvPr id="1028" name="Picture 4" descr="https://b-i.forbesimg.com/ronashkenas/files/2013/05/300px-Ambox_warning_pn.svg_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0662" y="2570934"/>
            <a:ext cx="2857500" cy="24669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707735" y="5794625"/>
            <a:ext cx="1560427" cy="369332"/>
          </a:xfrm>
          <a:prstGeom prst="rect">
            <a:avLst/>
          </a:prstGeom>
          <a:noFill/>
        </p:spPr>
        <p:txBody>
          <a:bodyPr wrap="none" rtlCol="0">
            <a:spAutoFit/>
          </a:bodyPr>
          <a:lstStyle/>
          <a:p>
            <a:r>
              <a:rPr lang="en-US" dirty="0"/>
              <a:t>(Fowler, 2012)</a:t>
            </a:r>
          </a:p>
        </p:txBody>
      </p:sp>
    </p:spTree>
    <p:extLst>
      <p:ext uri="{BB962C8B-B14F-4D97-AF65-F5344CB8AC3E}">
        <p14:creationId xmlns:p14="http://schemas.microsoft.com/office/powerpoint/2010/main" val="979294634"/>
      </p:ext>
    </p:extLst>
  </p:cSld>
  <p:clrMapOvr>
    <a:masterClrMapping/>
  </p:clrMapOvr>
  <mc:AlternateContent xmlns:mc="http://schemas.openxmlformats.org/markup-compatibility/2006" xmlns:p14="http://schemas.microsoft.com/office/powerpoint/2010/main">
    <mc:Choice Requires="p14">
      <p:transition spd="med" p14:dur="700" advTm="69902">
        <p:fade/>
      </p:transition>
    </mc:Choice>
    <mc:Fallback xmlns="">
      <p:transition spd="med" advTm="69902">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Errors</a:t>
            </a:r>
          </a:p>
        </p:txBody>
      </p:sp>
      <p:sp>
        <p:nvSpPr>
          <p:cNvPr id="3" name="Content Placeholder 2"/>
          <p:cNvSpPr>
            <a:spLocks noGrp="1"/>
          </p:cNvSpPr>
          <p:nvPr>
            <p:ph idx="1"/>
          </p:nvPr>
        </p:nvSpPr>
        <p:spPr/>
        <p:txBody>
          <a:bodyPr/>
          <a:lstStyle/>
          <a:p>
            <a:r>
              <a:rPr lang="en-US" dirty="0"/>
              <a:t>Type I Error</a:t>
            </a:r>
          </a:p>
          <a:p>
            <a:pPr lvl="1"/>
            <a:r>
              <a:rPr lang="en-US" dirty="0"/>
              <a:t>Clinician Screen Positively (+) identifies Suicidality</a:t>
            </a:r>
          </a:p>
          <a:p>
            <a:pPr lvl="1"/>
            <a:r>
              <a:rPr lang="en-US" dirty="0"/>
              <a:t>Client is not Suicidal / Has No Intent, Plan, Means, etc.</a:t>
            </a:r>
          </a:p>
          <a:p>
            <a:pPr lvl="1"/>
            <a:endParaRPr lang="en-US" dirty="0"/>
          </a:p>
          <a:p>
            <a:r>
              <a:rPr lang="en-US" dirty="0"/>
              <a:t>Type II Error</a:t>
            </a:r>
          </a:p>
          <a:p>
            <a:pPr lvl="1"/>
            <a:r>
              <a:rPr lang="en-US" dirty="0"/>
              <a:t>Clinician Screen yields a Negative (-) result for Suicidality</a:t>
            </a:r>
          </a:p>
          <a:p>
            <a:pPr lvl="1"/>
            <a:r>
              <a:rPr lang="en-US" dirty="0"/>
              <a:t>Client is considering taking suicidal action on their self</a:t>
            </a:r>
          </a:p>
          <a:p>
            <a:pPr lvl="1"/>
            <a:r>
              <a:rPr lang="en-US" dirty="0"/>
              <a:t>Has Means and Plan </a:t>
            </a:r>
          </a:p>
          <a:p>
            <a:pPr lvl="1"/>
            <a:r>
              <a:rPr lang="en-US" dirty="0"/>
              <a:t>Is actively showing signs of Intent to end their life</a:t>
            </a:r>
          </a:p>
          <a:p>
            <a:pPr lvl="1"/>
            <a:r>
              <a:rPr lang="en-US" dirty="0"/>
              <a:t>No Clinician Response</a:t>
            </a:r>
          </a:p>
        </p:txBody>
      </p:sp>
      <p:pic>
        <p:nvPicPr>
          <p:cNvPr id="4" name="Picture 3"/>
          <p:cNvPicPr>
            <a:picLocks noChangeAspect="1"/>
          </p:cNvPicPr>
          <p:nvPr/>
        </p:nvPicPr>
        <p:blipFill>
          <a:blip r:embed="rId3"/>
          <a:stretch>
            <a:fillRect/>
          </a:stretch>
        </p:blipFill>
        <p:spPr>
          <a:xfrm>
            <a:off x="8475133" y="365125"/>
            <a:ext cx="3048000" cy="1809750"/>
          </a:xfrm>
          <a:prstGeom prst="roundRect">
            <a:avLst>
              <a:gd name="adj" fmla="val 16667"/>
            </a:avLst>
          </a:prstGeom>
          <a:ln w="63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9638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325"/>
            <a:ext cx="10515600" cy="1325563"/>
          </a:xfrm>
        </p:spPr>
        <p:txBody>
          <a:bodyPr/>
          <a:lstStyle/>
          <a:p>
            <a:r>
              <a:rPr lang="en-US" dirty="0"/>
              <a:t>Risk of Type I Error</a:t>
            </a:r>
          </a:p>
        </p:txBody>
      </p:sp>
      <p:graphicFrame>
        <p:nvGraphicFramePr>
          <p:cNvPr id="4" name="Content Placeholder 3"/>
          <p:cNvGraphicFramePr>
            <a:graphicFrameLocks noGrp="1"/>
          </p:cNvGraphicFramePr>
          <p:nvPr>
            <p:ph idx="1"/>
          </p:nvPr>
        </p:nvGraphicFramePr>
        <p:xfrm>
          <a:off x="1120775" y="1757069"/>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690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CC4B4F6A-70D1-4FFF-A7B6-6A9EAA383E83}"/>
                                            </p:graphicEl>
                                          </p:spTgt>
                                        </p:tgtEl>
                                        <p:attrNameLst>
                                          <p:attrName>style.visibility</p:attrName>
                                        </p:attrNameLst>
                                      </p:cBhvr>
                                      <p:to>
                                        <p:strVal val="visible"/>
                                      </p:to>
                                    </p:set>
                                    <p:animEffect transition="in" filter="fade">
                                      <p:cBhvr>
                                        <p:cTn id="7" dur="2000"/>
                                        <p:tgtEl>
                                          <p:spTgt spid="4">
                                            <p:graphicEl>
                                              <a:dgm id="{CC4B4F6A-70D1-4FFF-A7B6-6A9EAA383E83}"/>
                                            </p:graphic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graphicEl>
                                              <a:dgm id="{2CE54B28-2D52-4B37-9BD3-ADECD7D8383D}"/>
                                            </p:graphicEl>
                                          </p:spTgt>
                                        </p:tgtEl>
                                        <p:attrNameLst>
                                          <p:attrName>style.visibility</p:attrName>
                                        </p:attrNameLst>
                                      </p:cBhvr>
                                      <p:to>
                                        <p:strVal val="visible"/>
                                      </p:to>
                                    </p:set>
                                    <p:animEffect transition="in" filter="fade">
                                      <p:cBhvr>
                                        <p:cTn id="11" dur="2000"/>
                                        <p:tgtEl>
                                          <p:spTgt spid="4">
                                            <p:graphicEl>
                                              <a:dgm id="{2CE54B28-2D52-4B37-9BD3-ADECD7D8383D}"/>
                                            </p:graphic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82FCB5DB-E546-49FA-BDC9-0EB27F7BF710}"/>
                                            </p:graphicEl>
                                          </p:spTgt>
                                        </p:tgtEl>
                                        <p:attrNameLst>
                                          <p:attrName>style.visibility</p:attrName>
                                        </p:attrNameLst>
                                      </p:cBhvr>
                                      <p:to>
                                        <p:strVal val="visible"/>
                                      </p:to>
                                    </p:set>
                                    <p:animEffect transition="in" filter="fade">
                                      <p:cBhvr>
                                        <p:cTn id="15" dur="2000"/>
                                        <p:tgtEl>
                                          <p:spTgt spid="4">
                                            <p:graphicEl>
                                              <a:dgm id="{82FCB5DB-E546-49FA-BDC9-0EB27F7BF710}"/>
                                            </p:graphic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
                                            <p:graphicEl>
                                              <a:dgm id="{EACFD47C-0FCE-46CB-B060-7B4CA27FF18B}"/>
                                            </p:graphicEl>
                                          </p:spTgt>
                                        </p:tgtEl>
                                        <p:attrNameLst>
                                          <p:attrName>style.visibility</p:attrName>
                                        </p:attrNameLst>
                                      </p:cBhvr>
                                      <p:to>
                                        <p:strVal val="visible"/>
                                      </p:to>
                                    </p:set>
                                    <p:animEffect transition="in" filter="fade">
                                      <p:cBhvr>
                                        <p:cTn id="19" dur="2000"/>
                                        <p:tgtEl>
                                          <p:spTgt spid="4">
                                            <p:graphicEl>
                                              <a:dgm id="{EACFD47C-0FCE-46CB-B060-7B4CA27FF18B}"/>
                                            </p:graphic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4">
                                            <p:graphicEl>
                                              <a:dgm id="{01B586F8-53EF-43DD-926E-6791E4270470}"/>
                                            </p:graphicEl>
                                          </p:spTgt>
                                        </p:tgtEl>
                                        <p:attrNameLst>
                                          <p:attrName>style.visibility</p:attrName>
                                        </p:attrNameLst>
                                      </p:cBhvr>
                                      <p:to>
                                        <p:strVal val="visible"/>
                                      </p:to>
                                    </p:set>
                                    <p:animEffect transition="in" filter="fade">
                                      <p:cBhvr>
                                        <p:cTn id="23" dur="2000"/>
                                        <p:tgtEl>
                                          <p:spTgt spid="4">
                                            <p:graphicEl>
                                              <a:dgm id="{01B586F8-53EF-43DD-926E-6791E4270470}"/>
                                            </p:graphic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4">
                                            <p:graphicEl>
                                              <a:dgm id="{6A364C3C-7DAB-4BBD-B785-AFF68A4E373D}"/>
                                            </p:graphicEl>
                                          </p:spTgt>
                                        </p:tgtEl>
                                        <p:attrNameLst>
                                          <p:attrName>style.visibility</p:attrName>
                                        </p:attrNameLst>
                                      </p:cBhvr>
                                      <p:to>
                                        <p:strVal val="visible"/>
                                      </p:to>
                                    </p:set>
                                    <p:animEffect transition="in" filter="fade">
                                      <p:cBhvr>
                                        <p:cTn id="27" dur="2000"/>
                                        <p:tgtEl>
                                          <p:spTgt spid="4">
                                            <p:graphicEl>
                                              <a:dgm id="{6A364C3C-7DAB-4BBD-B785-AFF68A4E373D}"/>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graphicEl>
                                              <a:dgm id="{0E4DAA66-D8E3-4263-BC03-C9AC0F35C863}"/>
                                            </p:graphicEl>
                                          </p:spTgt>
                                        </p:tgtEl>
                                        <p:attrNameLst>
                                          <p:attrName>style.visibility</p:attrName>
                                        </p:attrNameLst>
                                      </p:cBhvr>
                                      <p:to>
                                        <p:strVal val="visible"/>
                                      </p:to>
                                    </p:set>
                                    <p:animEffect transition="in" filter="fade">
                                      <p:cBhvr>
                                        <p:cTn id="30" dur="2000"/>
                                        <p:tgtEl>
                                          <p:spTgt spid="4">
                                            <p:graphicEl>
                                              <a:dgm id="{0E4DAA66-D8E3-4263-BC03-C9AC0F35C863}"/>
                                            </p:graphicEl>
                                          </p:spTgt>
                                        </p:tgtEl>
                                      </p:cBhvr>
                                    </p:animEffect>
                                  </p:childTnLst>
                                </p:cTn>
                              </p:par>
                            </p:childTnLst>
                          </p:cTn>
                        </p:par>
                        <p:par>
                          <p:cTn id="31" fill="hold">
                            <p:stCondLst>
                              <p:cond delay="12000"/>
                            </p:stCondLst>
                            <p:childTnLst>
                              <p:par>
                                <p:cTn id="32" presetID="10" presetClass="entr" presetSubtype="0" fill="hold" grpId="0" nodeType="afterEffect">
                                  <p:stCondLst>
                                    <p:cond delay="0"/>
                                  </p:stCondLst>
                                  <p:childTnLst>
                                    <p:set>
                                      <p:cBhvr>
                                        <p:cTn id="33" dur="1" fill="hold">
                                          <p:stCondLst>
                                            <p:cond delay="0"/>
                                          </p:stCondLst>
                                        </p:cTn>
                                        <p:tgtEl>
                                          <p:spTgt spid="4">
                                            <p:graphicEl>
                                              <a:dgm id="{1A807BB6-85D9-445F-B0DE-40AA16671F8A}"/>
                                            </p:graphicEl>
                                          </p:spTgt>
                                        </p:tgtEl>
                                        <p:attrNameLst>
                                          <p:attrName>style.visibility</p:attrName>
                                        </p:attrNameLst>
                                      </p:cBhvr>
                                      <p:to>
                                        <p:strVal val="visible"/>
                                      </p:to>
                                    </p:set>
                                    <p:animEffect transition="in" filter="fade">
                                      <p:cBhvr>
                                        <p:cTn id="34" dur="2000"/>
                                        <p:tgtEl>
                                          <p:spTgt spid="4">
                                            <p:graphicEl>
                                              <a:dgm id="{1A807BB6-85D9-445F-B0DE-40AA16671F8A}"/>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graphicEl>
                                              <a:dgm id="{6BEC11D2-E0F7-4212-8B00-218ED3178717}"/>
                                            </p:graphicEl>
                                          </p:spTgt>
                                        </p:tgtEl>
                                        <p:attrNameLst>
                                          <p:attrName>style.visibility</p:attrName>
                                        </p:attrNameLst>
                                      </p:cBhvr>
                                      <p:to>
                                        <p:strVal val="visible"/>
                                      </p:to>
                                    </p:set>
                                    <p:animEffect transition="in" filter="fade">
                                      <p:cBhvr>
                                        <p:cTn id="37" dur="2000"/>
                                        <p:tgtEl>
                                          <p:spTgt spid="4">
                                            <p:graphicEl>
                                              <a:dgm id="{6BEC11D2-E0F7-4212-8B00-218ED3178717}"/>
                                            </p:graphicEl>
                                          </p:spTgt>
                                        </p:tgtEl>
                                      </p:cBhvr>
                                    </p:animEffect>
                                  </p:childTnLst>
                                </p:cTn>
                              </p:par>
                            </p:childTnLst>
                          </p:cTn>
                        </p:par>
                        <p:par>
                          <p:cTn id="38" fill="hold">
                            <p:stCondLst>
                              <p:cond delay="14000"/>
                            </p:stCondLst>
                            <p:childTnLst>
                              <p:par>
                                <p:cTn id="39" presetID="10" presetClass="entr" presetSubtype="0" fill="hold" grpId="0" nodeType="afterEffect">
                                  <p:stCondLst>
                                    <p:cond delay="0"/>
                                  </p:stCondLst>
                                  <p:childTnLst>
                                    <p:set>
                                      <p:cBhvr>
                                        <p:cTn id="40" dur="1" fill="hold">
                                          <p:stCondLst>
                                            <p:cond delay="0"/>
                                          </p:stCondLst>
                                        </p:cTn>
                                        <p:tgtEl>
                                          <p:spTgt spid="4">
                                            <p:graphicEl>
                                              <a:dgm id="{BD2C7C8B-5431-40C9-9329-9FBF5C9C6B16}"/>
                                            </p:graphicEl>
                                          </p:spTgt>
                                        </p:tgtEl>
                                        <p:attrNameLst>
                                          <p:attrName>style.visibility</p:attrName>
                                        </p:attrNameLst>
                                      </p:cBhvr>
                                      <p:to>
                                        <p:strVal val="visible"/>
                                      </p:to>
                                    </p:set>
                                    <p:animEffect transition="in" filter="fade">
                                      <p:cBhvr>
                                        <p:cTn id="41" dur="2000"/>
                                        <p:tgtEl>
                                          <p:spTgt spid="4">
                                            <p:graphicEl>
                                              <a:dgm id="{BD2C7C8B-5431-40C9-9329-9FBF5C9C6B16}"/>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graphicEl>
                                              <a:dgm id="{B177B2F0-2771-444A-BEB2-6AFA120D96C3}"/>
                                            </p:graphicEl>
                                          </p:spTgt>
                                        </p:tgtEl>
                                        <p:attrNameLst>
                                          <p:attrName>style.visibility</p:attrName>
                                        </p:attrNameLst>
                                      </p:cBhvr>
                                      <p:to>
                                        <p:strVal val="visible"/>
                                      </p:to>
                                    </p:set>
                                    <p:animEffect transition="in" filter="fade">
                                      <p:cBhvr>
                                        <p:cTn id="44" dur="2000"/>
                                        <p:tgtEl>
                                          <p:spTgt spid="4">
                                            <p:graphicEl>
                                              <a:dgm id="{B177B2F0-2771-444A-BEB2-6AFA120D96C3}"/>
                                            </p:graphicEl>
                                          </p:spTgt>
                                        </p:tgtEl>
                                      </p:cBhvr>
                                    </p:animEffect>
                                  </p:childTnLst>
                                </p:cTn>
                              </p:par>
                            </p:childTnLst>
                          </p:cTn>
                        </p:par>
                        <p:par>
                          <p:cTn id="45" fill="hold">
                            <p:stCondLst>
                              <p:cond delay="16000"/>
                            </p:stCondLst>
                            <p:childTnLst>
                              <p:par>
                                <p:cTn id="46" presetID="10" presetClass="entr" presetSubtype="0" fill="hold" grpId="0" nodeType="afterEffect">
                                  <p:stCondLst>
                                    <p:cond delay="0"/>
                                  </p:stCondLst>
                                  <p:childTnLst>
                                    <p:set>
                                      <p:cBhvr>
                                        <p:cTn id="47" dur="1" fill="hold">
                                          <p:stCondLst>
                                            <p:cond delay="0"/>
                                          </p:stCondLst>
                                        </p:cTn>
                                        <p:tgtEl>
                                          <p:spTgt spid="4">
                                            <p:graphicEl>
                                              <a:dgm id="{40802430-331D-4EAB-8BF6-0BD4403F3C87}"/>
                                            </p:graphicEl>
                                          </p:spTgt>
                                        </p:tgtEl>
                                        <p:attrNameLst>
                                          <p:attrName>style.visibility</p:attrName>
                                        </p:attrNameLst>
                                      </p:cBhvr>
                                      <p:to>
                                        <p:strVal val="visible"/>
                                      </p:to>
                                    </p:set>
                                    <p:animEffect transition="in" filter="fade">
                                      <p:cBhvr>
                                        <p:cTn id="48" dur="2000"/>
                                        <p:tgtEl>
                                          <p:spTgt spid="4">
                                            <p:graphicEl>
                                              <a:dgm id="{40802430-331D-4EAB-8BF6-0BD4403F3C87}"/>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graphicEl>
                                              <a:dgm id="{64EE7413-F489-4BC9-A62A-D6EB4A520E14}"/>
                                            </p:graphicEl>
                                          </p:spTgt>
                                        </p:tgtEl>
                                        <p:attrNameLst>
                                          <p:attrName>style.visibility</p:attrName>
                                        </p:attrNameLst>
                                      </p:cBhvr>
                                      <p:to>
                                        <p:strVal val="visible"/>
                                      </p:to>
                                    </p:set>
                                    <p:animEffect transition="in" filter="fade">
                                      <p:cBhvr>
                                        <p:cTn id="51" dur="2000"/>
                                        <p:tgtEl>
                                          <p:spTgt spid="4">
                                            <p:graphicEl>
                                              <a:dgm id="{64EE7413-F489-4BC9-A62A-D6EB4A520E14}"/>
                                            </p:graphicEl>
                                          </p:spTgt>
                                        </p:tgtEl>
                                      </p:cBhvr>
                                    </p:animEffect>
                                  </p:childTnLst>
                                </p:cTn>
                              </p:par>
                            </p:childTnLst>
                          </p:cTn>
                        </p:par>
                        <p:par>
                          <p:cTn id="52" fill="hold">
                            <p:stCondLst>
                              <p:cond delay="18000"/>
                            </p:stCondLst>
                            <p:childTnLst>
                              <p:par>
                                <p:cTn id="53" presetID="10" presetClass="entr" presetSubtype="0" fill="hold" grpId="0" nodeType="afterEffect">
                                  <p:stCondLst>
                                    <p:cond delay="0"/>
                                  </p:stCondLst>
                                  <p:childTnLst>
                                    <p:set>
                                      <p:cBhvr>
                                        <p:cTn id="54" dur="1" fill="hold">
                                          <p:stCondLst>
                                            <p:cond delay="0"/>
                                          </p:stCondLst>
                                        </p:cTn>
                                        <p:tgtEl>
                                          <p:spTgt spid="4">
                                            <p:graphicEl>
                                              <a:dgm id="{A0C3A8B3-BF25-4977-8BBD-BAFF4CF26AED}"/>
                                            </p:graphicEl>
                                          </p:spTgt>
                                        </p:tgtEl>
                                        <p:attrNameLst>
                                          <p:attrName>style.visibility</p:attrName>
                                        </p:attrNameLst>
                                      </p:cBhvr>
                                      <p:to>
                                        <p:strVal val="visible"/>
                                      </p:to>
                                    </p:set>
                                    <p:animEffect transition="in" filter="fade">
                                      <p:cBhvr>
                                        <p:cTn id="55" dur="2000"/>
                                        <p:tgtEl>
                                          <p:spTgt spid="4">
                                            <p:graphicEl>
                                              <a:dgm id="{A0C3A8B3-BF25-4977-8BBD-BAFF4CF26AED}"/>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
                                            <p:graphicEl>
                                              <a:dgm id="{A44971E8-4E50-4DE5-AD3F-D2C4F4129CCA}"/>
                                            </p:graphicEl>
                                          </p:spTgt>
                                        </p:tgtEl>
                                        <p:attrNameLst>
                                          <p:attrName>style.visibility</p:attrName>
                                        </p:attrNameLst>
                                      </p:cBhvr>
                                      <p:to>
                                        <p:strVal val="visible"/>
                                      </p:to>
                                    </p:set>
                                    <p:animEffect transition="in" filter="fade">
                                      <p:cBhvr>
                                        <p:cTn id="58" dur="2000"/>
                                        <p:tgtEl>
                                          <p:spTgt spid="4">
                                            <p:graphicEl>
                                              <a:dgm id="{A44971E8-4E50-4DE5-AD3F-D2C4F4129CC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Warning Signs: Be Attentive</a:t>
            </a:r>
          </a:p>
        </p:txBody>
      </p:sp>
      <p:sp>
        <p:nvSpPr>
          <p:cNvPr id="3" name="Content Placeholder 2"/>
          <p:cNvSpPr>
            <a:spLocks noGrp="1"/>
          </p:cNvSpPr>
          <p:nvPr>
            <p:ph idx="1"/>
          </p:nvPr>
        </p:nvSpPr>
        <p:spPr/>
        <p:txBody>
          <a:bodyPr>
            <a:normAutofit/>
          </a:bodyPr>
          <a:lstStyle/>
          <a:p>
            <a:r>
              <a:rPr lang="en-US" dirty="0"/>
              <a:t>One study found that 78% of individuals (n=76) who committed a completed suicide act denied the presence of ideation or intent during their last human contact</a:t>
            </a:r>
          </a:p>
          <a:p>
            <a:endParaRPr lang="en-US" dirty="0"/>
          </a:p>
          <a:p>
            <a:r>
              <a:rPr lang="en-US" dirty="0"/>
              <a:t>Look out for…</a:t>
            </a:r>
          </a:p>
          <a:p>
            <a:pPr lvl="1"/>
            <a:r>
              <a:rPr lang="en-US" dirty="0"/>
              <a:t>Stressful / Traumatic Life Events</a:t>
            </a:r>
          </a:p>
          <a:p>
            <a:pPr lvl="1"/>
            <a:r>
              <a:rPr lang="en-US" dirty="0"/>
              <a:t>Transition: Post-hospitalization / Baker-Act</a:t>
            </a:r>
          </a:p>
          <a:p>
            <a:pPr lvl="1"/>
            <a:r>
              <a:rPr lang="en-US" dirty="0"/>
              <a:t>Describing a Suicidal Plan / Ideation </a:t>
            </a:r>
          </a:p>
        </p:txBody>
      </p:sp>
      <p:sp>
        <p:nvSpPr>
          <p:cNvPr id="5" name="TextBox 4"/>
          <p:cNvSpPr txBox="1"/>
          <p:nvPr/>
        </p:nvSpPr>
        <p:spPr>
          <a:xfrm>
            <a:off x="8339667" y="5710778"/>
            <a:ext cx="3365024" cy="369332"/>
          </a:xfrm>
          <a:prstGeom prst="rect">
            <a:avLst/>
          </a:prstGeom>
          <a:noFill/>
        </p:spPr>
        <p:txBody>
          <a:bodyPr wrap="none" rtlCol="0">
            <a:spAutoFit/>
          </a:bodyPr>
          <a:lstStyle/>
          <a:p>
            <a:r>
              <a:rPr lang="en-US" dirty="0"/>
              <a:t>(Busch, Fawcett, &amp; Jacobs, 2003)</a:t>
            </a:r>
          </a:p>
        </p:txBody>
      </p:sp>
      <p:pic>
        <p:nvPicPr>
          <p:cNvPr id="6" name="Picture 5"/>
          <p:cNvPicPr>
            <a:picLocks noChangeAspect="1"/>
          </p:cNvPicPr>
          <p:nvPr/>
        </p:nvPicPr>
        <p:blipFill>
          <a:blip r:embed="rId3"/>
          <a:stretch>
            <a:fillRect/>
          </a:stretch>
        </p:blipFill>
        <p:spPr>
          <a:xfrm>
            <a:off x="8343901" y="3212548"/>
            <a:ext cx="2667000" cy="1771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5916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Factor Model</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95212534"/>
              </p:ext>
            </p:extLst>
          </p:nvPr>
        </p:nvGraphicFramePr>
        <p:xfrm>
          <a:off x="1120775" y="1620142"/>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p:cNvCxnSpPr/>
          <p:nvPr/>
        </p:nvCxnSpPr>
        <p:spPr>
          <a:xfrm>
            <a:off x="3908555" y="2187540"/>
            <a:ext cx="1066800" cy="10075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900089" y="4431207"/>
            <a:ext cx="1092200" cy="922866"/>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60531" y="5602148"/>
            <a:ext cx="3717749" cy="369332"/>
          </a:xfrm>
          <a:prstGeom prst="rect">
            <a:avLst/>
          </a:prstGeom>
          <a:noFill/>
        </p:spPr>
        <p:txBody>
          <a:bodyPr wrap="none" rtlCol="0">
            <a:spAutoFit/>
          </a:bodyPr>
          <a:lstStyle/>
          <a:p>
            <a:r>
              <a:rPr lang="en-US" dirty="0">
                <a:solidFill>
                  <a:schemeClr val="bg1"/>
                </a:solidFill>
              </a:rPr>
              <a:t>(Hodgins, Mansley, Thygesen, 2006)  </a:t>
            </a:r>
          </a:p>
        </p:txBody>
      </p:sp>
    </p:spTree>
    <p:extLst>
      <p:ext uri="{BB962C8B-B14F-4D97-AF65-F5344CB8AC3E}">
        <p14:creationId xmlns:p14="http://schemas.microsoft.com/office/powerpoint/2010/main" val="139203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Suicide Risk Factors: Problem Gambling</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294593311"/>
              </p:ext>
            </p:extLst>
          </p:nvPr>
        </p:nvGraphicFramePr>
        <p:xfrm>
          <a:off x="1297540" y="1690063"/>
          <a:ext cx="9596919" cy="4135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842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in Assessment</a:t>
            </a:r>
          </a:p>
        </p:txBody>
      </p:sp>
      <p:sp>
        <p:nvSpPr>
          <p:cNvPr id="3" name="Content Placeholder 2"/>
          <p:cNvSpPr>
            <a:spLocks noGrp="1"/>
          </p:cNvSpPr>
          <p:nvPr>
            <p:ph idx="1"/>
          </p:nvPr>
        </p:nvSpPr>
        <p:spPr>
          <a:xfrm>
            <a:off x="1120000" y="1825625"/>
            <a:ext cx="6339580" cy="4351338"/>
          </a:xfrm>
        </p:spPr>
        <p:txBody>
          <a:bodyPr>
            <a:normAutofit fontScale="92500" lnSpcReduction="10000"/>
          </a:bodyPr>
          <a:lstStyle/>
          <a:p>
            <a:pPr marL="0" indent="0" algn="ctr">
              <a:buNone/>
            </a:pPr>
            <a:r>
              <a:rPr lang="en-US" dirty="0"/>
              <a:t>“Research on suicide is plagued by many methodological problems…Definitions lack uniformity…reporting of suicide is inaccurate…”</a:t>
            </a:r>
          </a:p>
          <a:p>
            <a:pPr marL="0" indent="0">
              <a:buNone/>
            </a:pPr>
            <a:r>
              <a:rPr lang="en-US" dirty="0"/>
              <a:t>	- </a:t>
            </a:r>
            <a:r>
              <a:rPr lang="en-US" i="1" dirty="0"/>
              <a:t>Institute of Medicine, 2002</a:t>
            </a:r>
          </a:p>
          <a:p>
            <a:pPr marL="0" indent="0">
              <a:buNone/>
            </a:pPr>
            <a:r>
              <a:rPr lang="en-US" dirty="0"/>
              <a:t>Translating risk factors from research with many distal variables onto interaction with single individuals fails because suicide predictors are found among many individuals who are not suicidal, resulting in high false-positive prediction</a:t>
            </a:r>
          </a:p>
          <a:p>
            <a:pPr marL="0" indent="0" algn="ctr">
              <a:buNone/>
            </a:pPr>
            <a:r>
              <a:rPr lang="en-US" i="1" dirty="0"/>
              <a:t>- Fowler, J. C. (2012)</a:t>
            </a:r>
          </a:p>
          <a:p>
            <a:pPr marL="0" indent="0">
              <a:buNone/>
            </a:pPr>
            <a:endParaRPr lang="en-US" i="1" dirty="0"/>
          </a:p>
          <a:p>
            <a:pPr marL="0" indent="0">
              <a:buNone/>
            </a:pPr>
            <a:endParaRPr lang="en-US" i="1" dirty="0"/>
          </a:p>
        </p:txBody>
      </p:sp>
      <p:pic>
        <p:nvPicPr>
          <p:cNvPr id="8" name="Picture 7"/>
          <p:cNvPicPr>
            <a:picLocks noChangeAspect="1"/>
          </p:cNvPicPr>
          <p:nvPr/>
        </p:nvPicPr>
        <p:blipFill>
          <a:blip r:embed="rId3"/>
          <a:stretch>
            <a:fillRect/>
          </a:stretch>
        </p:blipFill>
        <p:spPr>
          <a:xfrm>
            <a:off x="8375483" y="1159543"/>
            <a:ext cx="2876550" cy="2686050"/>
          </a:xfrm>
          <a:prstGeom prst="roundRect">
            <a:avLst>
              <a:gd name="adj" fmla="val 8594"/>
            </a:avLst>
          </a:prstGeom>
          <a:solidFill>
            <a:srgbClr val="FFFFFF">
              <a:shade val="85000"/>
            </a:srgbClr>
          </a:solidFill>
          <a:ln>
            <a:noFill/>
          </a:ln>
          <a:effectLst/>
        </p:spPr>
      </p:pic>
      <p:pic>
        <p:nvPicPr>
          <p:cNvPr id="11" name="Picture 10"/>
          <p:cNvPicPr>
            <a:picLocks noChangeAspect="1"/>
          </p:cNvPicPr>
          <p:nvPr/>
        </p:nvPicPr>
        <p:blipFill>
          <a:blip r:embed="rId4"/>
          <a:stretch>
            <a:fillRect/>
          </a:stretch>
        </p:blipFill>
        <p:spPr>
          <a:xfrm>
            <a:off x="8882314" y="4197684"/>
            <a:ext cx="1885950" cy="1800225"/>
          </a:xfrm>
          <a:prstGeom prst="roundRect">
            <a:avLst>
              <a:gd name="adj" fmla="val 8594"/>
            </a:avLst>
          </a:prstGeom>
          <a:solidFill>
            <a:srgbClr val="FFFFFF">
              <a:shade val="85000"/>
            </a:srgbClr>
          </a:solidFill>
          <a:ln>
            <a:noFill/>
          </a:ln>
          <a:effectLst/>
        </p:spPr>
      </p:pic>
      <p:cxnSp>
        <p:nvCxnSpPr>
          <p:cNvPr id="13" name="Straight Connector 12"/>
          <p:cNvCxnSpPr/>
          <p:nvPr/>
        </p:nvCxnSpPr>
        <p:spPr>
          <a:xfrm flipH="1">
            <a:off x="8999621" y="4319337"/>
            <a:ext cx="1600200" cy="1576137"/>
          </a:xfrm>
          <a:prstGeom prst="line">
            <a:avLst/>
          </a:prstGeom>
          <a:ln w="190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107905" y="4311022"/>
            <a:ext cx="1491916" cy="1584452"/>
          </a:xfrm>
          <a:prstGeom prst="line">
            <a:avLst/>
          </a:prstGeom>
          <a:ln w="190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36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Comorbidity &amp;</a:t>
            </a:r>
            <a:br>
              <a:rPr lang="en-US" sz="5400" dirty="0">
                <a:solidFill>
                  <a:schemeClr val="tx1"/>
                </a:solidFill>
              </a:rPr>
            </a:br>
            <a:r>
              <a:rPr lang="en-US" sz="5400" dirty="0">
                <a:solidFill>
                  <a:schemeClr val="tx1"/>
                </a:solidFill>
              </a:rPr>
              <a:t>Co-Occurring Disorders</a:t>
            </a:r>
          </a:p>
        </p:txBody>
      </p:sp>
    </p:spTree>
    <p:extLst>
      <p:ext uri="{BB962C8B-B14F-4D97-AF65-F5344CB8AC3E}">
        <p14:creationId xmlns:p14="http://schemas.microsoft.com/office/powerpoint/2010/main" val="2622557096"/>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Assessment Approaches for Suicide Risk</a:t>
            </a:r>
          </a:p>
        </p:txBody>
      </p:sp>
      <p:sp>
        <p:nvSpPr>
          <p:cNvPr id="3" name="Content Placeholder 2"/>
          <p:cNvSpPr>
            <a:spLocks noGrp="1"/>
          </p:cNvSpPr>
          <p:nvPr>
            <p:ph idx="1"/>
          </p:nvPr>
        </p:nvSpPr>
        <p:spPr/>
        <p:txBody>
          <a:bodyPr/>
          <a:lstStyle/>
          <a:p>
            <a:r>
              <a:rPr lang="en-US" dirty="0"/>
              <a:t>Suicide Assessment Five-Step Evaluation and Triage (SAFE-T)</a:t>
            </a:r>
          </a:p>
          <a:p>
            <a:pPr marL="457200" lvl="1" indent="0">
              <a:buNone/>
            </a:pPr>
            <a:r>
              <a:rPr lang="en-US" i="1" dirty="0"/>
              <a:t>Substance Abuse &amp; Mental Health Services Administration</a:t>
            </a:r>
          </a:p>
          <a:p>
            <a:pPr marL="457200" lvl="1" indent="0">
              <a:buNone/>
            </a:pPr>
            <a:endParaRPr lang="en-US" i="1" dirty="0"/>
          </a:p>
          <a:p>
            <a:r>
              <a:rPr lang="en-US" dirty="0"/>
              <a:t>Self-Directed Violence Classification System (SDV)</a:t>
            </a:r>
          </a:p>
          <a:p>
            <a:pPr marL="406400" indent="-406400">
              <a:buNone/>
            </a:pPr>
            <a:r>
              <a:rPr lang="en-US" dirty="0"/>
              <a:t>	</a:t>
            </a:r>
            <a:r>
              <a:rPr lang="en-US" sz="2400" i="1" dirty="0"/>
              <a:t>Collaboration: Veterans Affairs / Center for Disease Control &amp; Prevention</a:t>
            </a:r>
          </a:p>
          <a:p>
            <a:pPr marL="406400" indent="-406400">
              <a:buNone/>
            </a:pPr>
            <a:endParaRPr lang="en-US" sz="2400" i="1" dirty="0"/>
          </a:p>
          <a:p>
            <a:r>
              <a:rPr lang="en-US" dirty="0"/>
              <a:t>Columbia-Suicide Severity Rating Scale </a:t>
            </a:r>
          </a:p>
          <a:p>
            <a:pPr lvl="1">
              <a:spcBef>
                <a:spcPts val="1000"/>
              </a:spcBef>
            </a:pPr>
            <a:r>
              <a:rPr lang="en-US" i="1" dirty="0"/>
              <a:t>Columbia University Medical Center</a:t>
            </a:r>
          </a:p>
        </p:txBody>
      </p:sp>
    </p:spTree>
    <p:extLst>
      <p:ext uri="{BB962C8B-B14F-4D97-AF65-F5344CB8AC3E}">
        <p14:creationId xmlns:p14="http://schemas.microsoft.com/office/powerpoint/2010/main" val="214518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Resources</a:t>
            </a:r>
          </a:p>
        </p:txBody>
      </p:sp>
      <p:sp>
        <p:nvSpPr>
          <p:cNvPr id="3" name="Content Placeholder 2"/>
          <p:cNvSpPr>
            <a:spLocks noGrp="1"/>
          </p:cNvSpPr>
          <p:nvPr>
            <p:ph idx="1"/>
          </p:nvPr>
        </p:nvSpPr>
        <p:spPr>
          <a:xfrm>
            <a:off x="1120000" y="1879600"/>
            <a:ext cx="10233800" cy="4297363"/>
          </a:xfrm>
        </p:spPr>
        <p:txBody>
          <a:bodyPr>
            <a:normAutofit fontScale="92500"/>
          </a:bodyPr>
          <a:lstStyle/>
          <a:p>
            <a:pPr marL="0" indent="0">
              <a:buNone/>
            </a:pPr>
            <a:r>
              <a:rPr lang="en-US" dirty="0"/>
              <a:t>Information related to the C-SSRS can be found at the following website:</a:t>
            </a:r>
          </a:p>
          <a:p>
            <a:pPr marL="0" indent="0" algn="ctr">
              <a:buNone/>
            </a:pPr>
            <a:r>
              <a:rPr lang="en-US" sz="3200" dirty="0">
                <a:hlinkClick r:id="rId3"/>
              </a:rPr>
              <a:t>http://cssrs.columbia.edu/</a:t>
            </a:r>
            <a:endParaRPr lang="en-US" sz="4000" dirty="0"/>
          </a:p>
          <a:p>
            <a:pPr marL="0" indent="0">
              <a:buNone/>
            </a:pPr>
            <a:endParaRPr lang="en-US" dirty="0"/>
          </a:p>
          <a:p>
            <a:pPr marL="0" indent="0">
              <a:buNone/>
            </a:pPr>
            <a:r>
              <a:rPr lang="en-US" dirty="0"/>
              <a:t>Information related to the SDV can be found at the following website:</a:t>
            </a:r>
          </a:p>
          <a:p>
            <a:pPr marL="0" indent="0" algn="ctr">
              <a:buNone/>
            </a:pPr>
            <a:r>
              <a:rPr lang="en-US" dirty="0">
                <a:hlinkClick r:id="rId4"/>
              </a:rPr>
              <a:t>http://www.mirecc.va.gov/visn19/education/nomenclature.asp</a:t>
            </a:r>
            <a:endParaRPr lang="en-US" dirty="0"/>
          </a:p>
          <a:p>
            <a:pPr marL="0" indent="0">
              <a:buNone/>
            </a:pPr>
            <a:endParaRPr lang="en-US" dirty="0"/>
          </a:p>
          <a:p>
            <a:pPr marL="0" indent="0">
              <a:buNone/>
            </a:pPr>
            <a:r>
              <a:rPr lang="en-US" dirty="0"/>
              <a:t>Information related to the SAFE-T can be found at the following website:</a:t>
            </a:r>
          </a:p>
          <a:p>
            <a:pPr marL="0" indent="0" algn="ctr">
              <a:buNone/>
            </a:pPr>
            <a:r>
              <a:rPr lang="en-US" dirty="0">
                <a:hlinkClick r:id="rId5"/>
              </a:rPr>
              <a:t>http://store.samhsa.gov/</a:t>
            </a:r>
            <a:endParaRPr lang="en-US" dirty="0"/>
          </a:p>
          <a:p>
            <a:endParaRPr lang="en-US" dirty="0"/>
          </a:p>
        </p:txBody>
      </p:sp>
    </p:spTree>
    <p:extLst>
      <p:ext uri="{BB962C8B-B14F-4D97-AF65-F5344CB8AC3E}">
        <p14:creationId xmlns:p14="http://schemas.microsoft.com/office/powerpoint/2010/main" val="4870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516210"/>
            <a:ext cx="9144000" cy="1641490"/>
          </a:xfrm>
        </p:spPr>
        <p:txBody>
          <a:bodyPr/>
          <a:lstStyle/>
          <a:p>
            <a:pPr algn="ctr"/>
            <a:r>
              <a:rPr lang="en-US" dirty="0"/>
              <a:t>C-SSRS Screen</a:t>
            </a:r>
          </a:p>
        </p:txBody>
      </p:sp>
      <p:pic>
        <p:nvPicPr>
          <p:cNvPr id="7" name="Picture 6"/>
          <p:cNvPicPr>
            <a:picLocks noChangeAspect="1"/>
          </p:cNvPicPr>
          <p:nvPr/>
        </p:nvPicPr>
        <p:blipFill>
          <a:blip r:embed="rId3"/>
          <a:stretch>
            <a:fillRect/>
          </a:stretch>
        </p:blipFill>
        <p:spPr>
          <a:xfrm>
            <a:off x="4098256" y="3756272"/>
            <a:ext cx="3995487" cy="1997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31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tretch>
            <a:fillRect/>
          </a:stretch>
        </p:blipFill>
        <p:spPr>
          <a:xfrm>
            <a:off x="560387" y="470561"/>
            <a:ext cx="11071225" cy="540543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67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577" t="216" r="1043" b="943"/>
          <a:stretch/>
        </p:blipFill>
        <p:spPr bwMode="auto">
          <a:xfrm>
            <a:off x="1872456" y="195351"/>
            <a:ext cx="8447088" cy="589597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1822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947" y="0"/>
            <a:ext cx="10515600" cy="1325563"/>
          </a:xfrm>
        </p:spPr>
        <p:txBody>
          <a:bodyPr/>
          <a:lstStyle/>
          <a:p>
            <a:r>
              <a:rPr lang="en-US" dirty="0"/>
              <a:t>Professional Issues</a:t>
            </a:r>
          </a:p>
        </p:txBody>
      </p:sp>
      <p:sp>
        <p:nvSpPr>
          <p:cNvPr id="3" name="Content Placeholder 2"/>
          <p:cNvSpPr>
            <a:spLocks noGrp="1"/>
          </p:cNvSpPr>
          <p:nvPr>
            <p:ph idx="1"/>
          </p:nvPr>
        </p:nvSpPr>
        <p:spPr>
          <a:xfrm>
            <a:off x="1120000" y="1561671"/>
            <a:ext cx="10233800" cy="4615291"/>
          </a:xfrm>
        </p:spPr>
        <p:txBody>
          <a:bodyPr>
            <a:normAutofit lnSpcReduction="10000"/>
          </a:bodyPr>
          <a:lstStyle/>
          <a:p>
            <a:pPr marL="0" indent="0">
              <a:buNone/>
            </a:pPr>
            <a:r>
              <a:rPr lang="en-US" sz="2400" b="1" dirty="0">
                <a:solidFill>
                  <a:srgbClr val="FFC000"/>
                </a:solidFill>
              </a:rPr>
              <a:t>Suicidal ideation</a:t>
            </a:r>
            <a:r>
              <a:rPr lang="en-US" sz="2400" dirty="0"/>
              <a:t> is any self-reported thoughts of engaging in suicide-related behavior. Ideation subtypes depend on the presence or absence of </a:t>
            </a:r>
            <a:r>
              <a:rPr lang="en-US" sz="2400" b="1" dirty="0">
                <a:solidFill>
                  <a:srgbClr val="FFC000"/>
                </a:solidFill>
              </a:rPr>
              <a:t>suicidal intent</a:t>
            </a:r>
            <a:r>
              <a:rPr lang="en-US" sz="2400" dirty="0"/>
              <a:t>. For someone to have </a:t>
            </a:r>
            <a:r>
              <a:rPr lang="en-US" sz="2400" b="1" dirty="0">
                <a:solidFill>
                  <a:srgbClr val="FFC000"/>
                </a:solidFill>
              </a:rPr>
              <a:t>suicidal intent,</a:t>
            </a:r>
            <a:r>
              <a:rPr lang="en-US" sz="2400" dirty="0"/>
              <a:t> they must have </a:t>
            </a:r>
            <a:r>
              <a:rPr lang="en-US" sz="2400" b="1" dirty="0">
                <a:solidFill>
                  <a:srgbClr val="FFC000"/>
                </a:solidFill>
              </a:rPr>
              <a:t>suicide</a:t>
            </a:r>
            <a:r>
              <a:rPr lang="en-US" sz="2400" dirty="0"/>
              <a:t> (deliberate self-killing) as their goal.</a:t>
            </a:r>
          </a:p>
          <a:p>
            <a:pPr marL="0" indent="0">
              <a:buNone/>
            </a:pPr>
            <a:endParaRPr lang="en-US" sz="2400" dirty="0">
              <a:solidFill>
                <a:srgbClr val="FFC000"/>
              </a:solidFill>
            </a:endParaRPr>
          </a:p>
          <a:p>
            <a:pPr marL="0" indent="0">
              <a:buNone/>
            </a:pPr>
            <a:endParaRPr lang="en-US" sz="2400" dirty="0">
              <a:solidFill>
                <a:srgbClr val="FFC000"/>
              </a:solidFill>
            </a:endParaRPr>
          </a:p>
          <a:p>
            <a:pPr marL="0" indent="0">
              <a:buNone/>
            </a:pPr>
            <a:endParaRPr lang="en-US" sz="2400" dirty="0">
              <a:solidFill>
                <a:srgbClr val="FFC000"/>
              </a:solidFill>
            </a:endParaRPr>
          </a:p>
          <a:p>
            <a:pPr marL="0" indent="0">
              <a:buNone/>
            </a:pPr>
            <a:endParaRPr lang="en-US" sz="2400" dirty="0">
              <a:solidFill>
                <a:srgbClr val="FFC000"/>
              </a:solidFill>
            </a:endParaRPr>
          </a:p>
          <a:p>
            <a:pPr marL="0" indent="0">
              <a:buNone/>
            </a:pPr>
            <a:endParaRPr lang="en-US" sz="2400" dirty="0">
              <a:solidFill>
                <a:srgbClr val="FFC000"/>
              </a:solidFill>
            </a:endParaRPr>
          </a:p>
          <a:p>
            <a:pPr marL="0" indent="0">
              <a:buNone/>
            </a:pPr>
            <a:endParaRPr lang="en-US" sz="2400" dirty="0">
              <a:solidFill>
                <a:srgbClr val="FFC000"/>
              </a:solidFill>
            </a:endParaRPr>
          </a:p>
          <a:p>
            <a:pPr marL="0" indent="0" algn="ctr">
              <a:buNone/>
            </a:pPr>
            <a:r>
              <a:rPr lang="en-US" sz="2400" b="1" dirty="0">
                <a:solidFill>
                  <a:srgbClr val="FFC000"/>
                </a:solidFill>
              </a:rPr>
              <a:t>Intent</a:t>
            </a:r>
            <a:r>
              <a:rPr lang="en-US" sz="2400" dirty="0">
                <a:solidFill>
                  <a:srgbClr val="FFC000"/>
                </a:solidFill>
              </a:rPr>
              <a:t> </a:t>
            </a:r>
            <a:r>
              <a:rPr lang="en-US" sz="2400" dirty="0"/>
              <a:t>is not viewed the same across the professional communities of Treatment and Law or Court Systems</a:t>
            </a:r>
          </a:p>
        </p:txBody>
      </p:sp>
      <p:pic>
        <p:nvPicPr>
          <p:cNvPr id="5" name="Picture 4"/>
          <p:cNvPicPr>
            <a:picLocks noChangeAspect="1"/>
          </p:cNvPicPr>
          <p:nvPr/>
        </p:nvPicPr>
        <p:blipFill>
          <a:blip r:embed="rId3"/>
          <a:stretch>
            <a:fillRect/>
          </a:stretch>
        </p:blipFill>
        <p:spPr>
          <a:xfrm>
            <a:off x="5354367" y="3299908"/>
            <a:ext cx="1566863" cy="1566863"/>
          </a:xfrm>
          <a:prstGeom prst="rect">
            <a:avLst/>
          </a:prstGeom>
        </p:spPr>
      </p:pic>
      <p:pic>
        <p:nvPicPr>
          <p:cNvPr id="7" name="Picture 6"/>
          <p:cNvPicPr>
            <a:picLocks noChangeAspect="1"/>
          </p:cNvPicPr>
          <p:nvPr/>
        </p:nvPicPr>
        <p:blipFill>
          <a:blip r:embed="rId4"/>
          <a:stretch>
            <a:fillRect/>
          </a:stretch>
        </p:blipFill>
        <p:spPr>
          <a:xfrm>
            <a:off x="2764354" y="3299908"/>
            <a:ext cx="1863972" cy="577392"/>
          </a:xfrm>
          <a:prstGeom prst="rect">
            <a:avLst/>
          </a:prstGeom>
        </p:spPr>
      </p:pic>
      <p:pic>
        <p:nvPicPr>
          <p:cNvPr id="8" name="Picture 7"/>
          <p:cNvPicPr>
            <a:picLocks noChangeAspect="1"/>
          </p:cNvPicPr>
          <p:nvPr/>
        </p:nvPicPr>
        <p:blipFill>
          <a:blip r:embed="rId5"/>
          <a:stretch>
            <a:fillRect/>
          </a:stretch>
        </p:blipFill>
        <p:spPr>
          <a:xfrm>
            <a:off x="2764353" y="4454692"/>
            <a:ext cx="1863971" cy="56999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4354" y="3877300"/>
            <a:ext cx="1863971" cy="569994"/>
          </a:xfrm>
          <a:prstGeom prst="rect">
            <a:avLst/>
          </a:prstGeom>
          <a:solidFill>
            <a:schemeClr val="tx1"/>
          </a:solidFill>
        </p:spPr>
      </p:pic>
      <p:pic>
        <p:nvPicPr>
          <p:cNvPr id="10" name="Picture 9"/>
          <p:cNvPicPr>
            <a:picLocks noChangeAspect="1"/>
          </p:cNvPicPr>
          <p:nvPr/>
        </p:nvPicPr>
        <p:blipFill>
          <a:blip r:embed="rId7"/>
          <a:stretch>
            <a:fillRect/>
          </a:stretch>
        </p:blipFill>
        <p:spPr>
          <a:xfrm>
            <a:off x="7647271" y="3208269"/>
            <a:ext cx="1613034" cy="175014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9954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54532" y="722206"/>
            <a:ext cx="9144000" cy="1024401"/>
          </a:xfrm>
        </p:spPr>
        <p:txBody>
          <a:bodyPr>
            <a:noAutofit/>
          </a:bodyPr>
          <a:lstStyle/>
          <a:p>
            <a:r>
              <a:rPr lang="en-US" sz="6600" dirty="0"/>
              <a:t>SDV Classification System</a:t>
            </a:r>
          </a:p>
        </p:txBody>
      </p:sp>
      <p:sp>
        <p:nvSpPr>
          <p:cNvPr id="5" name="Subtitle 4"/>
          <p:cNvSpPr>
            <a:spLocks noGrp="1"/>
          </p:cNvSpPr>
          <p:nvPr>
            <p:ph type="subTitle" idx="1"/>
          </p:nvPr>
        </p:nvSpPr>
        <p:spPr>
          <a:xfrm>
            <a:off x="854532" y="4969022"/>
            <a:ext cx="9144000" cy="754025"/>
          </a:xfrm>
        </p:spPr>
        <p:txBody>
          <a:bodyPr>
            <a:normAutofit/>
          </a:bodyPr>
          <a:lstStyle/>
          <a:p>
            <a:r>
              <a:rPr lang="en-US" i="1" dirty="0">
                <a:solidFill>
                  <a:schemeClr val="bg1"/>
                </a:solidFill>
              </a:rPr>
              <a:t>Collaboration: Veterans Affairs / Center for Disease Control &amp; Prevention</a:t>
            </a:r>
            <a:endParaRPr lang="en-US" dirty="0">
              <a:solidFill>
                <a:schemeClr val="bg1"/>
              </a:solidFill>
            </a:endParaRPr>
          </a:p>
        </p:txBody>
      </p:sp>
      <p:pic>
        <p:nvPicPr>
          <p:cNvPr id="7" name="Picture 6"/>
          <p:cNvPicPr>
            <a:picLocks noChangeAspect="1"/>
          </p:cNvPicPr>
          <p:nvPr/>
        </p:nvPicPr>
        <p:blipFill>
          <a:blip r:embed="rId3"/>
          <a:stretch>
            <a:fillRect/>
          </a:stretch>
        </p:blipFill>
        <p:spPr>
          <a:xfrm>
            <a:off x="2900945" y="2777768"/>
            <a:ext cx="2795669" cy="127813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6297305" y="2179419"/>
            <a:ext cx="3211287" cy="247483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316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88399"/>
            <a:ext cx="10515600" cy="1325563"/>
          </a:xfrm>
        </p:spPr>
        <p:txBody>
          <a:bodyPr/>
          <a:lstStyle/>
          <a:p>
            <a:r>
              <a:rPr lang="en-US" dirty="0"/>
              <a:t>Terminology</a:t>
            </a:r>
          </a:p>
        </p:txBody>
      </p:sp>
      <p:sp>
        <p:nvSpPr>
          <p:cNvPr id="5" name="Content Placeholder 4"/>
          <p:cNvSpPr>
            <a:spLocks noGrp="1"/>
          </p:cNvSpPr>
          <p:nvPr>
            <p:ph idx="1"/>
          </p:nvPr>
        </p:nvSpPr>
        <p:spPr/>
        <p:txBody>
          <a:bodyPr>
            <a:normAutofit fontScale="92500" lnSpcReduction="20000"/>
          </a:bodyPr>
          <a:lstStyle/>
          <a:p>
            <a:pPr>
              <a:lnSpc>
                <a:spcPct val="150000"/>
              </a:lnSpc>
              <a:spcBef>
                <a:spcPts val="1200"/>
              </a:spcBef>
              <a:spcAft>
                <a:spcPts val="1200"/>
              </a:spcAft>
            </a:pPr>
            <a:r>
              <a:rPr lang="en-US" b="1" u="sng" dirty="0"/>
              <a:t>Self-Directed Violence</a:t>
            </a:r>
            <a:r>
              <a:rPr lang="en-US" dirty="0"/>
              <a:t>: Behavior that is self-directed and deliberately results in injury or the potential for injury to oneself.</a:t>
            </a:r>
          </a:p>
          <a:p>
            <a:pPr>
              <a:lnSpc>
                <a:spcPct val="150000"/>
              </a:lnSpc>
              <a:spcBef>
                <a:spcPts val="1200"/>
              </a:spcBef>
              <a:spcAft>
                <a:spcPts val="1200"/>
              </a:spcAft>
            </a:pPr>
            <a:r>
              <a:rPr lang="en-US" b="1" u="sng" dirty="0"/>
              <a:t>Suicidal Intent</a:t>
            </a:r>
            <a:r>
              <a:rPr lang="en-US" dirty="0"/>
              <a:t>: There is past or present evidence (implicit or explicit) that an individual </a:t>
            </a:r>
            <a:r>
              <a:rPr lang="en-US" dirty="0">
                <a:solidFill>
                  <a:srgbClr val="FF5050"/>
                </a:solidFill>
              </a:rPr>
              <a:t>wishes to die</a:t>
            </a:r>
            <a:r>
              <a:rPr lang="en-US" dirty="0">
                <a:solidFill>
                  <a:schemeClr val="tx1"/>
                </a:solidFill>
              </a:rPr>
              <a:t>,</a:t>
            </a:r>
            <a:r>
              <a:rPr lang="en-US" dirty="0">
                <a:solidFill>
                  <a:schemeClr val="bg1"/>
                </a:solidFill>
              </a:rPr>
              <a:t> </a:t>
            </a:r>
            <a:r>
              <a:rPr lang="en-US" dirty="0">
                <a:solidFill>
                  <a:srgbClr val="FF5050"/>
                </a:solidFill>
              </a:rPr>
              <a:t>means to kill him/herself</a:t>
            </a:r>
            <a:r>
              <a:rPr lang="en-US" dirty="0">
                <a:solidFill>
                  <a:schemeClr val="tx1"/>
                </a:solidFill>
              </a:rPr>
              <a:t>,</a:t>
            </a:r>
            <a:r>
              <a:rPr lang="en-US" dirty="0">
                <a:solidFill>
                  <a:schemeClr val="bg1"/>
                </a:solidFill>
              </a:rPr>
              <a:t> </a:t>
            </a:r>
            <a:r>
              <a:rPr lang="en-US" dirty="0"/>
              <a:t>and</a:t>
            </a:r>
            <a:r>
              <a:rPr lang="en-US" dirty="0">
                <a:solidFill>
                  <a:schemeClr val="bg1"/>
                </a:solidFill>
              </a:rPr>
              <a:t> </a:t>
            </a:r>
            <a:r>
              <a:rPr lang="en-US" dirty="0">
                <a:solidFill>
                  <a:srgbClr val="FF5050"/>
                </a:solidFill>
              </a:rPr>
              <a:t>understands the probable consequences </a:t>
            </a:r>
            <a:r>
              <a:rPr lang="en-US" dirty="0"/>
              <a:t>of </a:t>
            </a:r>
            <a:r>
              <a:rPr lang="en-US" dirty="0">
                <a:solidFill>
                  <a:srgbClr val="FF5050"/>
                </a:solidFill>
              </a:rPr>
              <a:t>his/her actions </a:t>
            </a:r>
            <a:r>
              <a:rPr lang="en-US" dirty="0"/>
              <a:t>or</a:t>
            </a:r>
            <a:r>
              <a:rPr lang="en-US" dirty="0">
                <a:solidFill>
                  <a:schemeClr val="tx1"/>
                </a:solidFill>
              </a:rPr>
              <a:t> </a:t>
            </a:r>
            <a:r>
              <a:rPr lang="en-US" dirty="0">
                <a:solidFill>
                  <a:srgbClr val="FF5050"/>
                </a:solidFill>
              </a:rPr>
              <a:t>potential actions</a:t>
            </a:r>
            <a:r>
              <a:rPr lang="en-US" dirty="0"/>
              <a:t>. Suicidal intent can be determined retrospectively, and in the absence of suicidal behavior.</a:t>
            </a:r>
          </a:p>
          <a:p>
            <a:endParaRPr lang="en-US" dirty="0"/>
          </a:p>
        </p:txBody>
      </p:sp>
    </p:spTree>
    <p:extLst>
      <p:ext uri="{BB962C8B-B14F-4D97-AF65-F5344CB8AC3E}">
        <p14:creationId xmlns:p14="http://schemas.microsoft.com/office/powerpoint/2010/main" val="41781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1450056"/>
            <a:ext cx="10515600" cy="4726907"/>
          </a:xfrm>
        </p:spPr>
        <p:txBody>
          <a:bodyPr>
            <a:normAutofit/>
          </a:bodyPr>
          <a:lstStyle/>
          <a:p>
            <a:pPr>
              <a:lnSpc>
                <a:spcPct val="150000"/>
              </a:lnSpc>
            </a:pPr>
            <a:r>
              <a:rPr lang="en-US" b="1" u="sng" dirty="0"/>
              <a:t>Preparatory Behavior</a:t>
            </a:r>
            <a:r>
              <a:rPr lang="en-US" dirty="0"/>
              <a:t>: </a:t>
            </a:r>
          </a:p>
          <a:p>
            <a:pPr marL="0" indent="0" algn="ctr">
              <a:lnSpc>
                <a:spcPct val="150000"/>
              </a:lnSpc>
              <a:buNone/>
            </a:pPr>
            <a:r>
              <a:rPr lang="en-US" dirty="0"/>
              <a:t>Acts or preparation towards engaging in Self-Directed Violence, but before potential for injury has begun. This can include anything beyond a verbalization or thought, such as assembling a method (e.g., buying a gun, collecting pills) or preparing for one’s death by suicide (e.g., writing a suicide note, giving things away).</a:t>
            </a:r>
          </a:p>
          <a:p>
            <a:pPr marL="457200" lvl="1" indent="0" algn="ctr">
              <a:buNone/>
            </a:pPr>
            <a:endParaRPr lang="en-US" dirty="0"/>
          </a:p>
          <a:p>
            <a:endParaRPr lang="en-US" dirty="0"/>
          </a:p>
        </p:txBody>
      </p:sp>
      <p:sp>
        <p:nvSpPr>
          <p:cNvPr id="7" name="Title 3"/>
          <p:cNvSpPr txBox="1">
            <a:spLocks/>
          </p:cNvSpPr>
          <p:nvPr/>
        </p:nvSpPr>
        <p:spPr>
          <a:xfrm>
            <a:off x="838200" y="88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Times New Roman" panose="02020603050405020304" pitchFamily="18" charset="0"/>
                <a:ea typeface="+mj-ea"/>
                <a:cs typeface="Times New Roman" panose="02020603050405020304" pitchFamily="18" charset="0"/>
              </a:defRPr>
            </a:lvl1pPr>
          </a:lstStyle>
          <a:p>
            <a:r>
              <a:rPr lang="en-US" dirty="0">
                <a:solidFill>
                  <a:schemeClr val="bg1"/>
                </a:solidFill>
              </a:rPr>
              <a:t>Terminology</a:t>
            </a:r>
          </a:p>
        </p:txBody>
      </p:sp>
    </p:spTree>
    <p:extLst>
      <p:ext uri="{BB962C8B-B14F-4D97-AF65-F5344CB8AC3E}">
        <p14:creationId xmlns:p14="http://schemas.microsoft.com/office/powerpoint/2010/main" val="81646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1746607"/>
            <a:ext cx="10515600" cy="4430356"/>
          </a:xfrm>
        </p:spPr>
        <p:txBody>
          <a:bodyPr>
            <a:normAutofit fontScale="92500" lnSpcReduction="20000"/>
          </a:bodyPr>
          <a:lstStyle/>
          <a:p>
            <a:r>
              <a:rPr lang="en-US" b="1" u="sng" dirty="0"/>
              <a:t>Physical Injury</a:t>
            </a:r>
            <a:r>
              <a:rPr lang="en-US" dirty="0"/>
              <a:t>: </a:t>
            </a:r>
          </a:p>
          <a:p>
            <a:endParaRPr lang="en-US" dirty="0"/>
          </a:p>
          <a:p>
            <a:pPr marL="457200" lvl="1" indent="0" algn="ctr">
              <a:buNone/>
            </a:pPr>
            <a:r>
              <a:rPr lang="en-US" dirty="0"/>
              <a:t>A (suspected) bodily lesion resulting from acute overexposure to energy (this can be mechanical, thermal, electrical, chemical, or radiant) interacting with the body in amounts or rates that exceed the threshold of physiological tolerance. </a:t>
            </a:r>
          </a:p>
          <a:p>
            <a:pPr marL="457200" lvl="1" indent="0" algn="ctr">
              <a:buNone/>
            </a:pPr>
            <a:endParaRPr lang="en-US" dirty="0"/>
          </a:p>
          <a:p>
            <a:pPr marL="974725" lvl="1" indent="-120650"/>
            <a:r>
              <a:rPr lang="en-US" dirty="0"/>
              <a:t>In some cases, an injury results from an insufficiency of vital elements, such as oxygen. </a:t>
            </a:r>
          </a:p>
          <a:p>
            <a:pPr marL="974725" lvl="1" indent="-120650"/>
            <a:endParaRPr lang="en-US" dirty="0"/>
          </a:p>
          <a:p>
            <a:pPr marL="974725" lvl="1" indent="-120650"/>
            <a:r>
              <a:rPr lang="en-US" dirty="0"/>
              <a:t>Acute poisonings and toxic effects, including overdoses of substances and wrong substances given or taken in error are included, as are adverse effects and complications of therapeutic, surgical and medical care. </a:t>
            </a:r>
          </a:p>
          <a:p>
            <a:pPr marL="457200" lvl="1" indent="0">
              <a:buNone/>
            </a:pPr>
            <a:endParaRPr lang="en-US" dirty="0">
              <a:solidFill>
                <a:srgbClr val="FFC000"/>
              </a:solidFill>
            </a:endParaRPr>
          </a:p>
          <a:p>
            <a:pPr marL="457200" lvl="1" indent="0" algn="ctr">
              <a:buNone/>
            </a:pPr>
            <a:r>
              <a:rPr lang="en-US" dirty="0">
                <a:solidFill>
                  <a:srgbClr val="FFC000"/>
                </a:solidFill>
              </a:rPr>
              <a:t>Psychological injury is excluded in this context.</a:t>
            </a:r>
            <a:endParaRPr lang="en-US" dirty="0">
              <a:solidFill>
                <a:srgbClr val="FFC000"/>
              </a:solidFill>
              <a:latin typeface="Arial Narrow" panose="020B0606020202030204" pitchFamily="34" charset="0"/>
            </a:endParaRPr>
          </a:p>
          <a:p>
            <a:endParaRPr lang="en-US" dirty="0"/>
          </a:p>
        </p:txBody>
      </p:sp>
      <p:sp>
        <p:nvSpPr>
          <p:cNvPr id="7" name="Title 3"/>
          <p:cNvSpPr txBox="1">
            <a:spLocks/>
          </p:cNvSpPr>
          <p:nvPr/>
        </p:nvSpPr>
        <p:spPr>
          <a:xfrm>
            <a:off x="838200" y="88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Times New Roman" panose="02020603050405020304" pitchFamily="18" charset="0"/>
                <a:ea typeface="+mj-ea"/>
                <a:cs typeface="Times New Roman" panose="02020603050405020304" pitchFamily="18" charset="0"/>
              </a:defRPr>
            </a:lvl1pPr>
          </a:lstStyle>
          <a:p>
            <a:r>
              <a:rPr lang="en-US" dirty="0">
                <a:solidFill>
                  <a:schemeClr val="bg1"/>
                </a:solidFill>
              </a:rPr>
              <a:t>Terminology</a:t>
            </a:r>
          </a:p>
        </p:txBody>
      </p:sp>
    </p:spTree>
    <p:extLst>
      <p:ext uri="{BB962C8B-B14F-4D97-AF65-F5344CB8AC3E}">
        <p14:creationId xmlns:p14="http://schemas.microsoft.com/office/powerpoint/2010/main" val="134220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ADMINI~1\AppData\Local\Temp\articulate\presenter\imgtemp\qQdC4ATb_files\slide0001_image001.png"/>
</p:tagLst>
</file>

<file path=ppt/tags/tag1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ADMINI~1\AppData\Local\Temp\articulate\presenter\imgtemp\rZegwYK3_files\slide0001_image001.png"/>
</p:tagLst>
</file>

<file path=ppt/tags/tag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ADMINI~1\AppData\Local\Temp\articulate\presenter\imgtemp\phdENYtA_files\slide0001_image001.png"/>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Office Theme">
  <a:themeElements>
    <a:clrScheme name="Custom 16">
      <a:dk1>
        <a:srgbClr val="1F3864"/>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TotalTime>
  <Words>12893</Words>
  <Application>Microsoft Office PowerPoint</Application>
  <PresentationFormat>Widescreen</PresentationFormat>
  <Paragraphs>954</Paragraphs>
  <Slides>113</Slides>
  <Notes>112</Notes>
  <HiddenSlides>0</HiddenSlides>
  <MMClips>1</MMClips>
  <ScaleCrop>false</ScaleCrop>
  <HeadingPairs>
    <vt:vector size="4" baseType="variant">
      <vt:variant>
        <vt:lpstr>Theme</vt:lpstr>
      </vt:variant>
      <vt:variant>
        <vt:i4>1</vt:i4>
      </vt:variant>
      <vt:variant>
        <vt:lpstr>Slide Titles</vt:lpstr>
      </vt:variant>
      <vt:variant>
        <vt:i4>113</vt:i4>
      </vt:variant>
    </vt:vector>
  </HeadingPairs>
  <TitlesOfParts>
    <vt:vector size="114" baseType="lpstr">
      <vt:lpstr>Office Theme</vt:lpstr>
      <vt:lpstr>PowerPoint Presentation</vt:lpstr>
      <vt:lpstr>Session 2 Topics</vt:lpstr>
      <vt:lpstr>Supplemental Reading and Resources for this section includes:</vt:lpstr>
      <vt:lpstr>Typology of Problem Gamblers</vt:lpstr>
      <vt:lpstr>Understanding Gambler Types</vt:lpstr>
      <vt:lpstr>Path 1: “Normal” Problem Gambling</vt:lpstr>
      <vt:lpstr>Path 2: “Emotionally Disturbed” Gambling</vt:lpstr>
      <vt:lpstr>Path 3: “Biologically Dysfunctional” Gambling</vt:lpstr>
      <vt:lpstr>Comorbidity &amp; Co-Occurring Disorders</vt:lpstr>
      <vt:lpstr>Psychiatric Comorbidity with Diagnosed Gambling Disorder</vt:lpstr>
      <vt:lpstr>Psychiatric Comorbidity</vt:lpstr>
      <vt:lpstr>Comorbid Disorder Prevalence Estimates</vt:lpstr>
      <vt:lpstr>Comorbid Disorder Prevalence Estimates</vt:lpstr>
      <vt:lpstr>Comorbid Disorder Prevalence Estimates</vt:lpstr>
      <vt:lpstr>Comorbid Disorder Prevalence Estimates</vt:lpstr>
      <vt:lpstr>Comorbid Disorder Prevalence Estimates</vt:lpstr>
      <vt:lpstr>Unique Aspects of Substance Abuse Co-Occurrence</vt:lpstr>
      <vt:lpstr>Personality Disorders:  Prevalence Study Characteristics</vt:lpstr>
      <vt:lpstr>Axis II: Specker - 1996</vt:lpstr>
      <vt:lpstr>Axis II: Veterans Administration Study</vt:lpstr>
      <vt:lpstr>Personality Disorder Prevalence Estimates</vt:lpstr>
      <vt:lpstr>Overview of Prevalence Rate Disparity</vt:lpstr>
      <vt:lpstr>Psychiatric Comorbidity</vt:lpstr>
      <vt:lpstr>Impact and Implications of Diagnosing Comorbid Disorders</vt:lpstr>
      <vt:lpstr>Interactions Between Gambling and Co-Occurring Disorders</vt:lpstr>
      <vt:lpstr>Comorbidity as a Risk or Consequence?</vt:lpstr>
      <vt:lpstr>Co-Occurring Disorders and  Reward Deficiency Syndrome</vt:lpstr>
      <vt:lpstr>Gambling &amp; Bipolar Disorder Interaction</vt:lpstr>
      <vt:lpstr>Focus for Clinical Practice</vt:lpstr>
      <vt:lpstr>Session 2 Topics</vt:lpstr>
      <vt:lpstr>Family Impacts from  Problem Gambling</vt:lpstr>
      <vt:lpstr>Gambling’s Effects on the Child</vt:lpstr>
      <vt:lpstr>Youth Health Survey Results</vt:lpstr>
      <vt:lpstr>Family Roles According to Franklin &amp; Thoms (1989)</vt:lpstr>
      <vt:lpstr>PowerPoint Presentation</vt:lpstr>
      <vt:lpstr>Implications and Potential for Neglect</vt:lpstr>
      <vt:lpstr>Children and Loss - Australian Study (2001) </vt:lpstr>
      <vt:lpstr>Parental Effects on Children’s Gambling</vt:lpstr>
      <vt:lpstr>Family Counseling and Crisis Intervention</vt:lpstr>
      <vt:lpstr>Strategies for Family Therapy</vt:lpstr>
      <vt:lpstr>Specific Strategies for Engaging Family Members</vt:lpstr>
      <vt:lpstr>Family Systems Perspective</vt:lpstr>
      <vt:lpstr>The Effects of Compulsive Gambling on the Spouse (Wexler)</vt:lpstr>
      <vt:lpstr>The Effects of Compulsive Gambling on the Spouse (Wexler)</vt:lpstr>
      <vt:lpstr>Couples Treatment Issues for Recovering Male Compulsive Gamblers and Their Partners</vt:lpstr>
      <vt:lpstr>Gambling from a Systems Perspective </vt:lpstr>
      <vt:lpstr>Family Assessment Issues</vt:lpstr>
      <vt:lpstr>Couples Focus</vt:lpstr>
      <vt:lpstr>Major Couples Treatment Issues</vt:lpstr>
      <vt:lpstr>Multiple Addictions</vt:lpstr>
      <vt:lpstr>Finances</vt:lpstr>
      <vt:lpstr>Power and Control</vt:lpstr>
      <vt:lpstr>Anger</vt:lpstr>
      <vt:lpstr>Sexuality</vt:lpstr>
      <vt:lpstr>Emotional Intimacy</vt:lpstr>
      <vt:lpstr>Video Lecture 5: Couples Counseling</vt:lpstr>
      <vt:lpstr>Working with Couples and Family</vt:lpstr>
      <vt:lpstr>The Relationship is With the Couple</vt:lpstr>
      <vt:lpstr>Three Common Family Responses (Ciarrocchi 2001)</vt:lpstr>
      <vt:lpstr>Treatment Considerations</vt:lpstr>
      <vt:lpstr>Psychological &amp; Behavioral Factors </vt:lpstr>
      <vt:lpstr>Psychological and Behavioral Factors</vt:lpstr>
      <vt:lpstr>Crisis Intervention &amp; Problem Gambling</vt:lpstr>
      <vt:lpstr>Many who complete this training have likely been trained to address suicidal tendencies in various mental health populations.   This segment of the training will offer some perspectives on what might be helpful if you’re working specifically with a problem gambler who is feeling suicidal and how to manage such individuals in clinical practice.</vt:lpstr>
      <vt:lpstr>How Can Gambling Disorder Lead  to a Crisis Situation?</vt:lpstr>
      <vt:lpstr>Overview</vt:lpstr>
      <vt:lpstr>Overview</vt:lpstr>
      <vt:lpstr>PowerPoint Presentation</vt:lpstr>
      <vt:lpstr>Overview</vt:lpstr>
      <vt:lpstr>Overview</vt:lpstr>
      <vt:lpstr>PowerPoint Presentation</vt:lpstr>
      <vt:lpstr>Feeling Stuck</vt:lpstr>
      <vt:lpstr>What We Know</vt:lpstr>
      <vt:lpstr>Severity &amp; Risk</vt:lpstr>
      <vt:lpstr>Increasing Severity</vt:lpstr>
      <vt:lpstr>Impact of Losses on Budget</vt:lpstr>
      <vt:lpstr>Suicide / Hopelessness Risk</vt:lpstr>
      <vt:lpstr>PowerPoint Presentation</vt:lpstr>
      <vt:lpstr>Professional Concern in Recent Years</vt:lpstr>
      <vt:lpstr>Response of the Field</vt:lpstr>
      <vt:lpstr>Suicide Attempt Rate: 15-27%</vt:lpstr>
      <vt:lpstr>Suicide Risk</vt:lpstr>
      <vt:lpstr>Potential Vulnerabilities</vt:lpstr>
      <vt:lpstr>Assessment Errors</vt:lpstr>
      <vt:lpstr>Risk of Type I Error</vt:lpstr>
      <vt:lpstr>Warning Signs: Be Attentive</vt:lpstr>
      <vt:lpstr>Common Factor Model</vt:lpstr>
      <vt:lpstr>Suicide Risk Factors: Problem Gambling</vt:lpstr>
      <vt:lpstr>Challenges in Assessment</vt:lpstr>
      <vt:lpstr>Assessment Approaches for Suicide Risk</vt:lpstr>
      <vt:lpstr>Resources</vt:lpstr>
      <vt:lpstr>C-SSRS Screen</vt:lpstr>
      <vt:lpstr>PowerPoint Presentation</vt:lpstr>
      <vt:lpstr>PowerPoint Presentation</vt:lpstr>
      <vt:lpstr>Professional Issues</vt:lpstr>
      <vt:lpstr>SDV Classification System</vt:lpstr>
      <vt:lpstr>Terminology</vt:lpstr>
      <vt:lpstr>PowerPoint Presentation</vt:lpstr>
      <vt:lpstr>PowerPoint Presentation</vt:lpstr>
      <vt:lpstr>PowerPoint Presentation</vt:lpstr>
      <vt:lpstr>Using the SDV</vt:lpstr>
      <vt:lpstr>PowerPoint Presentation</vt:lpstr>
      <vt:lpstr>PowerPoint Presentation</vt:lpstr>
      <vt:lpstr>PowerPoint Presentation</vt:lpstr>
      <vt:lpstr>SAFE-T Screen</vt:lpstr>
      <vt:lpstr>SAFE-T</vt:lpstr>
      <vt:lpstr>Step 1: Identify Risk Factors</vt:lpstr>
      <vt:lpstr>Step 2: Identify Protective Factors</vt:lpstr>
      <vt:lpstr>Step 3: Conduct Suicide Inquiry</vt:lpstr>
      <vt:lpstr>Step 4: Determine Risk Level / Intervention</vt:lpstr>
      <vt:lpstr>Step 5: Document</vt:lpstr>
      <vt:lpstr>Summary on Crisis Assessment</vt:lpstr>
      <vt:lpstr>End of Session 2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Kaufmann</dc:creator>
  <cp:lastModifiedBy>Daniel Kaufmann</cp:lastModifiedBy>
  <cp:revision>19</cp:revision>
  <dcterms:created xsi:type="dcterms:W3CDTF">2020-11-06T01:48:17Z</dcterms:created>
  <dcterms:modified xsi:type="dcterms:W3CDTF">2021-03-04T15:08:17Z</dcterms:modified>
</cp:coreProperties>
</file>