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9.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56" r:id="rId2"/>
    <p:sldId id="272" r:id="rId3"/>
    <p:sldId id="531" r:id="rId4"/>
    <p:sldId id="428" r:id="rId5"/>
    <p:sldId id="259" r:id="rId6"/>
    <p:sldId id="260" r:id="rId7"/>
    <p:sldId id="261" r:id="rId8"/>
    <p:sldId id="262" r:id="rId9"/>
    <p:sldId id="263" r:id="rId10"/>
    <p:sldId id="265" r:id="rId11"/>
    <p:sldId id="424" r:id="rId12"/>
    <p:sldId id="266" r:id="rId13"/>
    <p:sldId id="267" r:id="rId14"/>
    <p:sldId id="268" r:id="rId15"/>
    <p:sldId id="269" r:id="rId16"/>
    <p:sldId id="425" r:id="rId17"/>
    <p:sldId id="426" r:id="rId18"/>
    <p:sldId id="427" r:id="rId19"/>
    <p:sldId id="277" r:id="rId20"/>
    <p:sldId id="276" r:id="rId21"/>
    <p:sldId id="381" r:id="rId22"/>
    <p:sldId id="382" r:id="rId23"/>
    <p:sldId id="278" r:id="rId24"/>
    <p:sldId id="279" r:id="rId25"/>
    <p:sldId id="270" r:id="rId26"/>
    <p:sldId id="404" r:id="rId27"/>
    <p:sldId id="271" r:id="rId28"/>
    <p:sldId id="419" r:id="rId29"/>
    <p:sldId id="405" r:id="rId30"/>
    <p:sldId id="380" r:id="rId31"/>
    <p:sldId id="420" r:id="rId32"/>
    <p:sldId id="413" r:id="rId33"/>
    <p:sldId id="414" r:id="rId34"/>
    <p:sldId id="417" r:id="rId35"/>
    <p:sldId id="421" r:id="rId36"/>
    <p:sldId id="273" r:id="rId37"/>
    <p:sldId id="275" r:id="rId38"/>
    <p:sldId id="406" r:id="rId39"/>
    <p:sldId id="407" r:id="rId40"/>
    <p:sldId id="429" r:id="rId41"/>
    <p:sldId id="430" r:id="rId42"/>
    <p:sldId id="431" r:id="rId43"/>
    <p:sldId id="432" r:id="rId44"/>
    <p:sldId id="433" r:id="rId45"/>
    <p:sldId id="274" r:id="rId46"/>
    <p:sldId id="434" r:id="rId47"/>
    <p:sldId id="435" r:id="rId48"/>
    <p:sldId id="436" r:id="rId49"/>
    <p:sldId id="423" r:id="rId50"/>
    <p:sldId id="437" r:id="rId51"/>
    <p:sldId id="442" r:id="rId52"/>
    <p:sldId id="439" r:id="rId53"/>
    <p:sldId id="440" r:id="rId54"/>
    <p:sldId id="441" r:id="rId55"/>
    <p:sldId id="438" r:id="rId56"/>
    <p:sldId id="443" r:id="rId57"/>
    <p:sldId id="444" r:id="rId58"/>
    <p:sldId id="445" r:id="rId59"/>
    <p:sldId id="446" r:id="rId60"/>
    <p:sldId id="447" r:id="rId61"/>
    <p:sldId id="448" r:id="rId62"/>
    <p:sldId id="449" r:id="rId63"/>
    <p:sldId id="450" r:id="rId64"/>
    <p:sldId id="451" r:id="rId65"/>
    <p:sldId id="452" r:id="rId66"/>
    <p:sldId id="453" r:id="rId67"/>
    <p:sldId id="454" r:id="rId68"/>
    <p:sldId id="455" r:id="rId69"/>
    <p:sldId id="456" r:id="rId70"/>
    <p:sldId id="457" r:id="rId71"/>
    <p:sldId id="458" r:id="rId72"/>
    <p:sldId id="459" r:id="rId73"/>
    <p:sldId id="460" r:id="rId74"/>
    <p:sldId id="461" r:id="rId75"/>
    <p:sldId id="462" r:id="rId76"/>
    <p:sldId id="463" r:id="rId77"/>
    <p:sldId id="464" r:id="rId78"/>
    <p:sldId id="465" r:id="rId79"/>
    <p:sldId id="466" r:id="rId80"/>
    <p:sldId id="467" r:id="rId81"/>
    <p:sldId id="468" r:id="rId82"/>
    <p:sldId id="469" r:id="rId83"/>
    <p:sldId id="470" r:id="rId84"/>
    <p:sldId id="471" r:id="rId85"/>
    <p:sldId id="472" r:id="rId86"/>
    <p:sldId id="473" r:id="rId87"/>
    <p:sldId id="474" r:id="rId88"/>
    <p:sldId id="476" r:id="rId89"/>
    <p:sldId id="477" r:id="rId90"/>
    <p:sldId id="481" r:id="rId91"/>
    <p:sldId id="478" r:id="rId92"/>
    <p:sldId id="482" r:id="rId93"/>
    <p:sldId id="484" r:id="rId94"/>
    <p:sldId id="485" r:id="rId95"/>
    <p:sldId id="479" r:id="rId96"/>
    <p:sldId id="486" r:id="rId97"/>
    <p:sldId id="487" r:id="rId98"/>
    <p:sldId id="480" r:id="rId99"/>
    <p:sldId id="488" r:id="rId100"/>
    <p:sldId id="489" r:id="rId101"/>
    <p:sldId id="490" r:id="rId102"/>
    <p:sldId id="491" r:id="rId103"/>
    <p:sldId id="492" r:id="rId104"/>
    <p:sldId id="493" r:id="rId105"/>
    <p:sldId id="494" r:id="rId106"/>
    <p:sldId id="495" r:id="rId107"/>
    <p:sldId id="496" r:id="rId108"/>
    <p:sldId id="497" r:id="rId109"/>
    <p:sldId id="498" r:id="rId110"/>
    <p:sldId id="499" r:id="rId111"/>
    <p:sldId id="500" r:id="rId112"/>
    <p:sldId id="501" r:id="rId113"/>
    <p:sldId id="502" r:id="rId114"/>
    <p:sldId id="503" r:id="rId115"/>
    <p:sldId id="504" r:id="rId116"/>
    <p:sldId id="505" r:id="rId117"/>
    <p:sldId id="506" r:id="rId118"/>
    <p:sldId id="507" r:id="rId119"/>
    <p:sldId id="508" r:id="rId120"/>
    <p:sldId id="509" r:id="rId121"/>
    <p:sldId id="510" r:id="rId122"/>
    <p:sldId id="511" r:id="rId123"/>
    <p:sldId id="513" r:id="rId124"/>
    <p:sldId id="512" r:id="rId125"/>
    <p:sldId id="514" r:id="rId126"/>
    <p:sldId id="515" r:id="rId127"/>
    <p:sldId id="516" r:id="rId128"/>
    <p:sldId id="517" r:id="rId129"/>
    <p:sldId id="518" r:id="rId130"/>
    <p:sldId id="529" r:id="rId131"/>
    <p:sldId id="519" r:id="rId132"/>
    <p:sldId id="520" r:id="rId133"/>
    <p:sldId id="530" r:id="rId134"/>
    <p:sldId id="528" r:id="rId135"/>
    <p:sldId id="521" r:id="rId136"/>
    <p:sldId id="522" r:id="rId137"/>
    <p:sldId id="523" r:id="rId138"/>
    <p:sldId id="524" r:id="rId139"/>
    <p:sldId id="525" r:id="rId140"/>
    <p:sldId id="526" r:id="rId141"/>
    <p:sldId id="527"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18"/>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0FD96-5D16-4155-80E8-9C4F50C4F981}" v="108" dt="2021-02-18T01:48:00.302"/>
    <p1510:client id="{23E8BD1E-2377-4A72-94FB-E4F9EE48ED39}" v="73" dt="2021-03-03T19:32:06.619"/>
    <p1510:client id="{C9E6DE2C-390D-4160-94A1-46376758D88B}" v="2" dt="2021-03-04T14:14:54.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4606" autoAdjust="0"/>
  </p:normalViewPr>
  <p:slideViewPr>
    <p:cSldViewPr snapToGrid="0">
      <p:cViewPr varScale="1">
        <p:scale>
          <a:sx n="74" d="100"/>
          <a:sy n="74" d="100"/>
        </p:scale>
        <p:origin x="81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149"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C9E6DE2C-390D-4160-94A1-46376758D88B}"/>
    <pc:docChg chg="modSld">
      <pc:chgData name="Guest User" userId="" providerId="Windows Live" clId="Web-{C9E6DE2C-390D-4160-94A1-46376758D88B}" dt="2021-03-04T14:14:54.857" v="0" actId="20577"/>
      <pc:docMkLst>
        <pc:docMk/>
      </pc:docMkLst>
      <pc:sldChg chg="modSp">
        <pc:chgData name="Guest User" userId="" providerId="Windows Live" clId="Web-{C9E6DE2C-390D-4160-94A1-46376758D88B}" dt="2021-03-04T14:14:54.857" v="0" actId="20577"/>
        <pc:sldMkLst>
          <pc:docMk/>
          <pc:sldMk cId="2462771887" sldId="531"/>
        </pc:sldMkLst>
        <pc:spChg chg="mod">
          <ac:chgData name="Guest User" userId="" providerId="Windows Live" clId="Web-{C9E6DE2C-390D-4160-94A1-46376758D88B}" dt="2021-03-04T14:14:54.857" v="0" actId="20577"/>
          <ac:spMkLst>
            <pc:docMk/>
            <pc:sldMk cId="2462771887" sldId="531"/>
            <ac:spMk id="4" creationId="{F5409B42-EE5B-4026-9C08-EA0F9252DFAF}"/>
          </ac:spMkLst>
        </pc:spChg>
      </pc:sldChg>
    </pc:docChg>
  </pc:docChgLst>
  <pc:docChgLst>
    <pc:chgData name="Daniel Kaufmann" userId="934340720f57f02e" providerId="LiveId" clId="{906E7261-0F0E-4DB9-8D83-A67BF29DC418}"/>
    <pc:docChg chg="undo custSel mod addSld delSld modSld sldOrd">
      <pc:chgData name="Daniel Kaufmann" userId="934340720f57f02e" providerId="LiveId" clId="{906E7261-0F0E-4DB9-8D83-A67BF29DC418}" dt="2020-11-14T16:21:50.949" v="15867" actId="14861"/>
      <pc:docMkLst>
        <pc:docMk/>
      </pc:docMkLst>
      <pc:sldChg chg="delSp modSp mod">
        <pc:chgData name="Daniel Kaufmann" userId="934340720f57f02e" providerId="LiveId" clId="{906E7261-0F0E-4DB9-8D83-A67BF29DC418}" dt="2020-11-02T17:49:30.790" v="6137"/>
        <pc:sldMkLst>
          <pc:docMk/>
          <pc:sldMk cId="3940935841" sldId="256"/>
        </pc:sldMkLst>
        <pc:spChg chg="del mod">
          <ac:chgData name="Daniel Kaufmann" userId="934340720f57f02e" providerId="LiveId" clId="{906E7261-0F0E-4DB9-8D83-A67BF29DC418}" dt="2020-11-02T17:49:30.790" v="6137"/>
          <ac:spMkLst>
            <pc:docMk/>
            <pc:sldMk cId="3940935841" sldId="256"/>
            <ac:spMk id="2" creationId="{C1332951-1D15-47C6-8F97-2765A8EBA8BE}"/>
          </ac:spMkLst>
        </pc:spChg>
      </pc:sldChg>
      <pc:sldChg chg="addSp delSp modSp del mod setBg modClrScheme chgLayout">
        <pc:chgData name="Daniel Kaufmann" userId="934340720f57f02e" providerId="LiveId" clId="{906E7261-0F0E-4DB9-8D83-A67BF29DC418}" dt="2020-10-20T22:18:24.980" v="1213" actId="47"/>
        <pc:sldMkLst>
          <pc:docMk/>
          <pc:sldMk cId="298127806" sldId="258"/>
        </pc:sldMkLst>
        <pc:spChg chg="mod ord">
          <ac:chgData name="Daniel Kaufmann" userId="934340720f57f02e" providerId="LiveId" clId="{906E7261-0F0E-4DB9-8D83-A67BF29DC418}" dt="2020-10-20T22:14:29.748" v="1093" actId="26606"/>
          <ac:spMkLst>
            <pc:docMk/>
            <pc:sldMk cId="298127806" sldId="258"/>
            <ac:spMk id="2" creationId="{B760D44B-D2D3-4898-AE63-5E0E9332087F}"/>
          </ac:spMkLst>
        </pc:spChg>
        <pc:spChg chg="add del mod ord">
          <ac:chgData name="Daniel Kaufmann" userId="934340720f57f02e" providerId="LiveId" clId="{906E7261-0F0E-4DB9-8D83-A67BF29DC418}" dt="2020-10-20T22:14:18.490" v="1091" actId="700"/>
          <ac:spMkLst>
            <pc:docMk/>
            <pc:sldMk cId="298127806" sldId="258"/>
            <ac:spMk id="4" creationId="{A2C4C7AF-95E2-4EE0-B7FB-F582FF0977E0}"/>
          </ac:spMkLst>
        </pc:spChg>
        <pc:spChg chg="add del mod">
          <ac:chgData name="Daniel Kaufmann" userId="934340720f57f02e" providerId="LiveId" clId="{906E7261-0F0E-4DB9-8D83-A67BF29DC418}" dt="2020-10-20T22:14:18.490" v="1091" actId="700"/>
          <ac:spMkLst>
            <pc:docMk/>
            <pc:sldMk cId="298127806" sldId="258"/>
            <ac:spMk id="6" creationId="{692347FC-A10B-4CED-AB8E-A93663F68885}"/>
          </ac:spMkLst>
        </pc:spChg>
        <pc:spChg chg="add del mod">
          <ac:chgData name="Daniel Kaufmann" userId="934340720f57f02e" providerId="LiveId" clId="{906E7261-0F0E-4DB9-8D83-A67BF29DC418}" dt="2020-10-20T22:14:18.490" v="1091" actId="700"/>
          <ac:spMkLst>
            <pc:docMk/>
            <pc:sldMk cId="298127806" sldId="258"/>
            <ac:spMk id="8" creationId="{3068431B-8A82-410E-B7A9-8A267B0C31E5}"/>
          </ac:spMkLst>
        </pc:spChg>
        <pc:spChg chg="add del mod">
          <ac:chgData name="Daniel Kaufmann" userId="934340720f57f02e" providerId="LiveId" clId="{906E7261-0F0E-4DB9-8D83-A67BF29DC418}" dt="2020-10-20T22:14:18.490" v="1091" actId="700"/>
          <ac:spMkLst>
            <pc:docMk/>
            <pc:sldMk cId="298127806" sldId="258"/>
            <ac:spMk id="10" creationId="{DBB57FCD-8B6D-4433-819D-FC02ED3616B4}"/>
          </ac:spMkLst>
        </pc:spChg>
        <pc:spChg chg="add del mod ord">
          <ac:chgData name="Daniel Kaufmann" userId="934340720f57f02e" providerId="LiveId" clId="{906E7261-0F0E-4DB9-8D83-A67BF29DC418}" dt="2020-10-20T22:14:19.966" v="1092" actId="22"/>
          <ac:spMkLst>
            <pc:docMk/>
            <pc:sldMk cId="298127806" sldId="258"/>
            <ac:spMk id="11" creationId="{40E0486B-86C6-436C-B369-119BB419919B}"/>
          </ac:spMkLst>
        </pc:spChg>
        <pc:spChg chg="del">
          <ac:chgData name="Daniel Kaufmann" userId="934340720f57f02e" providerId="LiveId" clId="{906E7261-0F0E-4DB9-8D83-A67BF29DC418}" dt="2020-10-20T22:14:11.407" v="1088" actId="478"/>
          <ac:spMkLst>
            <pc:docMk/>
            <pc:sldMk cId="298127806" sldId="258"/>
            <ac:spMk id="12" creationId="{65DFF134-DDBD-47E2-AF53-09FA3FC6C3F4}"/>
          </ac:spMkLst>
        </pc:spChg>
        <pc:spChg chg="del">
          <ac:chgData name="Daniel Kaufmann" userId="934340720f57f02e" providerId="LiveId" clId="{906E7261-0F0E-4DB9-8D83-A67BF29DC418}" dt="2020-10-20T22:14:09.484" v="1087" actId="478"/>
          <ac:spMkLst>
            <pc:docMk/>
            <pc:sldMk cId="298127806" sldId="258"/>
            <ac:spMk id="13" creationId="{2EA1AE45-A1CB-4F23-80B2-B7FEA721EEF2}"/>
          </ac:spMkLst>
        </pc:spChg>
        <pc:spChg chg="del">
          <ac:chgData name="Daniel Kaufmann" userId="934340720f57f02e" providerId="LiveId" clId="{906E7261-0F0E-4DB9-8D83-A67BF29DC418}" dt="2020-10-20T22:14:16.520" v="1090" actId="478"/>
          <ac:spMkLst>
            <pc:docMk/>
            <pc:sldMk cId="298127806" sldId="258"/>
            <ac:spMk id="14" creationId="{74EF639E-6F2C-4C29-BFBB-32252C9FB826}"/>
          </ac:spMkLst>
        </pc:spChg>
        <pc:spChg chg="del">
          <ac:chgData name="Daniel Kaufmann" userId="934340720f57f02e" providerId="LiveId" clId="{906E7261-0F0E-4DB9-8D83-A67BF29DC418}" dt="2020-10-20T22:14:13.925" v="1089" actId="478"/>
          <ac:spMkLst>
            <pc:docMk/>
            <pc:sldMk cId="298127806" sldId="258"/>
            <ac:spMk id="15" creationId="{F7FAD601-D833-4AA5-8FB4-2E982A74F235}"/>
          </ac:spMkLst>
        </pc:spChg>
        <pc:spChg chg="add">
          <ac:chgData name="Daniel Kaufmann" userId="934340720f57f02e" providerId="LiveId" clId="{906E7261-0F0E-4DB9-8D83-A67BF29DC418}" dt="2020-10-20T22:14:29.748" v="1093" actId="26606"/>
          <ac:spMkLst>
            <pc:docMk/>
            <pc:sldMk cId="298127806" sldId="258"/>
            <ac:spMk id="22" creationId="{7CA0DAA6-33B8-4A25-810D-2F4D816FB40E}"/>
          </ac:spMkLst>
        </pc:spChg>
        <pc:picChg chg="add mod ord">
          <ac:chgData name="Daniel Kaufmann" userId="934340720f57f02e" providerId="LiveId" clId="{906E7261-0F0E-4DB9-8D83-A67BF29DC418}" dt="2020-10-20T22:14:29.748" v="1093" actId="26606"/>
          <ac:picMkLst>
            <pc:docMk/>
            <pc:sldMk cId="298127806" sldId="258"/>
            <ac:picMk id="17" creationId="{4A60D3DE-200C-4160-8FA1-E444712F965F}"/>
          </ac:picMkLst>
        </pc:picChg>
        <pc:picChg chg="add mod">
          <ac:chgData name="Daniel Kaufmann" userId="934340720f57f02e" providerId="LiveId" clId="{906E7261-0F0E-4DB9-8D83-A67BF29DC418}" dt="2020-10-20T22:15:01.202" v="1096" actId="14100"/>
          <ac:picMkLst>
            <pc:docMk/>
            <pc:sldMk cId="298127806" sldId="258"/>
            <ac:picMk id="19" creationId="{BBD3822E-F347-424C-BEBE-51D936855753}"/>
          </ac:picMkLst>
        </pc:picChg>
      </pc:sldChg>
      <pc:sldChg chg="addSp modSp mod">
        <pc:chgData name="Daniel Kaufmann" userId="934340720f57f02e" providerId="LiveId" clId="{906E7261-0F0E-4DB9-8D83-A67BF29DC418}" dt="2020-10-20T21:38:51.410" v="161" actId="1076"/>
        <pc:sldMkLst>
          <pc:docMk/>
          <pc:sldMk cId="756567952" sldId="261"/>
        </pc:sldMkLst>
        <pc:spChg chg="mod">
          <ac:chgData name="Daniel Kaufmann" userId="934340720f57f02e" providerId="LiveId" clId="{906E7261-0F0E-4DB9-8D83-A67BF29DC418}" dt="2020-10-20T21:38:31.746" v="159" actId="12"/>
          <ac:spMkLst>
            <pc:docMk/>
            <pc:sldMk cId="756567952" sldId="261"/>
            <ac:spMk id="3" creationId="{79132FEC-6BCE-4ED7-8A40-65F7CCB40AEB}"/>
          </ac:spMkLst>
        </pc:spChg>
        <pc:picChg chg="add mod">
          <ac:chgData name="Daniel Kaufmann" userId="934340720f57f02e" providerId="LiveId" clId="{906E7261-0F0E-4DB9-8D83-A67BF29DC418}" dt="2020-10-20T21:38:51.410" v="161" actId="1076"/>
          <ac:picMkLst>
            <pc:docMk/>
            <pc:sldMk cId="756567952" sldId="261"/>
            <ac:picMk id="5" creationId="{E89E71C9-00BC-4529-B8FB-BB1011A24120}"/>
          </ac:picMkLst>
        </pc:picChg>
      </pc:sldChg>
      <pc:sldChg chg="addSp modSp mod">
        <pc:chgData name="Daniel Kaufmann" userId="934340720f57f02e" providerId="LiveId" clId="{906E7261-0F0E-4DB9-8D83-A67BF29DC418}" dt="2020-10-20T21:40:14.807" v="177" actId="14100"/>
        <pc:sldMkLst>
          <pc:docMk/>
          <pc:sldMk cId="3059681114" sldId="262"/>
        </pc:sldMkLst>
        <pc:spChg chg="mod">
          <ac:chgData name="Daniel Kaufmann" userId="934340720f57f02e" providerId="LiveId" clId="{906E7261-0F0E-4DB9-8D83-A67BF29DC418}" dt="2020-10-20T21:40:04.892" v="175" actId="27636"/>
          <ac:spMkLst>
            <pc:docMk/>
            <pc:sldMk cId="3059681114" sldId="262"/>
            <ac:spMk id="3" creationId="{6C3A5195-D61B-4EB7-B571-1E7AB75C7F07}"/>
          </ac:spMkLst>
        </pc:spChg>
        <pc:picChg chg="add mod">
          <ac:chgData name="Daniel Kaufmann" userId="934340720f57f02e" providerId="LiveId" clId="{906E7261-0F0E-4DB9-8D83-A67BF29DC418}" dt="2020-10-20T21:40:14.807" v="177" actId="14100"/>
          <ac:picMkLst>
            <pc:docMk/>
            <pc:sldMk cId="3059681114" sldId="262"/>
            <ac:picMk id="4" creationId="{51FC3472-9685-4407-A8B6-A440AB19E1DE}"/>
          </ac:picMkLst>
        </pc:picChg>
      </pc:sldChg>
      <pc:sldChg chg="modSp mod">
        <pc:chgData name="Daniel Kaufmann" userId="934340720f57f02e" providerId="LiveId" clId="{906E7261-0F0E-4DB9-8D83-A67BF29DC418}" dt="2020-10-15T22:01:20.030" v="0" actId="207"/>
        <pc:sldMkLst>
          <pc:docMk/>
          <pc:sldMk cId="4069517365" sldId="267"/>
        </pc:sldMkLst>
        <pc:spChg chg="mod">
          <ac:chgData name="Daniel Kaufmann" userId="934340720f57f02e" providerId="LiveId" clId="{906E7261-0F0E-4DB9-8D83-A67BF29DC418}" dt="2020-10-15T22:01:20.030" v="0" actId="207"/>
          <ac:spMkLst>
            <pc:docMk/>
            <pc:sldMk cId="4069517365" sldId="267"/>
            <ac:spMk id="2" creationId="{A196C52E-0914-416B-B64A-824997DB993D}"/>
          </ac:spMkLst>
        </pc:spChg>
      </pc:sldChg>
      <pc:sldChg chg="modSp mod">
        <pc:chgData name="Daniel Kaufmann" userId="934340720f57f02e" providerId="LiveId" clId="{906E7261-0F0E-4DB9-8D83-A67BF29DC418}" dt="2020-10-20T21:31:39.466" v="150" actId="207"/>
        <pc:sldMkLst>
          <pc:docMk/>
          <pc:sldMk cId="2354164363" sldId="274"/>
        </pc:sldMkLst>
        <pc:spChg chg="mod">
          <ac:chgData name="Daniel Kaufmann" userId="934340720f57f02e" providerId="LiveId" clId="{906E7261-0F0E-4DB9-8D83-A67BF29DC418}" dt="2020-10-20T21:31:39.466" v="150" actId="207"/>
          <ac:spMkLst>
            <pc:docMk/>
            <pc:sldMk cId="2354164363" sldId="274"/>
            <ac:spMk id="2" creationId="{A196C52E-0914-416B-B64A-824997DB993D}"/>
          </ac:spMkLst>
        </pc:spChg>
      </pc:sldChg>
      <pc:sldChg chg="modSp mod">
        <pc:chgData name="Daniel Kaufmann" userId="934340720f57f02e" providerId="LiveId" clId="{906E7261-0F0E-4DB9-8D83-A67BF29DC418}" dt="2020-10-15T23:07:06.258" v="67" actId="207"/>
        <pc:sldMkLst>
          <pc:docMk/>
          <pc:sldMk cId="3902234096" sldId="275"/>
        </pc:sldMkLst>
        <pc:spChg chg="mod">
          <ac:chgData name="Daniel Kaufmann" userId="934340720f57f02e" providerId="LiveId" clId="{906E7261-0F0E-4DB9-8D83-A67BF29DC418}" dt="2020-10-15T23:07:06.258" v="67" actId="207"/>
          <ac:spMkLst>
            <pc:docMk/>
            <pc:sldMk cId="3902234096" sldId="275"/>
            <ac:spMk id="2" creationId="{A196C52E-0914-416B-B64A-824997DB993D}"/>
          </ac:spMkLst>
        </pc:spChg>
      </pc:sldChg>
      <pc:sldChg chg="modSp mod">
        <pc:chgData name="Daniel Kaufmann" userId="934340720f57f02e" providerId="LiveId" clId="{906E7261-0F0E-4DB9-8D83-A67BF29DC418}" dt="2020-10-15T22:01:27.849" v="1" actId="207"/>
        <pc:sldMkLst>
          <pc:docMk/>
          <pc:sldMk cId="808139414" sldId="276"/>
        </pc:sldMkLst>
        <pc:spChg chg="mod">
          <ac:chgData name="Daniel Kaufmann" userId="934340720f57f02e" providerId="LiveId" clId="{906E7261-0F0E-4DB9-8D83-A67BF29DC418}" dt="2020-10-15T22:01:27.849" v="1" actId="207"/>
          <ac:spMkLst>
            <pc:docMk/>
            <pc:sldMk cId="808139414" sldId="276"/>
            <ac:spMk id="2" creationId="{A196C52E-0914-416B-B64A-824997DB993D}"/>
          </ac:spMkLst>
        </pc:spChg>
      </pc:sldChg>
      <pc:sldChg chg="addSp delSp modSp del mod">
        <pc:chgData name="Daniel Kaufmann" userId="934340720f57f02e" providerId="LiveId" clId="{906E7261-0F0E-4DB9-8D83-A67BF29DC418}" dt="2020-11-08T16:18:15.379" v="13198" actId="47"/>
        <pc:sldMkLst>
          <pc:docMk/>
          <pc:sldMk cId="303841114" sldId="304"/>
        </pc:sldMkLst>
        <pc:spChg chg="add del">
          <ac:chgData name="Daniel Kaufmann" userId="934340720f57f02e" providerId="LiveId" clId="{906E7261-0F0E-4DB9-8D83-A67BF29DC418}" dt="2020-11-08T16:17:30.539" v="13193" actId="22"/>
          <ac:spMkLst>
            <pc:docMk/>
            <pc:sldMk cId="303841114" sldId="304"/>
            <ac:spMk id="13" creationId="{58CFD523-0018-4FB7-8DDD-AFE338BFF7D0}"/>
          </ac:spMkLst>
        </pc:spChg>
        <pc:spChg chg="mod">
          <ac:chgData name="Daniel Kaufmann" userId="934340720f57f02e" providerId="LiveId" clId="{906E7261-0F0E-4DB9-8D83-A67BF29DC418}" dt="2020-11-08T16:17:30.969" v="13194" actId="21"/>
          <ac:spMkLst>
            <pc:docMk/>
            <pc:sldMk cId="303841114" sldId="304"/>
            <ac:spMk id="30722" creationId="{00000000-0000-0000-0000-000000000000}"/>
          </ac:spMkLst>
        </pc:spChg>
      </pc:sldChg>
      <pc:sldChg chg="del">
        <pc:chgData name="Daniel Kaufmann" userId="934340720f57f02e" providerId="LiveId" clId="{906E7261-0F0E-4DB9-8D83-A67BF29DC418}" dt="2020-11-08T16:18:15.379" v="13198" actId="47"/>
        <pc:sldMkLst>
          <pc:docMk/>
          <pc:sldMk cId="916700005" sldId="305"/>
        </pc:sldMkLst>
      </pc:sldChg>
      <pc:sldChg chg="del">
        <pc:chgData name="Daniel Kaufmann" userId="934340720f57f02e" providerId="LiveId" clId="{906E7261-0F0E-4DB9-8D83-A67BF29DC418}" dt="2020-11-08T16:18:15.379" v="13198" actId="47"/>
        <pc:sldMkLst>
          <pc:docMk/>
          <pc:sldMk cId="1421343970" sldId="306"/>
        </pc:sldMkLst>
      </pc:sldChg>
      <pc:sldChg chg="modSp mod ord">
        <pc:chgData name="Daniel Kaufmann" userId="934340720f57f02e" providerId="LiveId" clId="{906E7261-0F0E-4DB9-8D83-A67BF29DC418}" dt="2020-10-20T22:23:02.722" v="1300"/>
        <pc:sldMkLst>
          <pc:docMk/>
          <pc:sldMk cId="3843604295" sldId="380"/>
        </pc:sldMkLst>
        <pc:spChg chg="mod">
          <ac:chgData name="Daniel Kaufmann" userId="934340720f57f02e" providerId="LiveId" clId="{906E7261-0F0E-4DB9-8D83-A67BF29DC418}" dt="2020-10-20T21:31:34.295" v="149" actId="13926"/>
          <ac:spMkLst>
            <pc:docMk/>
            <pc:sldMk cId="3843604295" sldId="380"/>
            <ac:spMk id="5" creationId="{CB92A173-8D98-48A1-A5E5-6A78A8B32B8F}"/>
          </ac:spMkLst>
        </pc:spChg>
      </pc:sldChg>
      <pc:sldChg chg="addSp delSp modSp mod">
        <pc:chgData name="Daniel Kaufmann" userId="934340720f57f02e" providerId="LiveId" clId="{906E7261-0F0E-4DB9-8D83-A67BF29DC418}" dt="2020-10-20T22:01:44.606" v="735" actId="1076"/>
        <pc:sldMkLst>
          <pc:docMk/>
          <pc:sldMk cId="2718946458" sldId="404"/>
        </pc:sldMkLst>
        <pc:spChg chg="mod">
          <ac:chgData name="Daniel Kaufmann" userId="934340720f57f02e" providerId="LiveId" clId="{906E7261-0F0E-4DB9-8D83-A67BF29DC418}" dt="2020-10-20T22:00:00.466" v="728" actId="14100"/>
          <ac:spMkLst>
            <pc:docMk/>
            <pc:sldMk cId="2718946458" sldId="404"/>
            <ac:spMk id="2" creationId="{94D0BD97-1426-49DF-A8A4-420BF4EAA0EA}"/>
          </ac:spMkLst>
        </pc:spChg>
        <pc:spChg chg="add del mod">
          <ac:chgData name="Daniel Kaufmann" userId="934340720f57f02e" providerId="LiveId" clId="{906E7261-0F0E-4DB9-8D83-A67BF29DC418}" dt="2020-10-20T21:59:23.763" v="702" actId="22"/>
          <ac:spMkLst>
            <pc:docMk/>
            <pc:sldMk cId="2718946458" sldId="404"/>
            <ac:spMk id="3" creationId="{4EE5D5E9-0EC8-47BD-BA3A-C971F60F7793}"/>
          </ac:spMkLst>
        </pc:spChg>
        <pc:spChg chg="add del mod">
          <ac:chgData name="Daniel Kaufmann" userId="934340720f57f02e" providerId="LiveId" clId="{906E7261-0F0E-4DB9-8D83-A67BF29DC418}" dt="2020-10-20T22:01:36.699" v="732" actId="22"/>
          <ac:spMkLst>
            <pc:docMk/>
            <pc:sldMk cId="2718946458" sldId="404"/>
            <ac:spMk id="7" creationId="{479B96ED-6EAB-4DE6-88C7-8CAE5A36B94E}"/>
          </ac:spMkLst>
        </pc:spChg>
        <pc:picChg chg="add del mod ord">
          <ac:chgData name="Daniel Kaufmann" userId="934340720f57f02e" providerId="LiveId" clId="{906E7261-0F0E-4DB9-8D83-A67BF29DC418}" dt="2020-10-20T22:01:32.431" v="729" actId="478"/>
          <ac:picMkLst>
            <pc:docMk/>
            <pc:sldMk cId="2718946458" sldId="404"/>
            <ac:picMk id="5" creationId="{E2972B92-8834-49E4-800D-EE9EE7096716}"/>
          </ac:picMkLst>
        </pc:picChg>
        <pc:picChg chg="add del">
          <ac:chgData name="Daniel Kaufmann" userId="934340720f57f02e" providerId="LiveId" clId="{906E7261-0F0E-4DB9-8D83-A67BF29DC418}" dt="2020-10-20T22:01:34.954" v="731" actId="478"/>
          <ac:picMkLst>
            <pc:docMk/>
            <pc:sldMk cId="2718946458" sldId="404"/>
            <ac:picMk id="9" creationId="{F1E90E17-1D5C-4B18-809D-980D33DB78DB}"/>
          </ac:picMkLst>
        </pc:picChg>
        <pc:picChg chg="add mod ord">
          <ac:chgData name="Daniel Kaufmann" userId="934340720f57f02e" providerId="LiveId" clId="{906E7261-0F0E-4DB9-8D83-A67BF29DC418}" dt="2020-10-20T22:01:44.606" v="735" actId="1076"/>
          <ac:picMkLst>
            <pc:docMk/>
            <pc:sldMk cId="2718946458" sldId="404"/>
            <ac:picMk id="11" creationId="{9E34A8AE-DCC9-4ECE-9526-98BEDB788167}"/>
          </ac:picMkLst>
        </pc:picChg>
        <pc:picChg chg="del">
          <ac:chgData name="Daniel Kaufmann" userId="934340720f57f02e" providerId="LiveId" clId="{906E7261-0F0E-4DB9-8D83-A67BF29DC418}" dt="2020-10-20T21:59:21.831" v="701" actId="478"/>
          <ac:picMkLst>
            <pc:docMk/>
            <pc:sldMk cId="2718946458" sldId="404"/>
            <ac:picMk id="2050" creationId="{1619E34A-E235-4036-874F-E977496A8B3B}"/>
          </ac:picMkLst>
        </pc:picChg>
      </pc:sldChg>
      <pc:sldChg chg="addSp modSp mod">
        <pc:chgData name="Daniel Kaufmann" userId="934340720f57f02e" providerId="LiveId" clId="{906E7261-0F0E-4DB9-8D83-A67BF29DC418}" dt="2020-10-20T22:09:06.836" v="1023" actId="208"/>
        <pc:sldMkLst>
          <pc:docMk/>
          <pc:sldMk cId="1059724047" sldId="407"/>
        </pc:sldMkLst>
        <pc:spChg chg="add mod">
          <ac:chgData name="Daniel Kaufmann" userId="934340720f57f02e" providerId="LiveId" clId="{906E7261-0F0E-4DB9-8D83-A67BF29DC418}" dt="2020-10-20T22:05:07.805" v="970" actId="1076"/>
          <ac:spMkLst>
            <pc:docMk/>
            <pc:sldMk cId="1059724047" sldId="407"/>
            <ac:spMk id="3" creationId="{11013742-03FF-4340-9409-DFA1A1D36D90}"/>
          </ac:spMkLst>
        </pc:spChg>
        <pc:spChg chg="mod">
          <ac:chgData name="Daniel Kaufmann" userId="934340720f57f02e" providerId="LiveId" clId="{906E7261-0F0E-4DB9-8D83-A67BF29DC418}" dt="2020-10-20T22:08:49.073" v="1019" actId="1076"/>
          <ac:spMkLst>
            <pc:docMk/>
            <pc:sldMk cId="1059724047" sldId="407"/>
            <ac:spMk id="4" creationId="{AEFF7B7F-5341-49B1-AE2B-5AF950B7C508}"/>
          </ac:spMkLst>
        </pc:spChg>
        <pc:picChg chg="mod">
          <ac:chgData name="Daniel Kaufmann" userId="934340720f57f02e" providerId="LiveId" clId="{906E7261-0F0E-4DB9-8D83-A67BF29DC418}" dt="2020-10-20T22:08:23.716" v="1012" actId="1076"/>
          <ac:picMkLst>
            <pc:docMk/>
            <pc:sldMk cId="1059724047" sldId="407"/>
            <ac:picMk id="6" creationId="{AABE8E49-B0A7-4ABD-96FF-0759D51EF9B1}"/>
          </ac:picMkLst>
        </pc:picChg>
        <pc:picChg chg="add mod">
          <ac:chgData name="Daniel Kaufmann" userId="934340720f57f02e" providerId="LiveId" clId="{906E7261-0F0E-4DB9-8D83-A67BF29DC418}" dt="2020-10-20T22:09:06.836" v="1023" actId="208"/>
          <ac:picMkLst>
            <pc:docMk/>
            <pc:sldMk cId="1059724047" sldId="407"/>
            <ac:picMk id="7" creationId="{620D0666-55F0-4B18-AEBF-8FA9F7688207}"/>
          </ac:picMkLst>
        </pc:picChg>
      </pc:sldChg>
      <pc:sldChg chg="modSp mod">
        <pc:chgData name="Daniel Kaufmann" userId="934340720f57f02e" providerId="LiveId" clId="{906E7261-0F0E-4DB9-8D83-A67BF29DC418}" dt="2020-10-20T22:10:38.005" v="1041" actId="13926"/>
        <pc:sldMkLst>
          <pc:docMk/>
          <pc:sldMk cId="4114737" sldId="413"/>
        </pc:sldMkLst>
        <pc:spChg chg="mod">
          <ac:chgData name="Daniel Kaufmann" userId="934340720f57f02e" providerId="LiveId" clId="{906E7261-0F0E-4DB9-8D83-A67BF29DC418}" dt="2020-10-20T22:10:38.005" v="1041" actId="13926"/>
          <ac:spMkLst>
            <pc:docMk/>
            <pc:sldMk cId="4114737" sldId="413"/>
            <ac:spMk id="3" creationId="{FFFE0C57-B8F5-4833-B5B2-33566C5D097C}"/>
          </ac:spMkLst>
        </pc:spChg>
      </pc:sldChg>
      <pc:sldChg chg="modSp mod">
        <pc:chgData name="Daniel Kaufmann" userId="934340720f57f02e" providerId="LiveId" clId="{906E7261-0F0E-4DB9-8D83-A67BF29DC418}" dt="2020-10-15T23:03:05.895" v="56" actId="1076"/>
        <pc:sldMkLst>
          <pc:docMk/>
          <pc:sldMk cId="55334616" sldId="414"/>
        </pc:sldMkLst>
        <pc:spChg chg="mod">
          <ac:chgData name="Daniel Kaufmann" userId="934340720f57f02e" providerId="LiveId" clId="{906E7261-0F0E-4DB9-8D83-A67BF29DC418}" dt="2020-10-15T23:03:05.895" v="56" actId="1076"/>
          <ac:spMkLst>
            <pc:docMk/>
            <pc:sldMk cId="55334616" sldId="414"/>
            <ac:spMk id="8" creationId="{DA2746F8-CF5D-415D-B15B-C54B8AB3DAEB}"/>
          </ac:spMkLst>
        </pc:spChg>
        <pc:graphicFrameChg chg="mod">
          <ac:chgData name="Daniel Kaufmann" userId="934340720f57f02e" providerId="LiveId" clId="{906E7261-0F0E-4DB9-8D83-A67BF29DC418}" dt="2020-10-15T23:02:41.567" v="42"/>
          <ac:graphicFrameMkLst>
            <pc:docMk/>
            <pc:sldMk cId="55334616" sldId="414"/>
            <ac:graphicFrameMk id="7" creationId="{64652831-8295-4381-9054-BEB2528DBFD4}"/>
          </ac:graphicFrameMkLst>
        </pc:graphicFrameChg>
      </pc:sldChg>
      <pc:sldChg chg="addSp delSp modSp mod">
        <pc:chgData name="Daniel Kaufmann" userId="934340720f57f02e" providerId="LiveId" clId="{906E7261-0F0E-4DB9-8D83-A67BF29DC418}" dt="2020-10-20T22:21:51.085" v="1298" actId="1076"/>
        <pc:sldMkLst>
          <pc:docMk/>
          <pc:sldMk cId="118736375" sldId="420"/>
        </pc:sldMkLst>
        <pc:spChg chg="mod">
          <ac:chgData name="Daniel Kaufmann" userId="934340720f57f02e" providerId="LiveId" clId="{906E7261-0F0E-4DB9-8D83-A67BF29DC418}" dt="2020-10-20T22:12:56.767" v="1079" actId="1076"/>
          <ac:spMkLst>
            <pc:docMk/>
            <pc:sldMk cId="118736375" sldId="420"/>
            <ac:spMk id="4" creationId="{982FDF3A-EA80-440F-90C7-39009895C060}"/>
          </ac:spMkLst>
        </pc:spChg>
        <pc:spChg chg="del mod">
          <ac:chgData name="Daniel Kaufmann" userId="934340720f57f02e" providerId="LiveId" clId="{906E7261-0F0E-4DB9-8D83-A67BF29DC418}" dt="2020-10-20T22:13:02.959" v="1081" actId="478"/>
          <ac:spMkLst>
            <pc:docMk/>
            <pc:sldMk cId="118736375" sldId="420"/>
            <ac:spMk id="5" creationId="{CB92A173-8D98-48A1-A5E5-6A78A8B32B8F}"/>
          </ac:spMkLst>
        </pc:spChg>
        <pc:spChg chg="add mod">
          <ac:chgData name="Daniel Kaufmann" userId="934340720f57f02e" providerId="LiveId" clId="{906E7261-0F0E-4DB9-8D83-A67BF29DC418}" dt="2020-10-20T22:21:51.085" v="1298" actId="1076"/>
          <ac:spMkLst>
            <pc:docMk/>
            <pc:sldMk cId="118736375" sldId="420"/>
            <ac:spMk id="10" creationId="{8EDEE2F0-2B3D-4CD2-8DFC-5D59B51B2122}"/>
          </ac:spMkLst>
        </pc:spChg>
        <pc:spChg chg="del">
          <ac:chgData name="Daniel Kaufmann" userId="934340720f57f02e" providerId="LiveId" clId="{906E7261-0F0E-4DB9-8D83-A67BF29DC418}" dt="2020-10-20T22:12:14.863" v="1049" actId="478"/>
          <ac:spMkLst>
            <pc:docMk/>
            <pc:sldMk cId="118736375" sldId="420"/>
            <ac:spMk id="27" creationId="{6F122C76-ABF7-42E4-8AB9-E1CAE78DC4E2}"/>
          </ac:spMkLst>
        </pc:spChg>
        <pc:picChg chg="mod">
          <ac:chgData name="Daniel Kaufmann" userId="934340720f57f02e" providerId="LiveId" clId="{906E7261-0F0E-4DB9-8D83-A67BF29DC418}" dt="2020-10-20T22:13:18.720" v="1086" actId="1076"/>
          <ac:picMkLst>
            <pc:docMk/>
            <pc:sldMk cId="118736375" sldId="420"/>
            <ac:picMk id="2" creationId="{D728CB9F-ED9A-410C-8BF6-C2FEBDE26915}"/>
          </ac:picMkLst>
        </pc:picChg>
        <pc:picChg chg="del mod">
          <ac:chgData name="Daniel Kaufmann" userId="934340720f57f02e" providerId="LiveId" clId="{906E7261-0F0E-4DB9-8D83-A67BF29DC418}" dt="2020-10-20T22:13:09.774" v="1083" actId="478"/>
          <ac:picMkLst>
            <pc:docMk/>
            <pc:sldMk cId="118736375" sldId="420"/>
            <ac:picMk id="6" creationId="{992FFF8E-428D-42E0-A7F8-7AEB83551AA0}"/>
          </ac:picMkLst>
        </pc:picChg>
        <pc:picChg chg="add del">
          <ac:chgData name="Daniel Kaufmann" userId="934340720f57f02e" providerId="LiveId" clId="{906E7261-0F0E-4DB9-8D83-A67BF29DC418}" dt="2020-10-20T22:11:58.365" v="1045" actId="478"/>
          <ac:picMkLst>
            <pc:docMk/>
            <pc:sldMk cId="118736375" sldId="420"/>
            <ac:picMk id="7" creationId="{A4827D53-D9C5-438D-B34C-952729A3078B}"/>
          </ac:picMkLst>
        </pc:picChg>
        <pc:picChg chg="add mod">
          <ac:chgData name="Daniel Kaufmann" userId="934340720f57f02e" providerId="LiveId" clId="{906E7261-0F0E-4DB9-8D83-A67BF29DC418}" dt="2020-10-20T22:12:36.206" v="1058" actId="1076"/>
          <ac:picMkLst>
            <pc:docMk/>
            <pc:sldMk cId="118736375" sldId="420"/>
            <ac:picMk id="9" creationId="{AFD43CFB-CA33-4576-BFF2-396748D8C1C4}"/>
          </ac:picMkLst>
        </pc:picChg>
      </pc:sldChg>
      <pc:sldChg chg="addSp delSp modSp mod">
        <pc:chgData name="Daniel Kaufmann" userId="934340720f57f02e" providerId="LiveId" clId="{906E7261-0F0E-4DB9-8D83-A67BF29DC418}" dt="2020-10-15T23:05:01.860" v="66" actId="1076"/>
        <pc:sldMkLst>
          <pc:docMk/>
          <pc:sldMk cId="4006443552" sldId="422"/>
        </pc:sldMkLst>
        <pc:spChg chg="add mod">
          <ac:chgData name="Daniel Kaufmann" userId="934340720f57f02e" providerId="LiveId" clId="{906E7261-0F0E-4DB9-8D83-A67BF29DC418}" dt="2020-10-15T23:05:01.860" v="66" actId="1076"/>
          <ac:spMkLst>
            <pc:docMk/>
            <pc:sldMk cId="4006443552" sldId="422"/>
            <ac:spMk id="3" creationId="{C0E1611C-4B22-49E8-AADC-C6BFA645B170}"/>
          </ac:spMkLst>
        </pc:spChg>
        <pc:spChg chg="del">
          <ac:chgData name="Daniel Kaufmann" userId="934340720f57f02e" providerId="LiveId" clId="{906E7261-0F0E-4DB9-8D83-A67BF29DC418}" dt="2020-10-15T23:04:30.563" v="57"/>
          <ac:spMkLst>
            <pc:docMk/>
            <pc:sldMk cId="4006443552" sldId="422"/>
            <ac:spMk id="4" creationId="{72D16C80-F044-422E-9B27-6A2ED10BF6B8}"/>
          </ac:spMkLst>
        </pc:spChg>
        <pc:picChg chg="add mod">
          <ac:chgData name="Daniel Kaufmann" userId="934340720f57f02e" providerId="LiveId" clId="{906E7261-0F0E-4DB9-8D83-A67BF29DC418}" dt="2020-10-15T23:04:36.737" v="59" actId="208"/>
          <ac:picMkLst>
            <pc:docMk/>
            <pc:sldMk cId="4006443552" sldId="422"/>
            <ac:picMk id="7" creationId="{9D888F6F-EABD-4B77-9576-933FEBAF7740}"/>
          </ac:picMkLst>
        </pc:picChg>
      </pc:sldChg>
      <pc:sldChg chg="addSp delSp modSp new mod modClrScheme chgLayout">
        <pc:chgData name="Daniel Kaufmann" userId="934340720f57f02e" providerId="LiveId" clId="{906E7261-0F0E-4DB9-8D83-A67BF29DC418}" dt="2020-10-30T20:54:43.441" v="3366" actId="1037"/>
        <pc:sldMkLst>
          <pc:docMk/>
          <pc:sldMk cId="1206530865" sldId="423"/>
        </pc:sldMkLst>
        <pc:spChg chg="mod ord">
          <ac:chgData name="Daniel Kaufmann" userId="934340720f57f02e" providerId="LiveId" clId="{906E7261-0F0E-4DB9-8D83-A67BF29DC418}" dt="2020-10-30T20:39:05.877" v="2972" actId="700"/>
          <ac:spMkLst>
            <pc:docMk/>
            <pc:sldMk cId="1206530865" sldId="423"/>
            <ac:spMk id="2" creationId="{3659DAFD-63BB-4F88-B4F4-BFED6F8AA331}"/>
          </ac:spMkLst>
        </pc:spChg>
        <pc:spChg chg="del mod ord">
          <ac:chgData name="Daniel Kaufmann" userId="934340720f57f02e" providerId="LiveId" clId="{906E7261-0F0E-4DB9-8D83-A67BF29DC418}" dt="2020-10-30T20:39:05.877" v="2972" actId="700"/>
          <ac:spMkLst>
            <pc:docMk/>
            <pc:sldMk cId="1206530865" sldId="423"/>
            <ac:spMk id="3" creationId="{13557DD2-3432-4B76-B8DA-900F72F4E30F}"/>
          </ac:spMkLst>
        </pc:spChg>
        <pc:spChg chg="add del mod ord">
          <ac:chgData name="Daniel Kaufmann" userId="934340720f57f02e" providerId="LiveId" clId="{906E7261-0F0E-4DB9-8D83-A67BF29DC418}" dt="2020-10-30T20:39:07.431" v="2973" actId="22"/>
          <ac:spMkLst>
            <pc:docMk/>
            <pc:sldMk cId="1206530865" sldId="423"/>
            <ac:spMk id="4" creationId="{A78A7FB5-E5DF-430D-A903-0F3FE2EAD63A}"/>
          </ac:spMkLst>
        </pc:spChg>
        <pc:spChg chg="add del mod ord">
          <ac:chgData name="Daniel Kaufmann" userId="934340720f57f02e" providerId="LiveId" clId="{906E7261-0F0E-4DB9-8D83-A67BF29DC418}" dt="2020-10-30T20:39:59.829" v="2977" actId="22"/>
          <ac:spMkLst>
            <pc:docMk/>
            <pc:sldMk cId="1206530865" sldId="423"/>
            <ac:spMk id="5" creationId="{15C39A06-958B-4D44-9FBC-C4980E7CBDFE}"/>
          </ac:spMkLst>
        </pc:spChg>
        <pc:picChg chg="add mod ord">
          <ac:chgData name="Daniel Kaufmann" userId="934340720f57f02e" providerId="LiveId" clId="{906E7261-0F0E-4DB9-8D83-A67BF29DC418}" dt="2020-10-30T20:54:43.441" v="3366" actId="1037"/>
          <ac:picMkLst>
            <pc:docMk/>
            <pc:sldMk cId="1206530865" sldId="423"/>
            <ac:picMk id="7" creationId="{4AA473EB-759D-4215-9F48-E1272202FE4F}"/>
          </ac:picMkLst>
        </pc:picChg>
        <pc:picChg chg="add mod ord">
          <ac:chgData name="Daniel Kaufmann" userId="934340720f57f02e" providerId="LiveId" clId="{906E7261-0F0E-4DB9-8D83-A67BF29DC418}" dt="2020-10-30T20:54:43.441" v="3366" actId="1037"/>
          <ac:picMkLst>
            <pc:docMk/>
            <pc:sldMk cId="1206530865" sldId="423"/>
            <ac:picMk id="9" creationId="{3B6472ED-54C5-4427-BAEE-7A969014F772}"/>
          </ac:picMkLst>
        </pc:picChg>
      </pc:sldChg>
      <pc:sldChg chg="addSp delSp modSp new mod modClrScheme chgLayout">
        <pc:chgData name="Daniel Kaufmann" userId="934340720f57f02e" providerId="LiveId" clId="{906E7261-0F0E-4DB9-8D83-A67BF29DC418}" dt="2020-10-20T21:43:10.819" v="248" actId="12"/>
        <pc:sldMkLst>
          <pc:docMk/>
          <pc:sldMk cId="3924542286" sldId="424"/>
        </pc:sldMkLst>
        <pc:spChg chg="mod ord">
          <ac:chgData name="Daniel Kaufmann" userId="934340720f57f02e" providerId="LiveId" clId="{906E7261-0F0E-4DB9-8D83-A67BF29DC418}" dt="2020-10-20T21:40:47.116" v="190" actId="700"/>
          <ac:spMkLst>
            <pc:docMk/>
            <pc:sldMk cId="3924542286" sldId="424"/>
            <ac:spMk id="2" creationId="{99961D61-F7D5-4E50-9565-C9642625DA53}"/>
          </ac:spMkLst>
        </pc:spChg>
        <pc:spChg chg="del mod ord">
          <ac:chgData name="Daniel Kaufmann" userId="934340720f57f02e" providerId="LiveId" clId="{906E7261-0F0E-4DB9-8D83-A67BF29DC418}" dt="2020-10-20T21:40:47.116" v="190" actId="700"/>
          <ac:spMkLst>
            <pc:docMk/>
            <pc:sldMk cId="3924542286" sldId="424"/>
            <ac:spMk id="3" creationId="{A2226B51-6C41-4E09-B120-D3A2DB95AE56}"/>
          </ac:spMkLst>
        </pc:spChg>
        <pc:spChg chg="del">
          <ac:chgData name="Daniel Kaufmann" userId="934340720f57f02e" providerId="LiveId" clId="{906E7261-0F0E-4DB9-8D83-A67BF29DC418}" dt="2020-10-20T21:40:47.116" v="190" actId="700"/>
          <ac:spMkLst>
            <pc:docMk/>
            <pc:sldMk cId="3924542286" sldId="424"/>
            <ac:spMk id="4" creationId="{22A468E0-A336-488D-87A3-F20C90128441}"/>
          </ac:spMkLst>
        </pc:spChg>
        <pc:spChg chg="add del mod ord">
          <ac:chgData name="Daniel Kaufmann" userId="934340720f57f02e" providerId="LiveId" clId="{906E7261-0F0E-4DB9-8D83-A67BF29DC418}" dt="2020-10-20T21:40:55.673" v="191" actId="22"/>
          <ac:spMkLst>
            <pc:docMk/>
            <pc:sldMk cId="3924542286" sldId="424"/>
            <ac:spMk id="5" creationId="{56A432F0-D9DF-485F-9CC6-7830A7AD65CD}"/>
          </ac:spMkLst>
        </pc:spChg>
        <pc:spChg chg="add mod">
          <ac:chgData name="Daniel Kaufmann" userId="934340720f57f02e" providerId="LiveId" clId="{906E7261-0F0E-4DB9-8D83-A67BF29DC418}" dt="2020-10-20T21:43:10.819" v="248" actId="12"/>
          <ac:spMkLst>
            <pc:docMk/>
            <pc:sldMk cId="3924542286" sldId="424"/>
            <ac:spMk id="9" creationId="{DA64DBC3-80B3-4A8C-AA21-C8F4D430FC7E}"/>
          </ac:spMkLst>
        </pc:spChg>
        <pc:picChg chg="add del mod ord">
          <ac:chgData name="Daniel Kaufmann" userId="934340720f57f02e" providerId="LiveId" clId="{906E7261-0F0E-4DB9-8D83-A67BF29DC418}" dt="2020-10-20T21:40:59.336" v="192" actId="478"/>
          <ac:picMkLst>
            <pc:docMk/>
            <pc:sldMk cId="3924542286" sldId="424"/>
            <ac:picMk id="7" creationId="{80696D93-F3FE-4556-94D3-F3B6456CF88F}"/>
          </ac:picMkLst>
        </pc:picChg>
        <pc:picChg chg="add mod">
          <ac:chgData name="Daniel Kaufmann" userId="934340720f57f02e" providerId="LiveId" clId="{906E7261-0F0E-4DB9-8D83-A67BF29DC418}" dt="2020-10-20T21:43:00.342" v="247" actId="208"/>
          <ac:picMkLst>
            <pc:docMk/>
            <pc:sldMk cId="3924542286" sldId="424"/>
            <ac:picMk id="10" creationId="{16A8DABA-E5BB-46C1-A1ED-B1D87931F477}"/>
          </ac:picMkLst>
        </pc:picChg>
      </pc:sldChg>
      <pc:sldChg chg="addSp modSp new mod">
        <pc:chgData name="Daniel Kaufmann" userId="934340720f57f02e" providerId="LiveId" clId="{906E7261-0F0E-4DB9-8D83-A67BF29DC418}" dt="2020-10-20T21:51:33.335" v="377" actId="207"/>
        <pc:sldMkLst>
          <pc:docMk/>
          <pc:sldMk cId="160962614" sldId="425"/>
        </pc:sldMkLst>
        <pc:spChg chg="mod">
          <ac:chgData name="Daniel Kaufmann" userId="934340720f57f02e" providerId="LiveId" clId="{906E7261-0F0E-4DB9-8D83-A67BF29DC418}" dt="2020-10-20T21:44:14.707" v="282" actId="20577"/>
          <ac:spMkLst>
            <pc:docMk/>
            <pc:sldMk cId="160962614" sldId="425"/>
            <ac:spMk id="2" creationId="{150F43DE-FE79-4596-9603-7E54793C0CAD}"/>
          </ac:spMkLst>
        </pc:spChg>
        <pc:spChg chg="mod">
          <ac:chgData name="Daniel Kaufmann" userId="934340720f57f02e" providerId="LiveId" clId="{906E7261-0F0E-4DB9-8D83-A67BF29DC418}" dt="2020-10-20T21:46:31.639" v="309" actId="20577"/>
          <ac:spMkLst>
            <pc:docMk/>
            <pc:sldMk cId="160962614" sldId="425"/>
            <ac:spMk id="3" creationId="{068C465D-57FD-4217-BB17-37409F182F7D}"/>
          </ac:spMkLst>
        </pc:spChg>
        <pc:spChg chg="add mod">
          <ac:chgData name="Daniel Kaufmann" userId="934340720f57f02e" providerId="LiveId" clId="{906E7261-0F0E-4DB9-8D83-A67BF29DC418}" dt="2020-10-20T21:51:23.996" v="375" actId="207"/>
          <ac:spMkLst>
            <pc:docMk/>
            <pc:sldMk cId="160962614" sldId="425"/>
            <ac:spMk id="4" creationId="{2208F07B-EB87-4E51-A681-A983210313C5}"/>
          </ac:spMkLst>
        </pc:spChg>
        <pc:spChg chg="add mod">
          <ac:chgData name="Daniel Kaufmann" userId="934340720f57f02e" providerId="LiveId" clId="{906E7261-0F0E-4DB9-8D83-A67BF29DC418}" dt="2020-10-20T21:51:29.932" v="376" actId="207"/>
          <ac:spMkLst>
            <pc:docMk/>
            <pc:sldMk cId="160962614" sldId="425"/>
            <ac:spMk id="5" creationId="{D85C65E1-370F-4236-8587-C812F3B8E85D}"/>
          </ac:spMkLst>
        </pc:spChg>
        <pc:spChg chg="add mod">
          <ac:chgData name="Daniel Kaufmann" userId="934340720f57f02e" providerId="LiveId" clId="{906E7261-0F0E-4DB9-8D83-A67BF29DC418}" dt="2020-10-20T21:51:33.335" v="377" actId="207"/>
          <ac:spMkLst>
            <pc:docMk/>
            <pc:sldMk cId="160962614" sldId="425"/>
            <ac:spMk id="7" creationId="{8142BED5-DAEE-48FC-8119-4935A524D4E1}"/>
          </ac:spMkLst>
        </pc:spChg>
      </pc:sldChg>
      <pc:sldChg chg="addSp delSp modSp new mod">
        <pc:chgData name="Daniel Kaufmann" userId="934340720f57f02e" providerId="LiveId" clId="{906E7261-0F0E-4DB9-8D83-A67BF29DC418}" dt="2020-10-20T21:55:39.422" v="653" actId="339"/>
        <pc:sldMkLst>
          <pc:docMk/>
          <pc:sldMk cId="159669112" sldId="426"/>
        </pc:sldMkLst>
        <pc:spChg chg="mod">
          <ac:chgData name="Daniel Kaufmann" userId="934340720f57f02e" providerId="LiveId" clId="{906E7261-0F0E-4DB9-8D83-A67BF29DC418}" dt="2020-10-20T21:52:07.182" v="406" actId="20577"/>
          <ac:spMkLst>
            <pc:docMk/>
            <pc:sldMk cId="159669112" sldId="426"/>
            <ac:spMk id="2" creationId="{1B06034B-4C10-42AF-817F-A308A1C91E9C}"/>
          </ac:spMkLst>
        </pc:spChg>
        <pc:spChg chg="del mod">
          <ac:chgData name="Daniel Kaufmann" userId="934340720f57f02e" providerId="LiveId" clId="{906E7261-0F0E-4DB9-8D83-A67BF29DC418}" dt="2020-10-20T21:54:04.646" v="623" actId="1032"/>
          <ac:spMkLst>
            <pc:docMk/>
            <pc:sldMk cId="159669112" sldId="426"/>
            <ac:spMk id="3" creationId="{C844D89C-D3A7-4B8C-9C7D-EA5C2D54449A}"/>
          </ac:spMkLst>
        </pc:spChg>
        <pc:spChg chg="add mod">
          <ac:chgData name="Daniel Kaufmann" userId="934340720f57f02e" providerId="LiveId" clId="{906E7261-0F0E-4DB9-8D83-A67BF29DC418}" dt="2020-10-20T21:55:00.693" v="646" actId="1076"/>
          <ac:spMkLst>
            <pc:docMk/>
            <pc:sldMk cId="159669112" sldId="426"/>
            <ac:spMk id="5" creationId="{AA9D5E08-3A72-4573-8BF6-EBBC0E46AE42}"/>
          </ac:spMkLst>
        </pc:spChg>
        <pc:graphicFrameChg chg="add mod modGraphic">
          <ac:chgData name="Daniel Kaufmann" userId="934340720f57f02e" providerId="LiveId" clId="{906E7261-0F0E-4DB9-8D83-A67BF29DC418}" dt="2020-10-20T21:55:39.422" v="653" actId="339"/>
          <ac:graphicFrameMkLst>
            <pc:docMk/>
            <pc:sldMk cId="159669112" sldId="426"/>
            <ac:graphicFrameMk id="4" creationId="{0DD10190-0447-482D-8586-07393C0D593B}"/>
          </ac:graphicFrameMkLst>
        </pc:graphicFrameChg>
      </pc:sldChg>
      <pc:sldChg chg="addSp delSp modSp new mod modClrScheme chgLayout">
        <pc:chgData name="Daniel Kaufmann" userId="934340720f57f02e" providerId="LiveId" clId="{906E7261-0F0E-4DB9-8D83-A67BF29DC418}" dt="2020-10-20T21:57:02.096" v="700" actId="1076"/>
        <pc:sldMkLst>
          <pc:docMk/>
          <pc:sldMk cId="606093774" sldId="427"/>
        </pc:sldMkLst>
        <pc:spChg chg="del mod ord">
          <ac:chgData name="Daniel Kaufmann" userId="934340720f57f02e" providerId="LiveId" clId="{906E7261-0F0E-4DB9-8D83-A67BF29DC418}" dt="2020-10-20T21:56:31.033" v="655" actId="700"/>
          <ac:spMkLst>
            <pc:docMk/>
            <pc:sldMk cId="606093774" sldId="427"/>
            <ac:spMk id="2" creationId="{255F14E3-40EE-4051-9683-200C5E496D96}"/>
          </ac:spMkLst>
        </pc:spChg>
        <pc:spChg chg="del">
          <ac:chgData name="Daniel Kaufmann" userId="934340720f57f02e" providerId="LiveId" clId="{906E7261-0F0E-4DB9-8D83-A67BF29DC418}" dt="2020-10-20T21:56:31.033" v="655" actId="700"/>
          <ac:spMkLst>
            <pc:docMk/>
            <pc:sldMk cId="606093774" sldId="427"/>
            <ac:spMk id="3" creationId="{F45693D2-D28D-429A-81FA-521C5CE6F611}"/>
          </ac:spMkLst>
        </pc:spChg>
        <pc:spChg chg="add del mod ord">
          <ac:chgData name="Daniel Kaufmann" userId="934340720f57f02e" providerId="LiveId" clId="{906E7261-0F0E-4DB9-8D83-A67BF29DC418}" dt="2020-10-20T21:56:37.147" v="657" actId="478"/>
          <ac:spMkLst>
            <pc:docMk/>
            <pc:sldMk cId="606093774" sldId="427"/>
            <ac:spMk id="4" creationId="{CDF0289A-FF8C-4C74-BC29-8233F9A2CAC9}"/>
          </ac:spMkLst>
        </pc:spChg>
        <pc:spChg chg="add mod">
          <ac:chgData name="Daniel Kaufmann" userId="934340720f57f02e" providerId="LiveId" clId="{906E7261-0F0E-4DB9-8D83-A67BF29DC418}" dt="2020-10-20T21:57:02.096" v="700" actId="1076"/>
          <ac:spMkLst>
            <pc:docMk/>
            <pc:sldMk cId="606093774" sldId="427"/>
            <ac:spMk id="5" creationId="{47630AFF-1EE0-41E7-A6A3-89FD15D3760A}"/>
          </ac:spMkLst>
        </pc:spChg>
      </pc:sldChg>
      <pc:sldChg chg="addSp delSp modSp new mod">
        <pc:chgData name="Daniel Kaufmann" userId="934340720f57f02e" providerId="LiveId" clId="{906E7261-0F0E-4DB9-8D83-A67BF29DC418}" dt="2020-10-20T22:18:17.757" v="1212" actId="14100"/>
        <pc:sldMkLst>
          <pc:docMk/>
          <pc:sldMk cId="3123776871" sldId="428"/>
        </pc:sldMkLst>
        <pc:spChg chg="del">
          <ac:chgData name="Daniel Kaufmann" userId="934340720f57f02e" providerId="LiveId" clId="{906E7261-0F0E-4DB9-8D83-A67BF29DC418}" dt="2020-10-20T22:15:42.335" v="1099" actId="478"/>
          <ac:spMkLst>
            <pc:docMk/>
            <pc:sldMk cId="3123776871" sldId="428"/>
            <ac:spMk id="2" creationId="{A6F4E13E-AC07-4FD9-8D23-91BE45931ED4}"/>
          </ac:spMkLst>
        </pc:spChg>
        <pc:spChg chg="mod">
          <ac:chgData name="Daniel Kaufmann" userId="934340720f57f02e" providerId="LiveId" clId="{906E7261-0F0E-4DB9-8D83-A67BF29DC418}" dt="2020-10-20T22:17:51.199" v="1209" actId="1076"/>
          <ac:spMkLst>
            <pc:docMk/>
            <pc:sldMk cId="3123776871" sldId="428"/>
            <ac:spMk id="3" creationId="{B3893981-6FC9-4491-AB9F-454F143E8A6F}"/>
          </ac:spMkLst>
        </pc:spChg>
        <pc:picChg chg="add mod">
          <ac:chgData name="Daniel Kaufmann" userId="934340720f57f02e" providerId="LiveId" clId="{906E7261-0F0E-4DB9-8D83-A67BF29DC418}" dt="2020-10-20T22:15:47.355" v="1100" actId="1076"/>
          <ac:picMkLst>
            <pc:docMk/>
            <pc:sldMk cId="3123776871" sldId="428"/>
            <ac:picMk id="5" creationId="{ABB51511-0781-43F2-AFB0-70AE41CB93C8}"/>
          </ac:picMkLst>
        </pc:picChg>
        <pc:picChg chg="add mod">
          <ac:chgData name="Daniel Kaufmann" userId="934340720f57f02e" providerId="LiveId" clId="{906E7261-0F0E-4DB9-8D83-A67BF29DC418}" dt="2020-10-20T22:18:17.757" v="1212" actId="14100"/>
          <ac:picMkLst>
            <pc:docMk/>
            <pc:sldMk cId="3123776871" sldId="428"/>
            <ac:picMk id="6" creationId="{798D29BB-9215-4BA7-B3E3-8727E51F1C2B}"/>
          </ac:picMkLst>
        </pc:picChg>
      </pc:sldChg>
      <pc:sldChg chg="modSp new mod">
        <pc:chgData name="Daniel Kaufmann" userId="934340720f57f02e" providerId="LiveId" clId="{906E7261-0F0E-4DB9-8D83-A67BF29DC418}" dt="2020-10-20T22:26:55.425" v="1400" actId="20577"/>
        <pc:sldMkLst>
          <pc:docMk/>
          <pc:sldMk cId="1634896797" sldId="429"/>
        </pc:sldMkLst>
        <pc:spChg chg="mod">
          <ac:chgData name="Daniel Kaufmann" userId="934340720f57f02e" providerId="LiveId" clId="{906E7261-0F0E-4DB9-8D83-A67BF29DC418}" dt="2020-10-20T22:23:15.338" v="1318" actId="20577"/>
          <ac:spMkLst>
            <pc:docMk/>
            <pc:sldMk cId="1634896797" sldId="429"/>
            <ac:spMk id="2" creationId="{0D1BDFD6-1A4C-485D-AAD2-95C793181693}"/>
          </ac:spMkLst>
        </pc:spChg>
        <pc:spChg chg="mod">
          <ac:chgData name="Daniel Kaufmann" userId="934340720f57f02e" providerId="LiveId" clId="{906E7261-0F0E-4DB9-8D83-A67BF29DC418}" dt="2020-10-20T22:26:55.425" v="1400" actId="20577"/>
          <ac:spMkLst>
            <pc:docMk/>
            <pc:sldMk cId="1634896797" sldId="429"/>
            <ac:spMk id="3" creationId="{ACB8DBDD-4AC0-47AC-B0BC-E61B610276E2}"/>
          </ac:spMkLst>
        </pc:spChg>
      </pc:sldChg>
      <pc:sldChg chg="modSp add mod ord">
        <pc:chgData name="Daniel Kaufmann" userId="934340720f57f02e" providerId="LiveId" clId="{906E7261-0F0E-4DB9-8D83-A67BF29DC418}" dt="2020-10-20T22:27:36.538" v="1405" actId="20577"/>
        <pc:sldMkLst>
          <pc:docMk/>
          <pc:sldMk cId="2478353590" sldId="430"/>
        </pc:sldMkLst>
        <pc:spChg chg="mod">
          <ac:chgData name="Daniel Kaufmann" userId="934340720f57f02e" providerId="LiveId" clId="{906E7261-0F0E-4DB9-8D83-A67BF29DC418}" dt="2020-10-20T22:27:36.538" v="1405" actId="20577"/>
          <ac:spMkLst>
            <pc:docMk/>
            <pc:sldMk cId="2478353590" sldId="430"/>
            <ac:spMk id="4" creationId="{C4F3201B-151F-4113-B7ED-B5EA02EA1CA1}"/>
          </ac:spMkLst>
        </pc:spChg>
      </pc:sldChg>
      <pc:sldChg chg="addSp modSp new mod">
        <pc:chgData name="Daniel Kaufmann" userId="934340720f57f02e" providerId="LiveId" clId="{906E7261-0F0E-4DB9-8D83-A67BF29DC418}" dt="2020-10-20T22:33:06.258" v="1502" actId="1076"/>
        <pc:sldMkLst>
          <pc:docMk/>
          <pc:sldMk cId="912720289" sldId="431"/>
        </pc:sldMkLst>
        <pc:spChg chg="mod">
          <ac:chgData name="Daniel Kaufmann" userId="934340720f57f02e" providerId="LiveId" clId="{906E7261-0F0E-4DB9-8D83-A67BF29DC418}" dt="2020-10-20T22:29:15.257" v="1439" actId="20577"/>
          <ac:spMkLst>
            <pc:docMk/>
            <pc:sldMk cId="912720289" sldId="431"/>
            <ac:spMk id="2" creationId="{58AB3512-82C2-4A7B-A37C-72A98F42232F}"/>
          </ac:spMkLst>
        </pc:spChg>
        <pc:spChg chg="mod">
          <ac:chgData name="Daniel Kaufmann" userId="934340720f57f02e" providerId="LiveId" clId="{906E7261-0F0E-4DB9-8D83-A67BF29DC418}" dt="2020-10-20T22:29:47.597" v="1456" actId="207"/>
          <ac:spMkLst>
            <pc:docMk/>
            <pc:sldMk cId="912720289" sldId="431"/>
            <ac:spMk id="3" creationId="{BA8814EB-181F-4D51-AFEF-33CB38D55A7D}"/>
          </ac:spMkLst>
        </pc:spChg>
        <pc:spChg chg="add mod">
          <ac:chgData name="Daniel Kaufmann" userId="934340720f57f02e" providerId="LiveId" clId="{906E7261-0F0E-4DB9-8D83-A67BF29DC418}" dt="2020-10-20T22:33:02.688" v="1500" actId="1076"/>
          <ac:spMkLst>
            <pc:docMk/>
            <pc:sldMk cId="912720289" sldId="431"/>
            <ac:spMk id="5" creationId="{142DAE2B-5912-49FA-B599-CDDA0B5BFEFC}"/>
          </ac:spMkLst>
        </pc:spChg>
        <pc:picChg chg="add mod modCrop">
          <ac:chgData name="Daniel Kaufmann" userId="934340720f57f02e" providerId="LiveId" clId="{906E7261-0F0E-4DB9-8D83-A67BF29DC418}" dt="2020-10-20T22:33:06.258" v="1502" actId="1076"/>
          <ac:picMkLst>
            <pc:docMk/>
            <pc:sldMk cId="912720289" sldId="431"/>
            <ac:picMk id="4" creationId="{767B4A3E-BA50-48B4-9FB8-B7310880167D}"/>
          </ac:picMkLst>
        </pc:picChg>
      </pc:sldChg>
      <pc:sldChg chg="addSp delSp modSp new mod modClrScheme chgLayout">
        <pc:chgData name="Daniel Kaufmann" userId="934340720f57f02e" providerId="LiveId" clId="{906E7261-0F0E-4DB9-8D83-A67BF29DC418}" dt="2020-10-20T22:36:28.370" v="1647" actId="20577"/>
        <pc:sldMkLst>
          <pc:docMk/>
          <pc:sldMk cId="4139008361" sldId="432"/>
        </pc:sldMkLst>
        <pc:spChg chg="mod ord">
          <ac:chgData name="Daniel Kaufmann" userId="934340720f57f02e" providerId="LiveId" clId="{906E7261-0F0E-4DB9-8D83-A67BF29DC418}" dt="2020-10-20T22:33:31.826" v="1529" actId="700"/>
          <ac:spMkLst>
            <pc:docMk/>
            <pc:sldMk cId="4139008361" sldId="432"/>
            <ac:spMk id="2" creationId="{DD741DD5-B4B6-4065-AE2E-D4BF3D6BF735}"/>
          </ac:spMkLst>
        </pc:spChg>
        <pc:spChg chg="del mod ord">
          <ac:chgData name="Daniel Kaufmann" userId="934340720f57f02e" providerId="LiveId" clId="{906E7261-0F0E-4DB9-8D83-A67BF29DC418}" dt="2020-10-20T22:33:31.826" v="1529" actId="700"/>
          <ac:spMkLst>
            <pc:docMk/>
            <pc:sldMk cId="4139008361" sldId="432"/>
            <ac:spMk id="3" creationId="{EE4C5E33-C4FD-4A52-825E-E0CB2A86E5B9}"/>
          </ac:spMkLst>
        </pc:spChg>
        <pc:spChg chg="add mod ord">
          <ac:chgData name="Daniel Kaufmann" userId="934340720f57f02e" providerId="LiveId" clId="{906E7261-0F0E-4DB9-8D83-A67BF29DC418}" dt="2020-10-20T22:33:36.682" v="1545" actId="20577"/>
          <ac:spMkLst>
            <pc:docMk/>
            <pc:sldMk cId="4139008361" sldId="432"/>
            <ac:spMk id="4" creationId="{28456484-C2C6-45AC-A589-515007920113}"/>
          </ac:spMkLst>
        </pc:spChg>
        <pc:spChg chg="add mod ord">
          <ac:chgData name="Daniel Kaufmann" userId="934340720f57f02e" providerId="LiveId" clId="{906E7261-0F0E-4DB9-8D83-A67BF29DC418}" dt="2020-10-20T22:36:28.370" v="1647" actId="20577"/>
          <ac:spMkLst>
            <pc:docMk/>
            <pc:sldMk cId="4139008361" sldId="432"/>
            <ac:spMk id="5" creationId="{6A159B51-8FD7-49E6-A27B-94BB9469F9B2}"/>
          </ac:spMkLst>
        </pc:spChg>
        <pc:spChg chg="add mod ord">
          <ac:chgData name="Daniel Kaufmann" userId="934340720f57f02e" providerId="LiveId" clId="{906E7261-0F0E-4DB9-8D83-A67BF29DC418}" dt="2020-10-20T22:33:42.903" v="1566" actId="20577"/>
          <ac:spMkLst>
            <pc:docMk/>
            <pc:sldMk cId="4139008361" sldId="432"/>
            <ac:spMk id="6" creationId="{0CD74EB9-8E08-4E0B-95CC-CB0F699EFD8D}"/>
          </ac:spMkLst>
        </pc:spChg>
        <pc:spChg chg="add mod ord">
          <ac:chgData name="Daniel Kaufmann" userId="934340720f57f02e" providerId="LiveId" clId="{906E7261-0F0E-4DB9-8D83-A67BF29DC418}" dt="2020-10-20T22:35:53.309" v="1613" actId="20577"/>
          <ac:spMkLst>
            <pc:docMk/>
            <pc:sldMk cId="4139008361" sldId="432"/>
            <ac:spMk id="7" creationId="{A5A63D56-BA0D-4330-B2BB-E1F8A8B4C589}"/>
          </ac:spMkLst>
        </pc:spChg>
      </pc:sldChg>
      <pc:sldChg chg="addSp delSp modSp new mod modClrScheme chgLayout">
        <pc:chgData name="Daniel Kaufmann" userId="934340720f57f02e" providerId="LiveId" clId="{906E7261-0F0E-4DB9-8D83-A67BF29DC418}" dt="2020-10-20T22:45:29.116" v="1874" actId="1076"/>
        <pc:sldMkLst>
          <pc:docMk/>
          <pc:sldMk cId="4239377071" sldId="433"/>
        </pc:sldMkLst>
        <pc:spChg chg="del mod ord">
          <ac:chgData name="Daniel Kaufmann" userId="934340720f57f02e" providerId="LiveId" clId="{906E7261-0F0E-4DB9-8D83-A67BF29DC418}" dt="2020-10-20T22:39:13.482" v="1649" actId="700"/>
          <ac:spMkLst>
            <pc:docMk/>
            <pc:sldMk cId="4239377071" sldId="433"/>
            <ac:spMk id="2" creationId="{5F638C7C-33D5-4DEA-942C-78F81805F3D6}"/>
          </ac:spMkLst>
        </pc:spChg>
        <pc:spChg chg="del">
          <ac:chgData name="Daniel Kaufmann" userId="934340720f57f02e" providerId="LiveId" clId="{906E7261-0F0E-4DB9-8D83-A67BF29DC418}" dt="2020-10-20T22:39:13.482" v="1649" actId="700"/>
          <ac:spMkLst>
            <pc:docMk/>
            <pc:sldMk cId="4239377071" sldId="433"/>
            <ac:spMk id="3" creationId="{DA6CFD89-1402-4BEA-99BD-F8275B8AC925}"/>
          </ac:spMkLst>
        </pc:spChg>
        <pc:spChg chg="del mod ord">
          <ac:chgData name="Daniel Kaufmann" userId="934340720f57f02e" providerId="LiveId" clId="{906E7261-0F0E-4DB9-8D83-A67BF29DC418}" dt="2020-10-20T22:39:13.482" v="1649" actId="700"/>
          <ac:spMkLst>
            <pc:docMk/>
            <pc:sldMk cId="4239377071" sldId="433"/>
            <ac:spMk id="4" creationId="{953DC7BA-9632-4E01-9161-75619F9796DA}"/>
          </ac:spMkLst>
        </pc:spChg>
        <pc:spChg chg="del">
          <ac:chgData name="Daniel Kaufmann" userId="934340720f57f02e" providerId="LiveId" clId="{906E7261-0F0E-4DB9-8D83-A67BF29DC418}" dt="2020-10-20T22:39:13.482" v="1649" actId="700"/>
          <ac:spMkLst>
            <pc:docMk/>
            <pc:sldMk cId="4239377071" sldId="433"/>
            <ac:spMk id="5" creationId="{055F44B2-A020-46D7-8371-DD397180EC5A}"/>
          </ac:spMkLst>
        </pc:spChg>
        <pc:spChg chg="del">
          <ac:chgData name="Daniel Kaufmann" userId="934340720f57f02e" providerId="LiveId" clId="{906E7261-0F0E-4DB9-8D83-A67BF29DC418}" dt="2020-10-20T22:39:13.482" v="1649" actId="700"/>
          <ac:spMkLst>
            <pc:docMk/>
            <pc:sldMk cId="4239377071" sldId="433"/>
            <ac:spMk id="6" creationId="{4CAE2097-E9BD-4ED8-A7D8-515BA14FE409}"/>
          </ac:spMkLst>
        </pc:spChg>
        <pc:spChg chg="add mod ord">
          <ac:chgData name="Daniel Kaufmann" userId="934340720f57f02e" providerId="LiveId" clId="{906E7261-0F0E-4DB9-8D83-A67BF29DC418}" dt="2020-10-20T22:40:30.640" v="1704" actId="700"/>
          <ac:spMkLst>
            <pc:docMk/>
            <pc:sldMk cId="4239377071" sldId="433"/>
            <ac:spMk id="7" creationId="{6AF4B56E-EEC1-4716-A04E-358F7566CCB6}"/>
          </ac:spMkLst>
        </pc:spChg>
        <pc:spChg chg="add del mod ord">
          <ac:chgData name="Daniel Kaufmann" userId="934340720f57f02e" providerId="LiveId" clId="{906E7261-0F0E-4DB9-8D83-A67BF29DC418}" dt="2020-10-20T22:39:14.726" v="1650" actId="22"/>
          <ac:spMkLst>
            <pc:docMk/>
            <pc:sldMk cId="4239377071" sldId="433"/>
            <ac:spMk id="8" creationId="{6012D9F8-30E2-4341-8490-FE46F7CBAB61}"/>
          </ac:spMkLst>
        </pc:spChg>
        <pc:spChg chg="add mod ord">
          <ac:chgData name="Daniel Kaufmann" userId="934340720f57f02e" providerId="LiveId" clId="{906E7261-0F0E-4DB9-8D83-A67BF29DC418}" dt="2020-10-20T22:45:29.116" v="1874" actId="1076"/>
          <ac:spMkLst>
            <pc:docMk/>
            <pc:sldMk cId="4239377071" sldId="433"/>
            <ac:spMk id="11" creationId="{2B2E6EC2-C9D8-47FA-BCA4-7BDA028917E5}"/>
          </ac:spMkLst>
        </pc:spChg>
        <pc:picChg chg="add mod ord modCrop">
          <ac:chgData name="Daniel Kaufmann" userId="934340720f57f02e" providerId="LiveId" clId="{906E7261-0F0E-4DB9-8D83-A67BF29DC418}" dt="2020-10-20T22:42:15.834" v="1871" actId="1076"/>
          <ac:picMkLst>
            <pc:docMk/>
            <pc:sldMk cId="4239377071" sldId="433"/>
            <ac:picMk id="10" creationId="{EF07D6A0-F80D-497D-87C6-9675B179E66E}"/>
          </ac:picMkLst>
        </pc:picChg>
      </pc:sldChg>
      <pc:sldChg chg="addSp modSp new mod">
        <pc:chgData name="Daniel Kaufmann" userId="934340720f57f02e" providerId="LiveId" clId="{906E7261-0F0E-4DB9-8D83-A67BF29DC418}" dt="2020-10-30T20:36:50.267" v="2866" actId="6549"/>
        <pc:sldMkLst>
          <pc:docMk/>
          <pc:sldMk cId="2019419810" sldId="434"/>
        </pc:sldMkLst>
        <pc:spChg chg="mod">
          <ac:chgData name="Daniel Kaufmann" userId="934340720f57f02e" providerId="LiveId" clId="{906E7261-0F0E-4DB9-8D83-A67BF29DC418}" dt="2020-10-30T19:11:24.259" v="1899" actId="20577"/>
          <ac:spMkLst>
            <pc:docMk/>
            <pc:sldMk cId="2019419810" sldId="434"/>
            <ac:spMk id="2" creationId="{7F809384-3F75-4B3A-A1B0-D849791B529A}"/>
          </ac:spMkLst>
        </pc:spChg>
        <pc:spChg chg="mod">
          <ac:chgData name="Daniel Kaufmann" userId="934340720f57f02e" providerId="LiveId" clId="{906E7261-0F0E-4DB9-8D83-A67BF29DC418}" dt="2020-10-30T20:36:50.267" v="2866" actId="6549"/>
          <ac:spMkLst>
            <pc:docMk/>
            <pc:sldMk cId="2019419810" sldId="434"/>
            <ac:spMk id="3" creationId="{0123A4CE-01DD-49A3-B87E-5AC47D894EAE}"/>
          </ac:spMkLst>
        </pc:spChg>
        <pc:picChg chg="add mod">
          <ac:chgData name="Daniel Kaufmann" userId="934340720f57f02e" providerId="LiveId" clId="{906E7261-0F0E-4DB9-8D83-A67BF29DC418}" dt="2020-10-30T19:16:04.336" v="2230" actId="1076"/>
          <ac:picMkLst>
            <pc:docMk/>
            <pc:sldMk cId="2019419810" sldId="434"/>
            <ac:picMk id="5" creationId="{E6B2FA6F-676A-4A9E-B8FC-D540B4DFA092}"/>
          </ac:picMkLst>
        </pc:picChg>
      </pc:sldChg>
      <pc:sldChg chg="addSp modSp new mod">
        <pc:chgData name="Daniel Kaufmann" userId="934340720f57f02e" providerId="LiveId" clId="{906E7261-0F0E-4DB9-8D83-A67BF29DC418}" dt="2020-10-30T20:07:57.180" v="2701" actId="14100"/>
        <pc:sldMkLst>
          <pc:docMk/>
          <pc:sldMk cId="1149092236" sldId="435"/>
        </pc:sldMkLst>
        <pc:spChg chg="mod">
          <ac:chgData name="Daniel Kaufmann" userId="934340720f57f02e" providerId="LiveId" clId="{906E7261-0F0E-4DB9-8D83-A67BF29DC418}" dt="2020-10-30T19:22:34.150" v="2255" actId="20577"/>
          <ac:spMkLst>
            <pc:docMk/>
            <pc:sldMk cId="1149092236" sldId="435"/>
            <ac:spMk id="2" creationId="{A87EC032-D4EA-4BDB-8D64-33D997E592CD}"/>
          </ac:spMkLst>
        </pc:spChg>
        <pc:spChg chg="mod">
          <ac:chgData name="Daniel Kaufmann" userId="934340720f57f02e" providerId="LiveId" clId="{906E7261-0F0E-4DB9-8D83-A67BF29DC418}" dt="2020-10-30T20:07:57.180" v="2701" actId="14100"/>
          <ac:spMkLst>
            <pc:docMk/>
            <pc:sldMk cId="1149092236" sldId="435"/>
            <ac:spMk id="3" creationId="{DFEC1E88-8CE7-4DDF-B387-EC72DB454464}"/>
          </ac:spMkLst>
        </pc:spChg>
        <pc:picChg chg="add mod">
          <ac:chgData name="Daniel Kaufmann" userId="934340720f57f02e" providerId="LiveId" clId="{906E7261-0F0E-4DB9-8D83-A67BF29DC418}" dt="2020-10-30T20:07:49.449" v="2700" actId="208"/>
          <ac:picMkLst>
            <pc:docMk/>
            <pc:sldMk cId="1149092236" sldId="435"/>
            <ac:picMk id="5" creationId="{41C3F2C8-F55A-43B6-9FAD-F688CF5DCF9D}"/>
          </ac:picMkLst>
        </pc:picChg>
      </pc:sldChg>
      <pc:sldChg chg="modSp add mod">
        <pc:chgData name="Daniel Kaufmann" userId="934340720f57f02e" providerId="LiveId" clId="{906E7261-0F0E-4DB9-8D83-A67BF29DC418}" dt="2020-10-30T20:37:59.367" v="2956" actId="20577"/>
        <pc:sldMkLst>
          <pc:docMk/>
          <pc:sldMk cId="793355629" sldId="436"/>
        </pc:sldMkLst>
        <pc:spChg chg="mod">
          <ac:chgData name="Daniel Kaufmann" userId="934340720f57f02e" providerId="LiveId" clId="{906E7261-0F0E-4DB9-8D83-A67BF29DC418}" dt="2020-10-30T20:37:59.367" v="2956" actId="20577"/>
          <ac:spMkLst>
            <pc:docMk/>
            <pc:sldMk cId="793355629" sldId="436"/>
            <ac:spMk id="3" creationId="{DFEC1E88-8CE7-4DDF-B387-EC72DB454464}"/>
          </ac:spMkLst>
        </pc:spChg>
      </pc:sldChg>
      <pc:sldChg chg="modSp add mod ord">
        <pc:chgData name="Daniel Kaufmann" userId="934340720f57f02e" providerId="LiveId" clId="{906E7261-0F0E-4DB9-8D83-A67BF29DC418}" dt="2020-10-30T20:42:33.059" v="3012" actId="20577"/>
        <pc:sldMkLst>
          <pc:docMk/>
          <pc:sldMk cId="472689563" sldId="437"/>
        </pc:sldMkLst>
        <pc:spChg chg="mod">
          <ac:chgData name="Daniel Kaufmann" userId="934340720f57f02e" providerId="LiveId" clId="{906E7261-0F0E-4DB9-8D83-A67BF29DC418}" dt="2020-10-30T20:42:33.059" v="3012" actId="20577"/>
          <ac:spMkLst>
            <pc:docMk/>
            <pc:sldMk cId="472689563" sldId="437"/>
            <ac:spMk id="2" creationId="{A196C52E-0914-416B-B64A-824997DB993D}"/>
          </ac:spMkLst>
        </pc:spChg>
      </pc:sldChg>
      <pc:sldChg chg="addSp delSp modSp new mod ord setBg modClrScheme setClrOvrMap chgLayout">
        <pc:chgData name="Daniel Kaufmann" userId="934340720f57f02e" providerId="LiveId" clId="{906E7261-0F0E-4DB9-8D83-A67BF29DC418}" dt="2020-11-08T17:19:11.269" v="14371"/>
        <pc:sldMkLst>
          <pc:docMk/>
          <pc:sldMk cId="1220050456" sldId="438"/>
        </pc:sldMkLst>
        <pc:spChg chg="mod ord">
          <ac:chgData name="Daniel Kaufmann" userId="934340720f57f02e" providerId="LiveId" clId="{906E7261-0F0E-4DB9-8D83-A67BF29DC418}" dt="2020-10-30T20:43:44.888" v="3049" actId="26606"/>
          <ac:spMkLst>
            <pc:docMk/>
            <pc:sldMk cId="1220050456" sldId="438"/>
            <ac:spMk id="2" creationId="{76421ABE-6862-439B-BC8C-0B0C4783D2A1}"/>
          </ac:spMkLst>
        </pc:spChg>
        <pc:spChg chg="del mod ord">
          <ac:chgData name="Daniel Kaufmann" userId="934340720f57f02e" providerId="LiveId" clId="{906E7261-0F0E-4DB9-8D83-A67BF29DC418}" dt="2020-10-30T20:43:34.664" v="3047" actId="700"/>
          <ac:spMkLst>
            <pc:docMk/>
            <pc:sldMk cId="1220050456" sldId="438"/>
            <ac:spMk id="3" creationId="{1461778D-D96A-459E-A903-34522125BFAE}"/>
          </ac:spMkLst>
        </pc:spChg>
        <pc:spChg chg="add del mod ord">
          <ac:chgData name="Daniel Kaufmann" userId="934340720f57f02e" providerId="LiveId" clId="{906E7261-0F0E-4DB9-8D83-A67BF29DC418}" dt="2020-10-30T20:43:36.314" v="3048" actId="22"/>
          <ac:spMkLst>
            <pc:docMk/>
            <pc:sldMk cId="1220050456" sldId="438"/>
            <ac:spMk id="4" creationId="{33BF40AB-999F-4CA0-817E-C347423A6DEE}"/>
          </ac:spMkLst>
        </pc:spChg>
        <pc:spChg chg="add del mod ord">
          <ac:chgData name="Daniel Kaufmann" userId="934340720f57f02e" providerId="LiveId" clId="{906E7261-0F0E-4DB9-8D83-A67BF29DC418}" dt="2020-10-30T20:43:44.888" v="3049" actId="26606"/>
          <ac:spMkLst>
            <pc:docMk/>
            <pc:sldMk cId="1220050456" sldId="438"/>
            <ac:spMk id="5" creationId="{59E0736F-2F71-4611-A7C4-162F27B18EFD}"/>
          </ac:spMkLst>
        </pc:spChg>
        <pc:picChg chg="add mod ord">
          <ac:chgData name="Daniel Kaufmann" userId="934340720f57f02e" providerId="LiveId" clId="{906E7261-0F0E-4DB9-8D83-A67BF29DC418}" dt="2020-11-02T17:50:34.215" v="6139" actId="208"/>
          <ac:picMkLst>
            <pc:docMk/>
            <pc:sldMk cId="1220050456" sldId="438"/>
            <ac:picMk id="7" creationId="{F9DE3D68-0485-4A97-B4AE-253D2262B205}"/>
          </ac:picMkLst>
        </pc:picChg>
      </pc:sldChg>
      <pc:sldChg chg="addSp delSp modSp new mod modClrScheme chgLayout">
        <pc:chgData name="Daniel Kaufmann" userId="934340720f57f02e" providerId="LiveId" clId="{906E7261-0F0E-4DB9-8D83-A67BF29DC418}" dt="2020-10-30T20:48:26.814" v="3122" actId="20577"/>
        <pc:sldMkLst>
          <pc:docMk/>
          <pc:sldMk cId="1451879387" sldId="439"/>
        </pc:sldMkLst>
        <pc:spChg chg="mod ord">
          <ac:chgData name="Daniel Kaufmann" userId="934340720f57f02e" providerId="LiveId" clId="{906E7261-0F0E-4DB9-8D83-A67BF29DC418}" dt="2020-10-30T20:48:26.814" v="3122" actId="20577"/>
          <ac:spMkLst>
            <pc:docMk/>
            <pc:sldMk cId="1451879387" sldId="439"/>
            <ac:spMk id="2" creationId="{5A866F10-1AE7-4546-BA07-0591A6CC7CC8}"/>
          </ac:spMkLst>
        </pc:spChg>
        <pc:spChg chg="del mod ord">
          <ac:chgData name="Daniel Kaufmann" userId="934340720f57f02e" providerId="LiveId" clId="{906E7261-0F0E-4DB9-8D83-A67BF29DC418}" dt="2020-10-30T20:47:17.084" v="3081" actId="700"/>
          <ac:spMkLst>
            <pc:docMk/>
            <pc:sldMk cId="1451879387" sldId="439"/>
            <ac:spMk id="3" creationId="{657051CF-1F40-4DD0-8C1E-E6FDBABC434C}"/>
          </ac:spMkLst>
        </pc:spChg>
        <pc:spChg chg="del">
          <ac:chgData name="Daniel Kaufmann" userId="934340720f57f02e" providerId="LiveId" clId="{906E7261-0F0E-4DB9-8D83-A67BF29DC418}" dt="2020-10-30T20:47:17.084" v="3081" actId="700"/>
          <ac:spMkLst>
            <pc:docMk/>
            <pc:sldMk cId="1451879387" sldId="439"/>
            <ac:spMk id="4" creationId="{C06BC5AE-D6F3-4FFD-AD42-CD54A27A99AE}"/>
          </ac:spMkLst>
        </pc:spChg>
        <pc:spChg chg="add mod ord">
          <ac:chgData name="Daniel Kaufmann" userId="934340720f57f02e" providerId="LiveId" clId="{906E7261-0F0E-4DB9-8D83-A67BF29DC418}" dt="2020-10-30T20:47:40.292" v="3110" actId="20577"/>
          <ac:spMkLst>
            <pc:docMk/>
            <pc:sldMk cId="1451879387" sldId="439"/>
            <ac:spMk id="5" creationId="{52C4B763-9E3E-4447-AFE1-825DBBC42B50}"/>
          </ac:spMkLst>
        </pc:spChg>
        <pc:spChg chg="add mod">
          <ac:chgData name="Daniel Kaufmann" userId="934340720f57f02e" providerId="LiveId" clId="{906E7261-0F0E-4DB9-8D83-A67BF29DC418}" dt="2020-10-30T20:48:01.062" v="3112" actId="1076"/>
          <ac:spMkLst>
            <pc:docMk/>
            <pc:sldMk cId="1451879387" sldId="439"/>
            <ac:spMk id="7" creationId="{32BA95D9-682A-4739-A8CD-D616D84A3E0E}"/>
          </ac:spMkLst>
        </pc:spChg>
      </pc:sldChg>
      <pc:sldChg chg="new del">
        <pc:chgData name="Daniel Kaufmann" userId="934340720f57f02e" providerId="LiveId" clId="{906E7261-0F0E-4DB9-8D83-A67BF29DC418}" dt="2020-10-30T20:48:35.334" v="3123" actId="47"/>
        <pc:sldMkLst>
          <pc:docMk/>
          <pc:sldMk cId="1603315717" sldId="440"/>
        </pc:sldMkLst>
      </pc:sldChg>
      <pc:sldChg chg="modSp add mod">
        <pc:chgData name="Daniel Kaufmann" userId="934340720f57f02e" providerId="LiveId" clId="{906E7261-0F0E-4DB9-8D83-A67BF29DC418}" dt="2020-10-30T20:50:36.085" v="3274" actId="20577"/>
        <pc:sldMkLst>
          <pc:docMk/>
          <pc:sldMk cId="2058383635" sldId="440"/>
        </pc:sldMkLst>
        <pc:spChg chg="mod">
          <ac:chgData name="Daniel Kaufmann" userId="934340720f57f02e" providerId="LiveId" clId="{906E7261-0F0E-4DB9-8D83-A67BF29DC418}" dt="2020-10-30T20:48:46.091" v="3134" actId="20577"/>
          <ac:spMkLst>
            <pc:docMk/>
            <pc:sldMk cId="2058383635" sldId="440"/>
            <ac:spMk id="2" creationId="{5A866F10-1AE7-4546-BA07-0591A6CC7CC8}"/>
          </ac:spMkLst>
        </pc:spChg>
        <pc:spChg chg="mod">
          <ac:chgData name="Daniel Kaufmann" userId="934340720f57f02e" providerId="LiveId" clId="{906E7261-0F0E-4DB9-8D83-A67BF29DC418}" dt="2020-10-30T20:50:36.085" v="3274" actId="20577"/>
          <ac:spMkLst>
            <pc:docMk/>
            <pc:sldMk cId="2058383635" sldId="440"/>
            <ac:spMk id="5" creationId="{52C4B763-9E3E-4447-AFE1-825DBBC42B50}"/>
          </ac:spMkLst>
        </pc:spChg>
      </pc:sldChg>
      <pc:sldChg chg="addSp delSp modSp new mod">
        <pc:chgData name="Daniel Kaufmann" userId="934340720f57f02e" providerId="LiveId" clId="{906E7261-0F0E-4DB9-8D83-A67BF29DC418}" dt="2020-10-30T20:53:18.227" v="3313" actId="1076"/>
        <pc:sldMkLst>
          <pc:docMk/>
          <pc:sldMk cId="3682192656" sldId="441"/>
        </pc:sldMkLst>
        <pc:spChg chg="mod">
          <ac:chgData name="Daniel Kaufmann" userId="934340720f57f02e" providerId="LiveId" clId="{906E7261-0F0E-4DB9-8D83-A67BF29DC418}" dt="2020-10-30T20:51:06.478" v="3277" actId="6549"/>
          <ac:spMkLst>
            <pc:docMk/>
            <pc:sldMk cId="3682192656" sldId="441"/>
            <ac:spMk id="2" creationId="{1EAE45F2-8FEB-44C5-A213-4194571B05B0}"/>
          </ac:spMkLst>
        </pc:spChg>
        <pc:spChg chg="del">
          <ac:chgData name="Daniel Kaufmann" userId="934340720f57f02e" providerId="LiveId" clId="{906E7261-0F0E-4DB9-8D83-A67BF29DC418}" dt="2020-10-30T20:51:18.347" v="3278" actId="478"/>
          <ac:spMkLst>
            <pc:docMk/>
            <pc:sldMk cId="3682192656" sldId="441"/>
            <ac:spMk id="3" creationId="{D7A6BB41-540D-4D5A-AAFB-CD1C599C28D5}"/>
          </ac:spMkLst>
        </pc:spChg>
        <pc:spChg chg="add mod">
          <ac:chgData name="Daniel Kaufmann" userId="934340720f57f02e" providerId="LiveId" clId="{906E7261-0F0E-4DB9-8D83-A67BF29DC418}" dt="2020-10-30T20:53:09.516" v="3311" actId="122"/>
          <ac:spMkLst>
            <pc:docMk/>
            <pc:sldMk cId="3682192656" sldId="441"/>
            <ac:spMk id="4" creationId="{1A7BC1E5-142A-4230-85C8-75C10CF96C4C}"/>
          </ac:spMkLst>
        </pc:spChg>
        <pc:spChg chg="add mod">
          <ac:chgData name="Daniel Kaufmann" userId="934340720f57f02e" providerId="LiveId" clId="{906E7261-0F0E-4DB9-8D83-A67BF29DC418}" dt="2020-10-30T20:53:18.227" v="3313" actId="1076"/>
          <ac:spMkLst>
            <pc:docMk/>
            <pc:sldMk cId="3682192656" sldId="441"/>
            <ac:spMk id="6" creationId="{DADA3101-9ABB-44C4-AB45-31455C192F12}"/>
          </ac:spMkLst>
        </pc:spChg>
      </pc:sldChg>
      <pc:sldChg chg="addSp delSp modSp new mod modClrScheme chgLayout">
        <pc:chgData name="Daniel Kaufmann" userId="934340720f57f02e" providerId="LiveId" clId="{906E7261-0F0E-4DB9-8D83-A67BF29DC418}" dt="2020-10-30T20:56:55.955" v="3558" actId="1076"/>
        <pc:sldMkLst>
          <pc:docMk/>
          <pc:sldMk cId="3546204011" sldId="442"/>
        </pc:sldMkLst>
        <pc:spChg chg="mod ord">
          <ac:chgData name="Daniel Kaufmann" userId="934340720f57f02e" providerId="LiveId" clId="{906E7261-0F0E-4DB9-8D83-A67BF29DC418}" dt="2020-10-30T20:55:12.172" v="3367" actId="700"/>
          <ac:spMkLst>
            <pc:docMk/>
            <pc:sldMk cId="3546204011" sldId="442"/>
            <ac:spMk id="2" creationId="{8B9B4533-88B7-4B52-AEDD-36F7CD34A228}"/>
          </ac:spMkLst>
        </pc:spChg>
        <pc:spChg chg="del mod ord">
          <ac:chgData name="Daniel Kaufmann" userId="934340720f57f02e" providerId="LiveId" clId="{906E7261-0F0E-4DB9-8D83-A67BF29DC418}" dt="2020-10-30T20:55:12.172" v="3367" actId="700"/>
          <ac:spMkLst>
            <pc:docMk/>
            <pc:sldMk cId="3546204011" sldId="442"/>
            <ac:spMk id="3" creationId="{C6FFA27D-5EF7-489E-994F-964E39A9D38E}"/>
          </ac:spMkLst>
        </pc:spChg>
        <pc:spChg chg="add mod ord">
          <ac:chgData name="Daniel Kaufmann" userId="934340720f57f02e" providerId="LiveId" clId="{906E7261-0F0E-4DB9-8D83-A67BF29DC418}" dt="2020-10-30T20:56:37.877" v="3556" actId="27636"/>
          <ac:spMkLst>
            <pc:docMk/>
            <pc:sldMk cId="3546204011" sldId="442"/>
            <ac:spMk id="4" creationId="{639C98E9-CFBE-44A9-9EF6-B575AE649257}"/>
          </ac:spMkLst>
        </pc:spChg>
        <pc:spChg chg="add del mod ord">
          <ac:chgData name="Daniel Kaufmann" userId="934340720f57f02e" providerId="LiveId" clId="{906E7261-0F0E-4DB9-8D83-A67BF29DC418}" dt="2020-10-30T20:56:50.509" v="3557" actId="22"/>
          <ac:spMkLst>
            <pc:docMk/>
            <pc:sldMk cId="3546204011" sldId="442"/>
            <ac:spMk id="5" creationId="{B85D05C9-B19D-4BBE-A548-DBE05A199EA7}"/>
          </ac:spMkLst>
        </pc:spChg>
        <pc:graphicFrameChg chg="add mod">
          <ac:chgData name="Daniel Kaufmann" userId="934340720f57f02e" providerId="LiveId" clId="{906E7261-0F0E-4DB9-8D83-A67BF29DC418}" dt="2020-10-30T20:56:55.955" v="3558" actId="1076"/>
          <ac:graphicFrameMkLst>
            <pc:docMk/>
            <pc:sldMk cId="3546204011" sldId="442"/>
            <ac:graphicFrameMk id="7" creationId="{D5D4ED75-605F-4589-8460-9E728729C887}"/>
          </ac:graphicFrameMkLst>
        </pc:graphicFrameChg>
      </pc:sldChg>
      <pc:sldChg chg="addSp delSp modSp new mod modClrScheme chgLayout">
        <pc:chgData name="Daniel Kaufmann" userId="934340720f57f02e" providerId="LiveId" clId="{906E7261-0F0E-4DB9-8D83-A67BF29DC418}" dt="2020-10-30T20:57:58.274" v="3602" actId="207"/>
        <pc:sldMkLst>
          <pc:docMk/>
          <pc:sldMk cId="3307497533" sldId="443"/>
        </pc:sldMkLst>
        <pc:spChg chg="mod ord">
          <ac:chgData name="Daniel Kaufmann" userId="934340720f57f02e" providerId="LiveId" clId="{906E7261-0F0E-4DB9-8D83-A67BF29DC418}" dt="2020-10-30T20:57:21.541" v="3600" actId="700"/>
          <ac:spMkLst>
            <pc:docMk/>
            <pc:sldMk cId="3307497533" sldId="443"/>
            <ac:spMk id="2" creationId="{96F5B435-E9DC-4D17-BC5A-0B101F30FCBE}"/>
          </ac:spMkLst>
        </pc:spChg>
        <pc:spChg chg="del mod ord">
          <ac:chgData name="Daniel Kaufmann" userId="934340720f57f02e" providerId="LiveId" clId="{906E7261-0F0E-4DB9-8D83-A67BF29DC418}" dt="2020-10-30T20:57:21.541" v="3600" actId="700"/>
          <ac:spMkLst>
            <pc:docMk/>
            <pc:sldMk cId="3307497533" sldId="443"/>
            <ac:spMk id="3" creationId="{9A2434C8-7611-4CB0-A0D1-8FA632772B99}"/>
          </ac:spMkLst>
        </pc:spChg>
        <pc:spChg chg="del">
          <ac:chgData name="Daniel Kaufmann" userId="934340720f57f02e" providerId="LiveId" clId="{906E7261-0F0E-4DB9-8D83-A67BF29DC418}" dt="2020-10-30T20:57:21.541" v="3600" actId="700"/>
          <ac:spMkLst>
            <pc:docMk/>
            <pc:sldMk cId="3307497533" sldId="443"/>
            <ac:spMk id="4" creationId="{929642DE-00F2-4E5A-9F57-6474FC50BEE0}"/>
          </ac:spMkLst>
        </pc:spChg>
        <pc:spChg chg="add mod ord">
          <ac:chgData name="Daniel Kaufmann" userId="934340720f57f02e" providerId="LiveId" clId="{906E7261-0F0E-4DB9-8D83-A67BF29DC418}" dt="2020-10-30T20:57:58.274" v="3602" actId="207"/>
          <ac:spMkLst>
            <pc:docMk/>
            <pc:sldMk cId="3307497533" sldId="443"/>
            <ac:spMk id="5" creationId="{74B90FD7-B5BE-4B15-A239-B2F14A91F4B3}"/>
          </ac:spMkLst>
        </pc:spChg>
      </pc:sldChg>
      <pc:sldChg chg="modSp new mod">
        <pc:chgData name="Daniel Kaufmann" userId="934340720f57f02e" providerId="LiveId" clId="{906E7261-0F0E-4DB9-8D83-A67BF29DC418}" dt="2020-10-30T20:59:10.485" v="3607" actId="255"/>
        <pc:sldMkLst>
          <pc:docMk/>
          <pc:sldMk cId="3028994543" sldId="444"/>
        </pc:sldMkLst>
        <pc:spChg chg="mod">
          <ac:chgData name="Daniel Kaufmann" userId="934340720f57f02e" providerId="LiveId" clId="{906E7261-0F0E-4DB9-8D83-A67BF29DC418}" dt="2020-10-30T20:58:48.943" v="3606"/>
          <ac:spMkLst>
            <pc:docMk/>
            <pc:sldMk cId="3028994543" sldId="444"/>
            <ac:spMk id="2" creationId="{3E143385-01D0-4A86-A82A-0A07E4461287}"/>
          </ac:spMkLst>
        </pc:spChg>
        <pc:spChg chg="mod">
          <ac:chgData name="Daniel Kaufmann" userId="934340720f57f02e" providerId="LiveId" clId="{906E7261-0F0E-4DB9-8D83-A67BF29DC418}" dt="2020-10-30T20:59:10.485" v="3607" actId="255"/>
          <ac:spMkLst>
            <pc:docMk/>
            <pc:sldMk cId="3028994543" sldId="444"/>
            <ac:spMk id="3" creationId="{6F9C1F6F-BE39-4EE7-AE96-1C756604D912}"/>
          </ac:spMkLst>
        </pc:spChg>
      </pc:sldChg>
      <pc:sldChg chg="modSp add mod">
        <pc:chgData name="Daniel Kaufmann" userId="934340720f57f02e" providerId="LiveId" clId="{906E7261-0F0E-4DB9-8D83-A67BF29DC418}" dt="2020-10-30T21:00:02.710" v="3612" actId="207"/>
        <pc:sldMkLst>
          <pc:docMk/>
          <pc:sldMk cId="556098832" sldId="445"/>
        </pc:sldMkLst>
        <pc:spChg chg="mod">
          <ac:chgData name="Daniel Kaufmann" userId="934340720f57f02e" providerId="LiveId" clId="{906E7261-0F0E-4DB9-8D83-A67BF29DC418}" dt="2020-10-30T21:00:02.710" v="3612" actId="207"/>
          <ac:spMkLst>
            <pc:docMk/>
            <pc:sldMk cId="556098832" sldId="445"/>
            <ac:spMk id="3" creationId="{6F9C1F6F-BE39-4EE7-AE96-1C756604D912}"/>
          </ac:spMkLst>
        </pc:spChg>
      </pc:sldChg>
      <pc:sldChg chg="modSp add mod">
        <pc:chgData name="Daniel Kaufmann" userId="934340720f57f02e" providerId="LiveId" clId="{906E7261-0F0E-4DB9-8D83-A67BF29DC418}" dt="2020-10-30T21:00:26.590" v="3615" actId="207"/>
        <pc:sldMkLst>
          <pc:docMk/>
          <pc:sldMk cId="3728458286" sldId="446"/>
        </pc:sldMkLst>
        <pc:spChg chg="mod">
          <ac:chgData name="Daniel Kaufmann" userId="934340720f57f02e" providerId="LiveId" clId="{906E7261-0F0E-4DB9-8D83-A67BF29DC418}" dt="2020-10-30T21:00:26.590" v="3615" actId="207"/>
          <ac:spMkLst>
            <pc:docMk/>
            <pc:sldMk cId="3728458286" sldId="446"/>
            <ac:spMk id="3" creationId="{6F9C1F6F-BE39-4EE7-AE96-1C756604D912}"/>
          </ac:spMkLst>
        </pc:spChg>
      </pc:sldChg>
      <pc:sldChg chg="modSp new mod">
        <pc:chgData name="Daniel Kaufmann" userId="934340720f57f02e" providerId="LiveId" clId="{906E7261-0F0E-4DB9-8D83-A67BF29DC418}" dt="2020-10-30T21:01:16.345" v="3649"/>
        <pc:sldMkLst>
          <pc:docMk/>
          <pc:sldMk cId="17443173" sldId="447"/>
        </pc:sldMkLst>
        <pc:spChg chg="mod">
          <ac:chgData name="Daniel Kaufmann" userId="934340720f57f02e" providerId="LiveId" clId="{906E7261-0F0E-4DB9-8D83-A67BF29DC418}" dt="2020-10-30T21:01:12.285" v="3648" actId="20577"/>
          <ac:spMkLst>
            <pc:docMk/>
            <pc:sldMk cId="17443173" sldId="447"/>
            <ac:spMk id="2" creationId="{BC99F23D-4BE0-4B87-B6FE-825618B5E143}"/>
          </ac:spMkLst>
        </pc:spChg>
        <pc:spChg chg="mod">
          <ac:chgData name="Daniel Kaufmann" userId="934340720f57f02e" providerId="LiveId" clId="{906E7261-0F0E-4DB9-8D83-A67BF29DC418}" dt="2020-10-30T21:01:16.345" v="3649"/>
          <ac:spMkLst>
            <pc:docMk/>
            <pc:sldMk cId="17443173" sldId="447"/>
            <ac:spMk id="3" creationId="{530C2573-AD29-4DDA-97C5-9D78E39EB510}"/>
          </ac:spMkLst>
        </pc:spChg>
      </pc:sldChg>
      <pc:sldChg chg="addSp delSp modSp new mod">
        <pc:chgData name="Daniel Kaufmann" userId="934340720f57f02e" providerId="LiveId" clId="{906E7261-0F0E-4DB9-8D83-A67BF29DC418}" dt="2020-10-30T21:05:39.317" v="4076" actId="14100"/>
        <pc:sldMkLst>
          <pc:docMk/>
          <pc:sldMk cId="32813020" sldId="448"/>
        </pc:sldMkLst>
        <pc:spChg chg="mod">
          <ac:chgData name="Daniel Kaufmann" userId="934340720f57f02e" providerId="LiveId" clId="{906E7261-0F0E-4DB9-8D83-A67BF29DC418}" dt="2020-10-30T21:01:46.870" v="3685" actId="20577"/>
          <ac:spMkLst>
            <pc:docMk/>
            <pc:sldMk cId="32813020" sldId="448"/>
            <ac:spMk id="2" creationId="{79195132-2D09-4F24-90F8-8C5550AEA488}"/>
          </ac:spMkLst>
        </pc:spChg>
        <pc:spChg chg="del mod">
          <ac:chgData name="Daniel Kaufmann" userId="934340720f57f02e" providerId="LiveId" clId="{906E7261-0F0E-4DB9-8D83-A67BF29DC418}" dt="2020-10-30T21:02:45.016" v="3693" actId="478"/>
          <ac:spMkLst>
            <pc:docMk/>
            <pc:sldMk cId="32813020" sldId="448"/>
            <ac:spMk id="3" creationId="{2D00159E-CE40-40D0-A521-A6C86A699654}"/>
          </ac:spMkLst>
        </pc:spChg>
        <pc:spChg chg="add mod">
          <ac:chgData name="Daniel Kaufmann" userId="934340720f57f02e" providerId="LiveId" clId="{906E7261-0F0E-4DB9-8D83-A67BF29DC418}" dt="2020-10-30T21:01:57.031" v="3687" actId="1076"/>
          <ac:spMkLst>
            <pc:docMk/>
            <pc:sldMk cId="32813020" sldId="448"/>
            <ac:spMk id="5" creationId="{8B2D2C35-C9B7-49B0-8295-15556ABFD9B9}"/>
          </ac:spMkLst>
        </pc:spChg>
        <pc:spChg chg="add del mod">
          <ac:chgData name="Daniel Kaufmann" userId="934340720f57f02e" providerId="LiveId" clId="{906E7261-0F0E-4DB9-8D83-A67BF29DC418}" dt="2020-10-30T21:02:51.172" v="3694" actId="1032"/>
          <ac:spMkLst>
            <pc:docMk/>
            <pc:sldMk cId="32813020" sldId="448"/>
            <ac:spMk id="7" creationId="{42776106-B0FF-4692-80BA-782EE4A676DB}"/>
          </ac:spMkLst>
        </pc:spChg>
        <pc:graphicFrameChg chg="add mod modGraphic">
          <ac:chgData name="Daniel Kaufmann" userId="934340720f57f02e" providerId="LiveId" clId="{906E7261-0F0E-4DB9-8D83-A67BF29DC418}" dt="2020-10-30T21:05:39.317" v="4076" actId="14100"/>
          <ac:graphicFrameMkLst>
            <pc:docMk/>
            <pc:sldMk cId="32813020" sldId="448"/>
            <ac:graphicFrameMk id="8" creationId="{99C5C514-DFC7-484C-9F12-4EAD62C0E934}"/>
          </ac:graphicFrameMkLst>
        </pc:graphicFrameChg>
      </pc:sldChg>
      <pc:sldChg chg="addSp delSp modSp new mod modClrScheme chgLayout">
        <pc:chgData name="Daniel Kaufmann" userId="934340720f57f02e" providerId="LiveId" clId="{906E7261-0F0E-4DB9-8D83-A67BF29DC418}" dt="2020-10-30T21:06:17.640" v="4085" actId="208"/>
        <pc:sldMkLst>
          <pc:docMk/>
          <pc:sldMk cId="1995611987" sldId="449"/>
        </pc:sldMkLst>
        <pc:spChg chg="del mod ord">
          <ac:chgData name="Daniel Kaufmann" userId="934340720f57f02e" providerId="LiveId" clId="{906E7261-0F0E-4DB9-8D83-A67BF29DC418}" dt="2020-10-30T21:05:59.552" v="4078" actId="700"/>
          <ac:spMkLst>
            <pc:docMk/>
            <pc:sldMk cId="1995611987" sldId="449"/>
            <ac:spMk id="2" creationId="{85938A3D-3D0F-4401-B03E-39A8800E1A32}"/>
          </ac:spMkLst>
        </pc:spChg>
        <pc:spChg chg="del mod ord">
          <ac:chgData name="Daniel Kaufmann" userId="934340720f57f02e" providerId="LiveId" clId="{906E7261-0F0E-4DB9-8D83-A67BF29DC418}" dt="2020-10-30T21:05:59.552" v="4078" actId="700"/>
          <ac:spMkLst>
            <pc:docMk/>
            <pc:sldMk cId="1995611987" sldId="449"/>
            <ac:spMk id="3" creationId="{6B0EA160-C382-4E21-84B4-8E638AD7E802}"/>
          </ac:spMkLst>
        </pc:spChg>
        <pc:spChg chg="add del mod ord">
          <ac:chgData name="Daniel Kaufmann" userId="934340720f57f02e" providerId="LiveId" clId="{906E7261-0F0E-4DB9-8D83-A67BF29DC418}" dt="2020-10-30T21:06:01.772" v="4079" actId="478"/>
          <ac:spMkLst>
            <pc:docMk/>
            <pc:sldMk cId="1995611987" sldId="449"/>
            <ac:spMk id="4" creationId="{542EED05-30E8-4827-938E-4FD633541196}"/>
          </ac:spMkLst>
        </pc:spChg>
        <pc:spChg chg="add del mod ord">
          <ac:chgData name="Daniel Kaufmann" userId="934340720f57f02e" providerId="LiveId" clId="{906E7261-0F0E-4DB9-8D83-A67BF29DC418}" dt="2020-10-30T21:06:03.338" v="4080" actId="478"/>
          <ac:spMkLst>
            <pc:docMk/>
            <pc:sldMk cId="1995611987" sldId="449"/>
            <ac:spMk id="5" creationId="{3B760451-6633-498D-BCAB-F29536616067}"/>
          </ac:spMkLst>
        </pc:spChg>
        <pc:picChg chg="add mod">
          <ac:chgData name="Daniel Kaufmann" userId="934340720f57f02e" providerId="LiveId" clId="{906E7261-0F0E-4DB9-8D83-A67BF29DC418}" dt="2020-10-30T21:06:17.640" v="4085" actId="208"/>
          <ac:picMkLst>
            <pc:docMk/>
            <pc:sldMk cId="1995611987" sldId="449"/>
            <ac:picMk id="7" creationId="{D268B0C8-BD4D-4586-A757-A9BA25624A5D}"/>
          </ac:picMkLst>
        </pc:picChg>
      </pc:sldChg>
      <pc:sldChg chg="addSp delSp modSp new mod modClrScheme chgLayout">
        <pc:chgData name="Daniel Kaufmann" userId="934340720f57f02e" providerId="LiveId" clId="{906E7261-0F0E-4DB9-8D83-A67BF29DC418}" dt="2020-10-30T21:11:09.592" v="4331" actId="207"/>
        <pc:sldMkLst>
          <pc:docMk/>
          <pc:sldMk cId="1963117255" sldId="450"/>
        </pc:sldMkLst>
        <pc:spChg chg="del mod ord">
          <ac:chgData name="Daniel Kaufmann" userId="934340720f57f02e" providerId="LiveId" clId="{906E7261-0F0E-4DB9-8D83-A67BF29DC418}" dt="2020-10-30T21:07:09.382" v="4087" actId="700"/>
          <ac:spMkLst>
            <pc:docMk/>
            <pc:sldMk cId="1963117255" sldId="450"/>
            <ac:spMk id="2" creationId="{B2C5C324-CE5A-44FC-86F5-3410A31A1FE6}"/>
          </ac:spMkLst>
        </pc:spChg>
        <pc:spChg chg="del mod ord">
          <ac:chgData name="Daniel Kaufmann" userId="934340720f57f02e" providerId="LiveId" clId="{906E7261-0F0E-4DB9-8D83-A67BF29DC418}" dt="2020-10-30T21:07:09.382" v="4087" actId="700"/>
          <ac:spMkLst>
            <pc:docMk/>
            <pc:sldMk cId="1963117255" sldId="450"/>
            <ac:spMk id="3" creationId="{F6218EE9-7E0B-461C-923C-B9393F9063E1}"/>
          </ac:spMkLst>
        </pc:spChg>
        <pc:spChg chg="add mod ord">
          <ac:chgData name="Daniel Kaufmann" userId="934340720f57f02e" providerId="LiveId" clId="{906E7261-0F0E-4DB9-8D83-A67BF29DC418}" dt="2020-10-30T21:07:23.292" v="4115" actId="20577"/>
          <ac:spMkLst>
            <pc:docMk/>
            <pc:sldMk cId="1963117255" sldId="450"/>
            <ac:spMk id="4" creationId="{31C6E99E-2C9B-4971-BB4E-DB7C3B25C9B8}"/>
          </ac:spMkLst>
        </pc:spChg>
        <pc:spChg chg="add mod ord">
          <ac:chgData name="Daniel Kaufmann" userId="934340720f57f02e" providerId="LiveId" clId="{906E7261-0F0E-4DB9-8D83-A67BF29DC418}" dt="2020-10-30T21:11:09.592" v="4331" actId="207"/>
          <ac:spMkLst>
            <pc:docMk/>
            <pc:sldMk cId="1963117255" sldId="450"/>
            <ac:spMk id="5" creationId="{54BE0AA0-7145-4207-A9FF-122844E1B6C6}"/>
          </ac:spMkLst>
        </pc:spChg>
        <pc:spChg chg="add mod">
          <ac:chgData name="Daniel Kaufmann" userId="934340720f57f02e" providerId="LiveId" clId="{906E7261-0F0E-4DB9-8D83-A67BF29DC418}" dt="2020-10-30T21:07:58.938" v="4122" actId="1076"/>
          <ac:spMkLst>
            <pc:docMk/>
            <pc:sldMk cId="1963117255" sldId="450"/>
            <ac:spMk id="7" creationId="{71721F64-F00E-4771-AB11-CB8DD8238E3D}"/>
          </ac:spMkLst>
        </pc:spChg>
      </pc:sldChg>
      <pc:sldChg chg="addSp delSp modSp new mod modClrScheme chgLayout">
        <pc:chgData name="Daniel Kaufmann" userId="934340720f57f02e" providerId="LiveId" clId="{906E7261-0F0E-4DB9-8D83-A67BF29DC418}" dt="2020-10-30T21:12:53.098" v="4380" actId="1076"/>
        <pc:sldMkLst>
          <pc:docMk/>
          <pc:sldMk cId="3982418509" sldId="451"/>
        </pc:sldMkLst>
        <pc:spChg chg="mod ord">
          <ac:chgData name="Daniel Kaufmann" userId="934340720f57f02e" providerId="LiveId" clId="{906E7261-0F0E-4DB9-8D83-A67BF29DC418}" dt="2020-10-30T21:12:00.017" v="4370" actId="700"/>
          <ac:spMkLst>
            <pc:docMk/>
            <pc:sldMk cId="3982418509" sldId="451"/>
            <ac:spMk id="2" creationId="{7B6A1B3E-3F74-4357-8420-6A47C0CE6FF5}"/>
          </ac:spMkLst>
        </pc:spChg>
        <pc:spChg chg="del mod ord">
          <ac:chgData name="Daniel Kaufmann" userId="934340720f57f02e" providerId="LiveId" clId="{906E7261-0F0E-4DB9-8D83-A67BF29DC418}" dt="2020-10-30T21:12:00.017" v="4370" actId="700"/>
          <ac:spMkLst>
            <pc:docMk/>
            <pc:sldMk cId="3982418509" sldId="451"/>
            <ac:spMk id="3" creationId="{FD0302B5-8EE5-440D-8352-6397AD8A9573}"/>
          </ac:spMkLst>
        </pc:spChg>
        <pc:spChg chg="add del mod ord">
          <ac:chgData name="Daniel Kaufmann" userId="934340720f57f02e" providerId="LiveId" clId="{906E7261-0F0E-4DB9-8D83-A67BF29DC418}" dt="2020-10-30T21:12:01.949" v="4371"/>
          <ac:spMkLst>
            <pc:docMk/>
            <pc:sldMk cId="3982418509" sldId="451"/>
            <ac:spMk id="4" creationId="{FE62B88D-BA82-44E1-8621-82323F3FD3DF}"/>
          </ac:spMkLst>
        </pc:spChg>
        <pc:spChg chg="add mod ord">
          <ac:chgData name="Daniel Kaufmann" userId="934340720f57f02e" providerId="LiveId" clId="{906E7261-0F0E-4DB9-8D83-A67BF29DC418}" dt="2020-10-30T21:12:50.542" v="4379" actId="14100"/>
          <ac:spMkLst>
            <pc:docMk/>
            <pc:sldMk cId="3982418509" sldId="451"/>
            <ac:spMk id="5" creationId="{C7A9CE8B-67FD-4401-AC77-8578D100E934}"/>
          </ac:spMkLst>
        </pc:spChg>
        <pc:picChg chg="add mod">
          <ac:chgData name="Daniel Kaufmann" userId="934340720f57f02e" providerId="LiveId" clId="{906E7261-0F0E-4DB9-8D83-A67BF29DC418}" dt="2020-10-30T21:12:53.098" v="4380" actId="1076"/>
          <ac:picMkLst>
            <pc:docMk/>
            <pc:sldMk cId="3982418509" sldId="451"/>
            <ac:picMk id="1026" creationId="{735FB811-FD75-4D25-B17F-68A9072786EE}"/>
          </ac:picMkLst>
        </pc:picChg>
      </pc:sldChg>
      <pc:sldChg chg="addSp delSp modSp new mod modClrScheme chgLayout">
        <pc:chgData name="Daniel Kaufmann" userId="934340720f57f02e" providerId="LiveId" clId="{906E7261-0F0E-4DB9-8D83-A67BF29DC418}" dt="2020-10-30T21:15:58.206" v="4698" actId="20577"/>
        <pc:sldMkLst>
          <pc:docMk/>
          <pc:sldMk cId="2731125194" sldId="452"/>
        </pc:sldMkLst>
        <pc:spChg chg="mod ord">
          <ac:chgData name="Daniel Kaufmann" userId="934340720f57f02e" providerId="LiveId" clId="{906E7261-0F0E-4DB9-8D83-A67BF29DC418}" dt="2020-10-30T21:13:29.632" v="4443" actId="700"/>
          <ac:spMkLst>
            <pc:docMk/>
            <pc:sldMk cId="2731125194" sldId="452"/>
            <ac:spMk id="2" creationId="{36083BC9-BC91-4CD9-A0D8-F785E5716A52}"/>
          </ac:spMkLst>
        </pc:spChg>
        <pc:spChg chg="mod ord">
          <ac:chgData name="Daniel Kaufmann" userId="934340720f57f02e" providerId="LiveId" clId="{906E7261-0F0E-4DB9-8D83-A67BF29DC418}" dt="2020-10-30T21:14:39.471" v="4558" actId="6549"/>
          <ac:spMkLst>
            <pc:docMk/>
            <pc:sldMk cId="2731125194" sldId="452"/>
            <ac:spMk id="3" creationId="{D40F428F-E0F7-4C7A-A4F3-0E35472B1005}"/>
          </ac:spMkLst>
        </pc:spChg>
        <pc:spChg chg="del mod ord">
          <ac:chgData name="Daniel Kaufmann" userId="934340720f57f02e" providerId="LiveId" clId="{906E7261-0F0E-4DB9-8D83-A67BF29DC418}" dt="2020-10-30T21:13:29.632" v="4443" actId="700"/>
          <ac:spMkLst>
            <pc:docMk/>
            <pc:sldMk cId="2731125194" sldId="452"/>
            <ac:spMk id="4" creationId="{C54D1EB7-5B97-4AD3-B00C-D4031593EE4D}"/>
          </ac:spMkLst>
        </pc:spChg>
        <pc:spChg chg="add mod ord">
          <ac:chgData name="Daniel Kaufmann" userId="934340720f57f02e" providerId="LiveId" clId="{906E7261-0F0E-4DB9-8D83-A67BF29DC418}" dt="2020-10-30T21:13:57.682" v="4470" actId="207"/>
          <ac:spMkLst>
            <pc:docMk/>
            <pc:sldMk cId="2731125194" sldId="452"/>
            <ac:spMk id="5" creationId="{ADD3D8BF-0E9F-425C-8CE8-8C5DB74B86B7}"/>
          </ac:spMkLst>
        </pc:spChg>
        <pc:spChg chg="add mod ord">
          <ac:chgData name="Daniel Kaufmann" userId="934340720f57f02e" providerId="LiveId" clId="{906E7261-0F0E-4DB9-8D83-A67BF29DC418}" dt="2020-10-30T21:14:00.190" v="4471" actId="207"/>
          <ac:spMkLst>
            <pc:docMk/>
            <pc:sldMk cId="2731125194" sldId="452"/>
            <ac:spMk id="6" creationId="{D240BB90-9FA8-4064-83C0-A919C12D7B86}"/>
          </ac:spMkLst>
        </pc:spChg>
        <pc:spChg chg="add mod ord">
          <ac:chgData name="Daniel Kaufmann" userId="934340720f57f02e" providerId="LiveId" clId="{906E7261-0F0E-4DB9-8D83-A67BF29DC418}" dt="2020-10-30T21:15:58.206" v="4698" actId="20577"/>
          <ac:spMkLst>
            <pc:docMk/>
            <pc:sldMk cId="2731125194" sldId="452"/>
            <ac:spMk id="7" creationId="{310C15D1-99BA-4558-B5D2-5111F0B2C198}"/>
          </ac:spMkLst>
        </pc:spChg>
      </pc:sldChg>
      <pc:sldChg chg="addSp delSp modSp new mod modClrScheme chgLayout">
        <pc:chgData name="Daniel Kaufmann" userId="934340720f57f02e" providerId="LiveId" clId="{906E7261-0F0E-4DB9-8D83-A67BF29DC418}" dt="2020-10-30T21:18:10.016" v="4749" actId="1076"/>
        <pc:sldMkLst>
          <pc:docMk/>
          <pc:sldMk cId="2279958214" sldId="453"/>
        </pc:sldMkLst>
        <pc:spChg chg="mod ord">
          <ac:chgData name="Daniel Kaufmann" userId="934340720f57f02e" providerId="LiveId" clId="{906E7261-0F0E-4DB9-8D83-A67BF29DC418}" dt="2020-10-30T21:16:57.904" v="4732" actId="20577"/>
          <ac:spMkLst>
            <pc:docMk/>
            <pc:sldMk cId="2279958214" sldId="453"/>
            <ac:spMk id="2" creationId="{3E00B168-FFBA-4BBE-B75B-D99FFF673414}"/>
          </ac:spMkLst>
        </pc:spChg>
        <pc:spChg chg="del">
          <ac:chgData name="Daniel Kaufmann" userId="934340720f57f02e" providerId="LiveId" clId="{906E7261-0F0E-4DB9-8D83-A67BF29DC418}" dt="2020-10-30T21:16:52.287" v="4722" actId="700"/>
          <ac:spMkLst>
            <pc:docMk/>
            <pc:sldMk cId="2279958214" sldId="453"/>
            <ac:spMk id="3" creationId="{CDCE0B72-6D22-4968-9AA4-914FC48B2A10}"/>
          </ac:spMkLst>
        </pc:spChg>
        <pc:spChg chg="del mod ord">
          <ac:chgData name="Daniel Kaufmann" userId="934340720f57f02e" providerId="LiveId" clId="{906E7261-0F0E-4DB9-8D83-A67BF29DC418}" dt="2020-10-30T21:16:52.287" v="4722" actId="700"/>
          <ac:spMkLst>
            <pc:docMk/>
            <pc:sldMk cId="2279958214" sldId="453"/>
            <ac:spMk id="4" creationId="{E4F3ED99-EE28-4968-BAD2-29FC157EF22E}"/>
          </ac:spMkLst>
        </pc:spChg>
        <pc:spChg chg="del">
          <ac:chgData name="Daniel Kaufmann" userId="934340720f57f02e" providerId="LiveId" clId="{906E7261-0F0E-4DB9-8D83-A67BF29DC418}" dt="2020-10-30T21:16:52.287" v="4722" actId="700"/>
          <ac:spMkLst>
            <pc:docMk/>
            <pc:sldMk cId="2279958214" sldId="453"/>
            <ac:spMk id="5" creationId="{F073D3A8-6002-4049-ACD3-D8CA960ADCA1}"/>
          </ac:spMkLst>
        </pc:spChg>
        <pc:spChg chg="del">
          <ac:chgData name="Daniel Kaufmann" userId="934340720f57f02e" providerId="LiveId" clId="{906E7261-0F0E-4DB9-8D83-A67BF29DC418}" dt="2020-10-30T21:16:52.287" v="4722" actId="700"/>
          <ac:spMkLst>
            <pc:docMk/>
            <pc:sldMk cId="2279958214" sldId="453"/>
            <ac:spMk id="6" creationId="{6970CD63-B414-4BAF-B06D-6A041B3C1A9C}"/>
          </ac:spMkLst>
        </pc:spChg>
        <pc:spChg chg="add del mod ord">
          <ac:chgData name="Daniel Kaufmann" userId="934340720f57f02e" providerId="LiveId" clId="{906E7261-0F0E-4DB9-8D83-A67BF29DC418}" dt="2020-10-30T21:17:06.380" v="4733" actId="1032"/>
          <ac:spMkLst>
            <pc:docMk/>
            <pc:sldMk cId="2279958214" sldId="453"/>
            <ac:spMk id="7" creationId="{2EFC11AF-5E63-413E-BF21-1FB7A6A83BEC}"/>
          </ac:spMkLst>
        </pc:spChg>
        <pc:spChg chg="add del mod">
          <ac:chgData name="Daniel Kaufmann" userId="934340720f57f02e" providerId="LiveId" clId="{906E7261-0F0E-4DB9-8D83-A67BF29DC418}" dt="2020-10-30T21:17:58.894" v="4743" actId="1032"/>
          <ac:spMkLst>
            <pc:docMk/>
            <pc:sldMk cId="2279958214" sldId="453"/>
            <ac:spMk id="10" creationId="{105CDE2A-583A-4F62-B91A-ECED4F0B7510}"/>
          </ac:spMkLst>
        </pc:spChg>
        <pc:graphicFrameChg chg="add del mod modGraphic">
          <ac:chgData name="Daniel Kaufmann" userId="934340720f57f02e" providerId="LiveId" clId="{906E7261-0F0E-4DB9-8D83-A67BF29DC418}" dt="2020-10-30T21:17:53.026" v="4742" actId="478"/>
          <ac:graphicFrameMkLst>
            <pc:docMk/>
            <pc:sldMk cId="2279958214" sldId="453"/>
            <ac:graphicFrameMk id="8" creationId="{1BF707EA-D354-4DA6-8723-FD28817BE2F4}"/>
          </ac:graphicFrameMkLst>
        </pc:graphicFrameChg>
        <pc:graphicFrameChg chg="add mod modGraphic">
          <ac:chgData name="Daniel Kaufmann" userId="934340720f57f02e" providerId="LiveId" clId="{906E7261-0F0E-4DB9-8D83-A67BF29DC418}" dt="2020-10-30T21:18:10.016" v="4749" actId="1076"/>
          <ac:graphicFrameMkLst>
            <pc:docMk/>
            <pc:sldMk cId="2279958214" sldId="453"/>
            <ac:graphicFrameMk id="11" creationId="{36268FC3-87E2-4AA1-9662-A986D66A78E0}"/>
          </ac:graphicFrameMkLst>
        </pc:graphicFrameChg>
      </pc:sldChg>
      <pc:sldChg chg="addSp delSp modSp new mod setBg setClrOvrMap">
        <pc:chgData name="Daniel Kaufmann" userId="934340720f57f02e" providerId="LiveId" clId="{906E7261-0F0E-4DB9-8D83-A67BF29DC418}" dt="2020-10-30T21:21:52.611" v="4891" actId="171"/>
        <pc:sldMkLst>
          <pc:docMk/>
          <pc:sldMk cId="2411293633" sldId="454"/>
        </pc:sldMkLst>
        <pc:spChg chg="add del mod">
          <ac:chgData name="Daniel Kaufmann" userId="934340720f57f02e" providerId="LiveId" clId="{906E7261-0F0E-4DB9-8D83-A67BF29DC418}" dt="2020-10-30T21:19:00.515" v="4756" actId="26606"/>
          <ac:spMkLst>
            <pc:docMk/>
            <pc:sldMk cId="2411293633" sldId="454"/>
            <ac:spMk id="2" creationId="{265E9170-102B-457B-A6AF-E000B25776AF}"/>
          </ac:spMkLst>
        </pc:spChg>
        <pc:spChg chg="del">
          <ac:chgData name="Daniel Kaufmann" userId="934340720f57f02e" providerId="LiveId" clId="{906E7261-0F0E-4DB9-8D83-A67BF29DC418}" dt="2020-10-30T21:18:39.790" v="4751"/>
          <ac:spMkLst>
            <pc:docMk/>
            <pc:sldMk cId="2411293633" sldId="454"/>
            <ac:spMk id="3" creationId="{60E3187B-BE4A-403A-8A23-90BB28703ED1}"/>
          </ac:spMkLst>
        </pc:spChg>
        <pc:spChg chg="add del mod">
          <ac:chgData name="Daniel Kaufmann" userId="934340720f57f02e" providerId="LiveId" clId="{906E7261-0F0E-4DB9-8D83-A67BF29DC418}" dt="2020-10-30T21:20:40.459" v="4847" actId="478"/>
          <ac:spMkLst>
            <pc:docMk/>
            <pc:sldMk cId="2411293633" sldId="454"/>
            <ac:spMk id="4" creationId="{226C150A-71AC-4BBA-BBCB-E46A0EEDCFE5}"/>
          </ac:spMkLst>
        </pc:spChg>
        <pc:spChg chg="add mod">
          <ac:chgData name="Daniel Kaufmann" userId="934340720f57f02e" providerId="LiveId" clId="{906E7261-0F0E-4DB9-8D83-A67BF29DC418}" dt="2020-10-30T21:21:22.936" v="4872" actId="114"/>
          <ac:spMkLst>
            <pc:docMk/>
            <pc:sldMk cId="2411293633" sldId="454"/>
            <ac:spMk id="5" creationId="{8645C667-1119-4F7F-813C-4765A1222E56}"/>
          </ac:spMkLst>
        </pc:spChg>
        <pc:spChg chg="add mod ord">
          <ac:chgData name="Daniel Kaufmann" userId="934340720f57f02e" providerId="LiveId" clId="{906E7261-0F0E-4DB9-8D83-A67BF29DC418}" dt="2020-10-30T21:21:52.611" v="4891" actId="171"/>
          <ac:spMkLst>
            <pc:docMk/>
            <pc:sldMk cId="2411293633" sldId="454"/>
            <ac:spMk id="6" creationId="{32F34D10-76C9-4A57-9D0F-B3747E8981F4}"/>
          </ac:spMkLst>
        </pc:spChg>
        <pc:spChg chg="add del">
          <ac:chgData name="Daniel Kaufmann" userId="934340720f57f02e" providerId="LiveId" clId="{906E7261-0F0E-4DB9-8D83-A67BF29DC418}" dt="2020-10-30T21:18:57.808" v="4753" actId="26606"/>
          <ac:spMkLst>
            <pc:docMk/>
            <pc:sldMk cId="2411293633" sldId="454"/>
            <ac:spMk id="71" creationId="{16C5FA50-8D52-4617-AF91-5C7B1C8352F1}"/>
          </ac:spMkLst>
        </pc:spChg>
        <pc:spChg chg="add del">
          <ac:chgData name="Daniel Kaufmann" userId="934340720f57f02e" providerId="LiveId" clId="{906E7261-0F0E-4DB9-8D83-A67BF29DC418}" dt="2020-10-30T21:18:57.808" v="4753" actId="26606"/>
          <ac:spMkLst>
            <pc:docMk/>
            <pc:sldMk cId="2411293633" sldId="454"/>
            <ac:spMk id="73" creationId="{E223798C-12AD-4B0C-A50C-D676347D67CF}"/>
          </ac:spMkLst>
        </pc:spChg>
        <pc:spChg chg="add del">
          <ac:chgData name="Daniel Kaufmann" userId="934340720f57f02e" providerId="LiveId" clId="{906E7261-0F0E-4DB9-8D83-A67BF29DC418}" dt="2020-10-30T21:20:29.872" v="4845" actId="26606"/>
          <ac:spMkLst>
            <pc:docMk/>
            <pc:sldMk cId="2411293633" sldId="454"/>
            <ac:spMk id="75" creationId="{5A59F003-E00A-43F9-91DC-CC54E3B87466}"/>
          </ac:spMkLst>
        </pc:spChg>
        <pc:spChg chg="add del">
          <ac:chgData name="Daniel Kaufmann" userId="934340720f57f02e" providerId="LiveId" clId="{906E7261-0F0E-4DB9-8D83-A67BF29DC418}" dt="2020-10-30T21:20:29.872" v="4845" actId="26606"/>
          <ac:spMkLst>
            <pc:docMk/>
            <pc:sldMk cId="2411293633" sldId="454"/>
            <ac:spMk id="77" creationId="{D74A4382-E3AD-430A-9A1F-DFA3E0E77A7D}"/>
          </ac:spMkLst>
        </pc:spChg>
        <pc:spChg chg="add del">
          <ac:chgData name="Daniel Kaufmann" userId="934340720f57f02e" providerId="LiveId" clId="{906E7261-0F0E-4DB9-8D83-A67BF29DC418}" dt="2020-10-30T21:20:29.872" v="4845" actId="26606"/>
          <ac:spMkLst>
            <pc:docMk/>
            <pc:sldMk cId="2411293633" sldId="454"/>
            <ac:spMk id="79" creationId="{79F40191-0F44-4FD1-82CC-ACB507C14BE6}"/>
          </ac:spMkLst>
        </pc:spChg>
        <pc:spChg chg="add">
          <ac:chgData name="Daniel Kaufmann" userId="934340720f57f02e" providerId="LiveId" clId="{906E7261-0F0E-4DB9-8D83-A67BF29DC418}" dt="2020-10-30T21:20:29.872" v="4845" actId="26606"/>
          <ac:spMkLst>
            <pc:docMk/>
            <pc:sldMk cId="2411293633" sldId="454"/>
            <ac:spMk id="135" creationId="{C1DD1A8A-57D5-4A81-AD04-532B043C5611}"/>
          </ac:spMkLst>
        </pc:spChg>
        <pc:spChg chg="add">
          <ac:chgData name="Daniel Kaufmann" userId="934340720f57f02e" providerId="LiveId" clId="{906E7261-0F0E-4DB9-8D83-A67BF29DC418}" dt="2020-10-30T21:20:29.872" v="4845" actId="26606"/>
          <ac:spMkLst>
            <pc:docMk/>
            <pc:sldMk cId="2411293633" sldId="454"/>
            <ac:spMk id="137" creationId="{007891EC-4501-44ED-A8C8-B11B6DB767AB}"/>
          </ac:spMkLst>
        </pc:spChg>
        <pc:spChg chg="add del">
          <ac:chgData name="Daniel Kaufmann" userId="934340720f57f02e" providerId="LiveId" clId="{906E7261-0F0E-4DB9-8D83-A67BF29DC418}" dt="2020-10-30T21:19:00.513" v="4755" actId="26606"/>
          <ac:spMkLst>
            <pc:docMk/>
            <pc:sldMk cId="2411293633" sldId="454"/>
            <ac:spMk id="2052" creationId="{42A4FC2C-047E-45A5-965D-8E1E3BF09BC6}"/>
          </ac:spMkLst>
        </pc:spChg>
        <pc:spChg chg="add del mod ord">
          <ac:chgData name="Daniel Kaufmann" userId="934340720f57f02e" providerId="LiveId" clId="{906E7261-0F0E-4DB9-8D83-A67BF29DC418}" dt="2020-10-30T21:19:42.796" v="4837" actId="478"/>
          <ac:spMkLst>
            <pc:docMk/>
            <pc:sldMk cId="2411293633" sldId="454"/>
            <ac:spMk id="2054" creationId="{265E9170-102B-457B-A6AF-E000B25776AF}"/>
          </ac:spMkLst>
        </pc:spChg>
        <pc:picChg chg="add mod">
          <ac:chgData name="Daniel Kaufmann" userId="934340720f57f02e" providerId="LiveId" clId="{906E7261-0F0E-4DB9-8D83-A67BF29DC418}" dt="2020-10-30T21:20:29.872" v="4845" actId="26606"/>
          <ac:picMkLst>
            <pc:docMk/>
            <pc:sldMk cId="2411293633" sldId="454"/>
            <ac:picMk id="2050" creationId="{8044347B-EF0C-48C9-A675-5FC54A637FC4}"/>
          </ac:picMkLst>
        </pc:picChg>
      </pc:sldChg>
      <pc:sldChg chg="modSp add mod ord">
        <pc:chgData name="Daniel Kaufmann" userId="934340720f57f02e" providerId="LiveId" clId="{906E7261-0F0E-4DB9-8D83-A67BF29DC418}" dt="2020-10-30T21:23:46.784" v="4923" actId="20577"/>
        <pc:sldMkLst>
          <pc:docMk/>
          <pc:sldMk cId="2284770832" sldId="455"/>
        </pc:sldMkLst>
        <pc:spChg chg="mod">
          <ac:chgData name="Daniel Kaufmann" userId="934340720f57f02e" providerId="LiveId" clId="{906E7261-0F0E-4DB9-8D83-A67BF29DC418}" dt="2020-10-30T21:23:46.784" v="4923" actId="20577"/>
          <ac:spMkLst>
            <pc:docMk/>
            <pc:sldMk cId="2284770832" sldId="455"/>
            <ac:spMk id="2" creationId="{A196C52E-0914-416B-B64A-824997DB993D}"/>
          </ac:spMkLst>
        </pc:spChg>
      </pc:sldChg>
      <pc:sldChg chg="addSp delSp modSp new mod">
        <pc:chgData name="Daniel Kaufmann" userId="934340720f57f02e" providerId="LiveId" clId="{906E7261-0F0E-4DB9-8D83-A67BF29DC418}" dt="2020-10-30T21:33:24.943" v="5154" actId="1076"/>
        <pc:sldMkLst>
          <pc:docMk/>
          <pc:sldMk cId="2084335636" sldId="456"/>
        </pc:sldMkLst>
        <pc:spChg chg="mod">
          <ac:chgData name="Daniel Kaufmann" userId="934340720f57f02e" providerId="LiveId" clId="{906E7261-0F0E-4DB9-8D83-A67BF29DC418}" dt="2020-10-30T21:24:44.354" v="4977" actId="20577"/>
          <ac:spMkLst>
            <pc:docMk/>
            <pc:sldMk cId="2084335636" sldId="456"/>
            <ac:spMk id="2" creationId="{C8061253-BC1C-42DC-9993-02F88BF4CA79}"/>
          </ac:spMkLst>
        </pc:spChg>
        <pc:spChg chg="del mod">
          <ac:chgData name="Daniel Kaufmann" userId="934340720f57f02e" providerId="LiveId" clId="{906E7261-0F0E-4DB9-8D83-A67BF29DC418}" dt="2020-10-30T21:24:23.058" v="4932" actId="478"/>
          <ac:spMkLst>
            <pc:docMk/>
            <pc:sldMk cId="2084335636" sldId="456"/>
            <ac:spMk id="3" creationId="{15187008-466D-4364-968A-0268EFE230D9}"/>
          </ac:spMkLst>
        </pc:spChg>
        <pc:spChg chg="add mod">
          <ac:chgData name="Daniel Kaufmann" userId="934340720f57f02e" providerId="LiveId" clId="{906E7261-0F0E-4DB9-8D83-A67BF29DC418}" dt="2020-10-30T21:25:05.475" v="5047" actId="20577"/>
          <ac:spMkLst>
            <pc:docMk/>
            <pc:sldMk cId="2084335636" sldId="456"/>
            <ac:spMk id="5" creationId="{CB77C962-FB6C-44DC-9CE4-0308DF82AC54}"/>
          </ac:spMkLst>
        </pc:spChg>
        <pc:spChg chg="add mod">
          <ac:chgData name="Daniel Kaufmann" userId="934340720f57f02e" providerId="LiveId" clId="{906E7261-0F0E-4DB9-8D83-A67BF29DC418}" dt="2020-10-30T21:33:24.943" v="5154" actId="1076"/>
          <ac:spMkLst>
            <pc:docMk/>
            <pc:sldMk cId="2084335636" sldId="456"/>
            <ac:spMk id="7" creationId="{DD23B743-0A10-4F73-947F-237F8E8ED7F4}"/>
          </ac:spMkLst>
        </pc:spChg>
        <pc:graphicFrameChg chg="add mod modGraphic">
          <ac:chgData name="Daniel Kaufmann" userId="934340720f57f02e" providerId="LiveId" clId="{906E7261-0F0E-4DB9-8D83-A67BF29DC418}" dt="2020-10-30T21:29:14.365" v="5124" actId="20577"/>
          <ac:graphicFrameMkLst>
            <pc:docMk/>
            <pc:sldMk cId="2084335636" sldId="456"/>
            <ac:graphicFrameMk id="6" creationId="{C99669E8-4DA2-4D9F-AB47-BCEB6A5A084B}"/>
          </ac:graphicFrameMkLst>
        </pc:graphicFrameChg>
      </pc:sldChg>
      <pc:sldChg chg="modSp new mod">
        <pc:chgData name="Daniel Kaufmann" userId="934340720f57f02e" providerId="LiveId" clId="{906E7261-0F0E-4DB9-8D83-A67BF29DC418}" dt="2020-10-30T21:48:57.215" v="5430"/>
        <pc:sldMkLst>
          <pc:docMk/>
          <pc:sldMk cId="3089836784" sldId="457"/>
        </pc:sldMkLst>
        <pc:spChg chg="mod">
          <ac:chgData name="Daniel Kaufmann" userId="934340720f57f02e" providerId="LiveId" clId="{906E7261-0F0E-4DB9-8D83-A67BF29DC418}" dt="2020-10-30T21:46:46.746" v="5169" actId="20577"/>
          <ac:spMkLst>
            <pc:docMk/>
            <pc:sldMk cId="3089836784" sldId="457"/>
            <ac:spMk id="2" creationId="{1C12C59C-0DE3-4C30-8630-F79F9C10EF27}"/>
          </ac:spMkLst>
        </pc:spChg>
        <pc:spChg chg="mod">
          <ac:chgData name="Daniel Kaufmann" userId="934340720f57f02e" providerId="LiveId" clId="{906E7261-0F0E-4DB9-8D83-A67BF29DC418}" dt="2020-10-30T21:48:57.215" v="5430"/>
          <ac:spMkLst>
            <pc:docMk/>
            <pc:sldMk cId="3089836784" sldId="457"/>
            <ac:spMk id="3" creationId="{E0476B90-EB27-469A-A648-6A07FA357DAA}"/>
          </ac:spMkLst>
        </pc:spChg>
      </pc:sldChg>
      <pc:sldChg chg="addSp modSp new mod">
        <pc:chgData name="Daniel Kaufmann" userId="934340720f57f02e" providerId="LiveId" clId="{906E7261-0F0E-4DB9-8D83-A67BF29DC418}" dt="2020-10-30T21:51:06.104" v="5508" actId="20577"/>
        <pc:sldMkLst>
          <pc:docMk/>
          <pc:sldMk cId="2684974769" sldId="458"/>
        </pc:sldMkLst>
        <pc:spChg chg="mod">
          <ac:chgData name="Daniel Kaufmann" userId="934340720f57f02e" providerId="LiveId" clId="{906E7261-0F0E-4DB9-8D83-A67BF29DC418}" dt="2020-10-30T21:49:23.644" v="5443" actId="20577"/>
          <ac:spMkLst>
            <pc:docMk/>
            <pc:sldMk cId="2684974769" sldId="458"/>
            <ac:spMk id="2" creationId="{BAAA0C55-492E-4573-840D-BDE9017F2136}"/>
          </ac:spMkLst>
        </pc:spChg>
        <pc:spChg chg="mod">
          <ac:chgData name="Daniel Kaufmann" userId="934340720f57f02e" providerId="LiveId" clId="{906E7261-0F0E-4DB9-8D83-A67BF29DC418}" dt="2020-10-30T21:51:06.104" v="5508" actId="20577"/>
          <ac:spMkLst>
            <pc:docMk/>
            <pc:sldMk cId="2684974769" sldId="458"/>
            <ac:spMk id="3" creationId="{5BC737AF-6612-4CAF-BC4E-4A6189C03984}"/>
          </ac:spMkLst>
        </pc:spChg>
        <pc:spChg chg="add mod">
          <ac:chgData name="Daniel Kaufmann" userId="934340720f57f02e" providerId="LiveId" clId="{906E7261-0F0E-4DB9-8D83-A67BF29DC418}" dt="2020-10-30T21:49:48.936" v="5450" actId="1076"/>
          <ac:spMkLst>
            <pc:docMk/>
            <pc:sldMk cId="2684974769" sldId="458"/>
            <ac:spMk id="4" creationId="{9C745439-34C1-4EFA-9BA0-55FBB0209B12}"/>
          </ac:spMkLst>
        </pc:spChg>
      </pc:sldChg>
      <pc:sldChg chg="modSp new mod">
        <pc:chgData name="Daniel Kaufmann" userId="934340720f57f02e" providerId="LiveId" clId="{906E7261-0F0E-4DB9-8D83-A67BF29DC418}" dt="2020-10-30T21:53:17.655" v="5573" actId="20577"/>
        <pc:sldMkLst>
          <pc:docMk/>
          <pc:sldMk cId="422119994" sldId="459"/>
        </pc:sldMkLst>
        <pc:spChg chg="mod">
          <ac:chgData name="Daniel Kaufmann" userId="934340720f57f02e" providerId="LiveId" clId="{906E7261-0F0E-4DB9-8D83-A67BF29DC418}" dt="2020-10-30T21:51:37.826" v="5526" actId="20577"/>
          <ac:spMkLst>
            <pc:docMk/>
            <pc:sldMk cId="422119994" sldId="459"/>
            <ac:spMk id="2" creationId="{463259E8-5AED-4FC2-901B-94C904EF4697}"/>
          </ac:spMkLst>
        </pc:spChg>
        <pc:spChg chg="mod">
          <ac:chgData name="Daniel Kaufmann" userId="934340720f57f02e" providerId="LiveId" clId="{906E7261-0F0E-4DB9-8D83-A67BF29DC418}" dt="2020-10-30T21:53:17.655" v="5573" actId="20577"/>
          <ac:spMkLst>
            <pc:docMk/>
            <pc:sldMk cId="422119994" sldId="459"/>
            <ac:spMk id="3" creationId="{04732282-6F66-4896-8F15-B2D8C06AFEA3}"/>
          </ac:spMkLst>
        </pc:spChg>
      </pc:sldChg>
      <pc:sldChg chg="modSp add mod">
        <pc:chgData name="Daniel Kaufmann" userId="934340720f57f02e" providerId="LiveId" clId="{906E7261-0F0E-4DB9-8D83-A67BF29DC418}" dt="2020-10-30T21:54:51.641" v="5642" actId="20577"/>
        <pc:sldMkLst>
          <pc:docMk/>
          <pc:sldMk cId="4270477513" sldId="460"/>
        </pc:sldMkLst>
        <pc:spChg chg="mod">
          <ac:chgData name="Daniel Kaufmann" userId="934340720f57f02e" providerId="LiveId" clId="{906E7261-0F0E-4DB9-8D83-A67BF29DC418}" dt="2020-10-30T21:54:51.641" v="5642" actId="20577"/>
          <ac:spMkLst>
            <pc:docMk/>
            <pc:sldMk cId="4270477513" sldId="460"/>
            <ac:spMk id="3" creationId="{04732282-6F66-4896-8F15-B2D8C06AFEA3}"/>
          </ac:spMkLst>
        </pc:spChg>
      </pc:sldChg>
      <pc:sldChg chg="addSp delSp modSp new mod modClrScheme modAnim chgLayout">
        <pc:chgData name="Daniel Kaufmann" userId="934340720f57f02e" providerId="LiveId" clId="{906E7261-0F0E-4DB9-8D83-A67BF29DC418}" dt="2020-10-30T21:56:39.222" v="5724" actId="1076"/>
        <pc:sldMkLst>
          <pc:docMk/>
          <pc:sldMk cId="542887771" sldId="461"/>
        </pc:sldMkLst>
        <pc:spChg chg="del mod ord">
          <ac:chgData name="Daniel Kaufmann" userId="934340720f57f02e" providerId="LiveId" clId="{906E7261-0F0E-4DB9-8D83-A67BF29DC418}" dt="2020-10-30T21:55:15.996" v="5645" actId="700"/>
          <ac:spMkLst>
            <pc:docMk/>
            <pc:sldMk cId="542887771" sldId="461"/>
            <ac:spMk id="2" creationId="{E267AB1C-89E2-4588-A2CF-0A8E74E707FF}"/>
          </ac:spMkLst>
        </pc:spChg>
        <pc:spChg chg="del mod ord">
          <ac:chgData name="Daniel Kaufmann" userId="934340720f57f02e" providerId="LiveId" clId="{906E7261-0F0E-4DB9-8D83-A67BF29DC418}" dt="2020-10-30T21:55:15.996" v="5645" actId="700"/>
          <ac:spMkLst>
            <pc:docMk/>
            <pc:sldMk cId="542887771" sldId="461"/>
            <ac:spMk id="3" creationId="{519AE6D0-60D3-49FE-840A-5E92AE99F859}"/>
          </ac:spMkLst>
        </pc:spChg>
        <pc:spChg chg="mod">
          <ac:chgData name="Daniel Kaufmann" userId="934340720f57f02e" providerId="LiveId" clId="{906E7261-0F0E-4DB9-8D83-A67BF29DC418}" dt="2020-10-30T21:56:37.002" v="5723" actId="1076"/>
          <ac:spMkLst>
            <pc:docMk/>
            <pc:sldMk cId="542887771" sldId="461"/>
            <ac:spMk id="12" creationId="{9350932B-893D-417C-9197-4DE2DB794DC1}"/>
          </ac:spMkLst>
        </pc:spChg>
        <pc:spChg chg="mod">
          <ac:chgData name="Daniel Kaufmann" userId="934340720f57f02e" providerId="LiveId" clId="{906E7261-0F0E-4DB9-8D83-A67BF29DC418}" dt="2020-10-30T21:56:37.002" v="5723" actId="1076"/>
          <ac:spMkLst>
            <pc:docMk/>
            <pc:sldMk cId="542887771" sldId="461"/>
            <ac:spMk id="13" creationId="{4FA79DFE-75A1-4600-B508-DCED413EA27F}"/>
          </ac:spMkLst>
        </pc:spChg>
        <pc:spChg chg="mod">
          <ac:chgData name="Daniel Kaufmann" userId="934340720f57f02e" providerId="LiveId" clId="{906E7261-0F0E-4DB9-8D83-A67BF29DC418}" dt="2020-10-30T21:56:37.002" v="5723" actId="1076"/>
          <ac:spMkLst>
            <pc:docMk/>
            <pc:sldMk cId="542887771" sldId="461"/>
            <ac:spMk id="14" creationId="{4DB58017-CC5A-4179-94B6-20E578F4A4C5}"/>
          </ac:spMkLst>
        </pc:spChg>
        <pc:spChg chg="mod">
          <ac:chgData name="Daniel Kaufmann" userId="934340720f57f02e" providerId="LiveId" clId="{906E7261-0F0E-4DB9-8D83-A67BF29DC418}" dt="2020-10-30T21:56:37.002" v="5723" actId="1076"/>
          <ac:spMkLst>
            <pc:docMk/>
            <pc:sldMk cId="542887771" sldId="461"/>
            <ac:spMk id="15" creationId="{DE3F65D1-2BA3-4829-BE7C-6EFA2C13BFEE}"/>
          </ac:spMkLst>
        </pc:spChg>
        <pc:spChg chg="mod">
          <ac:chgData name="Daniel Kaufmann" userId="934340720f57f02e" providerId="LiveId" clId="{906E7261-0F0E-4DB9-8D83-A67BF29DC418}" dt="2020-10-30T21:56:37.002" v="5723" actId="1076"/>
          <ac:spMkLst>
            <pc:docMk/>
            <pc:sldMk cId="542887771" sldId="461"/>
            <ac:spMk id="16" creationId="{F798440B-49C8-404F-82D0-C46C9592A4FE}"/>
          </ac:spMkLst>
        </pc:spChg>
        <pc:spChg chg="mod">
          <ac:chgData name="Daniel Kaufmann" userId="934340720f57f02e" providerId="LiveId" clId="{906E7261-0F0E-4DB9-8D83-A67BF29DC418}" dt="2020-10-30T21:56:37.002" v="5723" actId="1076"/>
          <ac:spMkLst>
            <pc:docMk/>
            <pc:sldMk cId="542887771" sldId="461"/>
            <ac:spMk id="17" creationId="{AB0D6869-3FBE-469E-904D-6AFB474EF17A}"/>
          </ac:spMkLst>
        </pc:spChg>
        <pc:spChg chg="mod">
          <ac:chgData name="Daniel Kaufmann" userId="934340720f57f02e" providerId="LiveId" clId="{906E7261-0F0E-4DB9-8D83-A67BF29DC418}" dt="2020-10-30T21:56:37.002" v="5723" actId="1076"/>
          <ac:spMkLst>
            <pc:docMk/>
            <pc:sldMk cId="542887771" sldId="461"/>
            <ac:spMk id="18" creationId="{BD6018A6-D04C-4971-B873-12A03856AE99}"/>
          </ac:spMkLst>
        </pc:spChg>
        <pc:spChg chg="mod">
          <ac:chgData name="Daniel Kaufmann" userId="934340720f57f02e" providerId="LiveId" clId="{906E7261-0F0E-4DB9-8D83-A67BF29DC418}" dt="2020-10-30T21:56:37.002" v="5723" actId="1076"/>
          <ac:spMkLst>
            <pc:docMk/>
            <pc:sldMk cId="542887771" sldId="461"/>
            <ac:spMk id="19" creationId="{D928EF9B-723E-45E6-93F5-5017B9A8E817}"/>
          </ac:spMkLst>
        </pc:spChg>
        <pc:spChg chg="mod">
          <ac:chgData name="Daniel Kaufmann" userId="934340720f57f02e" providerId="LiveId" clId="{906E7261-0F0E-4DB9-8D83-A67BF29DC418}" dt="2020-10-30T21:56:37.002" v="5723" actId="1076"/>
          <ac:spMkLst>
            <pc:docMk/>
            <pc:sldMk cId="542887771" sldId="461"/>
            <ac:spMk id="20" creationId="{A8BCAFF0-2CA0-48FB-B348-0A8341E7750A}"/>
          </ac:spMkLst>
        </pc:spChg>
        <pc:spChg chg="mod">
          <ac:chgData name="Daniel Kaufmann" userId="934340720f57f02e" providerId="LiveId" clId="{906E7261-0F0E-4DB9-8D83-A67BF29DC418}" dt="2020-10-30T21:56:37.002" v="5723" actId="1076"/>
          <ac:spMkLst>
            <pc:docMk/>
            <pc:sldMk cId="542887771" sldId="461"/>
            <ac:spMk id="21" creationId="{D5046E69-A0D2-4F01-B05A-4F9D428D7339}"/>
          </ac:spMkLst>
        </pc:spChg>
        <pc:spChg chg="mod">
          <ac:chgData name="Daniel Kaufmann" userId="934340720f57f02e" providerId="LiveId" clId="{906E7261-0F0E-4DB9-8D83-A67BF29DC418}" dt="2020-10-30T21:56:37.002" v="5723" actId="1076"/>
          <ac:spMkLst>
            <pc:docMk/>
            <pc:sldMk cId="542887771" sldId="461"/>
            <ac:spMk id="22" creationId="{D0A08F97-41ED-47B8-A3BA-904EF0971796}"/>
          </ac:spMkLst>
        </pc:spChg>
        <pc:spChg chg="mod">
          <ac:chgData name="Daniel Kaufmann" userId="934340720f57f02e" providerId="LiveId" clId="{906E7261-0F0E-4DB9-8D83-A67BF29DC418}" dt="2020-10-30T21:56:37.002" v="5723" actId="1076"/>
          <ac:spMkLst>
            <pc:docMk/>
            <pc:sldMk cId="542887771" sldId="461"/>
            <ac:spMk id="23" creationId="{550C6B9D-E736-4C83-80E9-ACE88BA1DC21}"/>
          </ac:spMkLst>
        </pc:spChg>
        <pc:spChg chg="mod">
          <ac:chgData name="Daniel Kaufmann" userId="934340720f57f02e" providerId="LiveId" clId="{906E7261-0F0E-4DB9-8D83-A67BF29DC418}" dt="2020-10-30T21:56:37.002" v="5723" actId="1076"/>
          <ac:spMkLst>
            <pc:docMk/>
            <pc:sldMk cId="542887771" sldId="461"/>
            <ac:spMk id="24" creationId="{E868A40A-A153-4B6D-AEAF-66E402581ACD}"/>
          </ac:spMkLst>
        </pc:spChg>
        <pc:spChg chg="mod">
          <ac:chgData name="Daniel Kaufmann" userId="934340720f57f02e" providerId="LiveId" clId="{906E7261-0F0E-4DB9-8D83-A67BF29DC418}" dt="2020-10-30T21:56:37.002" v="5723" actId="1076"/>
          <ac:spMkLst>
            <pc:docMk/>
            <pc:sldMk cId="542887771" sldId="461"/>
            <ac:spMk id="25" creationId="{493F449E-0387-40E3-AE5B-630FA9E4BA8F}"/>
          </ac:spMkLst>
        </pc:spChg>
        <pc:spChg chg="mod">
          <ac:chgData name="Daniel Kaufmann" userId="934340720f57f02e" providerId="LiveId" clId="{906E7261-0F0E-4DB9-8D83-A67BF29DC418}" dt="2020-10-30T21:56:37.002" v="5723" actId="1076"/>
          <ac:spMkLst>
            <pc:docMk/>
            <pc:sldMk cId="542887771" sldId="461"/>
            <ac:spMk id="26" creationId="{B8FDBDF6-9769-474B-9AAC-BF39DB63F9A6}"/>
          </ac:spMkLst>
        </pc:spChg>
        <pc:spChg chg="mod">
          <ac:chgData name="Daniel Kaufmann" userId="934340720f57f02e" providerId="LiveId" clId="{906E7261-0F0E-4DB9-8D83-A67BF29DC418}" dt="2020-10-30T21:56:37.002" v="5723" actId="1076"/>
          <ac:spMkLst>
            <pc:docMk/>
            <pc:sldMk cId="542887771" sldId="461"/>
            <ac:spMk id="27" creationId="{ACD2A2C4-6E33-4857-8F94-F1F7A010AC44}"/>
          </ac:spMkLst>
        </pc:spChg>
        <pc:spChg chg="mod">
          <ac:chgData name="Daniel Kaufmann" userId="934340720f57f02e" providerId="LiveId" clId="{906E7261-0F0E-4DB9-8D83-A67BF29DC418}" dt="2020-10-30T21:56:37.002" v="5723" actId="1076"/>
          <ac:spMkLst>
            <pc:docMk/>
            <pc:sldMk cId="542887771" sldId="461"/>
            <ac:spMk id="28" creationId="{51425958-D5F2-4877-918F-E12E1886CA29}"/>
          </ac:spMkLst>
        </pc:spChg>
        <pc:spChg chg="mod">
          <ac:chgData name="Daniel Kaufmann" userId="934340720f57f02e" providerId="LiveId" clId="{906E7261-0F0E-4DB9-8D83-A67BF29DC418}" dt="2020-10-30T21:56:37.002" v="5723" actId="1076"/>
          <ac:spMkLst>
            <pc:docMk/>
            <pc:sldMk cId="542887771" sldId="461"/>
            <ac:spMk id="29" creationId="{99508805-FC14-4DC2-B217-C32A9EA627B3}"/>
          </ac:spMkLst>
        </pc:spChg>
        <pc:spChg chg="mod">
          <ac:chgData name="Daniel Kaufmann" userId="934340720f57f02e" providerId="LiveId" clId="{906E7261-0F0E-4DB9-8D83-A67BF29DC418}" dt="2020-10-30T21:56:37.002" v="5723" actId="1076"/>
          <ac:spMkLst>
            <pc:docMk/>
            <pc:sldMk cId="542887771" sldId="461"/>
            <ac:spMk id="30" creationId="{147999EA-91F7-4966-8DF9-F325E81C833B}"/>
          </ac:spMkLst>
        </pc:spChg>
        <pc:spChg chg="mod">
          <ac:chgData name="Daniel Kaufmann" userId="934340720f57f02e" providerId="LiveId" clId="{906E7261-0F0E-4DB9-8D83-A67BF29DC418}" dt="2020-10-30T21:56:37.002" v="5723" actId="1076"/>
          <ac:spMkLst>
            <pc:docMk/>
            <pc:sldMk cId="542887771" sldId="461"/>
            <ac:spMk id="31" creationId="{2ABCB4D2-55EB-4FF0-9881-7A871C9C7A59}"/>
          </ac:spMkLst>
        </pc:spChg>
        <pc:spChg chg="mod">
          <ac:chgData name="Daniel Kaufmann" userId="934340720f57f02e" providerId="LiveId" clId="{906E7261-0F0E-4DB9-8D83-A67BF29DC418}" dt="2020-10-30T21:56:37.002" v="5723" actId="1076"/>
          <ac:spMkLst>
            <pc:docMk/>
            <pc:sldMk cId="542887771" sldId="461"/>
            <ac:spMk id="32" creationId="{8D990F26-B5E4-4D3D-9B40-1966CCF060CA}"/>
          </ac:spMkLst>
        </pc:spChg>
        <pc:spChg chg="mod">
          <ac:chgData name="Daniel Kaufmann" userId="934340720f57f02e" providerId="LiveId" clId="{906E7261-0F0E-4DB9-8D83-A67BF29DC418}" dt="2020-10-30T21:56:37.002" v="5723" actId="1076"/>
          <ac:spMkLst>
            <pc:docMk/>
            <pc:sldMk cId="542887771" sldId="461"/>
            <ac:spMk id="33" creationId="{605D7CF6-BD1A-4843-A867-D72D82BEFB5A}"/>
          </ac:spMkLst>
        </pc:spChg>
        <pc:spChg chg="mod">
          <ac:chgData name="Daniel Kaufmann" userId="934340720f57f02e" providerId="LiveId" clId="{906E7261-0F0E-4DB9-8D83-A67BF29DC418}" dt="2020-10-30T21:56:37.002" v="5723" actId="1076"/>
          <ac:spMkLst>
            <pc:docMk/>
            <pc:sldMk cId="542887771" sldId="461"/>
            <ac:spMk id="34" creationId="{64442F0B-71DA-4EAF-A235-34E06EB9EA1D}"/>
          </ac:spMkLst>
        </pc:spChg>
        <pc:spChg chg="mod">
          <ac:chgData name="Daniel Kaufmann" userId="934340720f57f02e" providerId="LiveId" clId="{906E7261-0F0E-4DB9-8D83-A67BF29DC418}" dt="2020-10-30T21:56:37.002" v="5723" actId="1076"/>
          <ac:spMkLst>
            <pc:docMk/>
            <pc:sldMk cId="542887771" sldId="461"/>
            <ac:spMk id="35" creationId="{C9A78E1A-9C33-4BA6-8584-5E0F6D7EA2D5}"/>
          </ac:spMkLst>
        </pc:spChg>
        <pc:spChg chg="mod">
          <ac:chgData name="Daniel Kaufmann" userId="934340720f57f02e" providerId="LiveId" clId="{906E7261-0F0E-4DB9-8D83-A67BF29DC418}" dt="2020-10-30T21:56:37.002" v="5723" actId="1076"/>
          <ac:spMkLst>
            <pc:docMk/>
            <pc:sldMk cId="542887771" sldId="461"/>
            <ac:spMk id="36" creationId="{0E72B0C6-A919-4C32-8F3D-93B172118F82}"/>
          </ac:spMkLst>
        </pc:spChg>
        <pc:spChg chg="mod">
          <ac:chgData name="Daniel Kaufmann" userId="934340720f57f02e" providerId="LiveId" clId="{906E7261-0F0E-4DB9-8D83-A67BF29DC418}" dt="2020-10-30T21:56:37.002" v="5723" actId="1076"/>
          <ac:spMkLst>
            <pc:docMk/>
            <pc:sldMk cId="542887771" sldId="461"/>
            <ac:spMk id="37" creationId="{58CEFE27-C1B4-4CC1-A840-438748ACB07E}"/>
          </ac:spMkLst>
        </pc:spChg>
        <pc:spChg chg="add del mod ord">
          <ac:chgData name="Daniel Kaufmann" userId="934340720f57f02e" providerId="LiveId" clId="{906E7261-0F0E-4DB9-8D83-A67BF29DC418}" dt="2020-10-30T21:55:18.522" v="5646" actId="478"/>
          <ac:spMkLst>
            <pc:docMk/>
            <pc:sldMk cId="542887771" sldId="461"/>
            <ac:spMk id="38" creationId="{60EE5D27-D009-48D4-928A-88BE5F9DFD43}"/>
          </ac:spMkLst>
        </pc:spChg>
        <pc:spChg chg="add del mod ord">
          <ac:chgData name="Daniel Kaufmann" userId="934340720f57f02e" providerId="LiveId" clId="{906E7261-0F0E-4DB9-8D83-A67BF29DC418}" dt="2020-10-30T21:55:20.151" v="5647" actId="478"/>
          <ac:spMkLst>
            <pc:docMk/>
            <pc:sldMk cId="542887771" sldId="461"/>
            <ac:spMk id="39" creationId="{E61BBCC3-CF3B-4B90-83B1-A80D057387F1}"/>
          </ac:spMkLst>
        </pc:spChg>
        <pc:spChg chg="add mod ord">
          <ac:chgData name="Daniel Kaufmann" userId="934340720f57f02e" providerId="LiveId" clId="{906E7261-0F0E-4DB9-8D83-A67BF29DC418}" dt="2020-10-30T21:56:39.222" v="5724" actId="1076"/>
          <ac:spMkLst>
            <pc:docMk/>
            <pc:sldMk cId="542887771" sldId="461"/>
            <ac:spMk id="40" creationId="{576B3B0E-66CA-46AE-B2F9-26F591CE1A6D}"/>
          </ac:spMkLst>
        </pc:spChg>
        <pc:spChg chg="add del mod ord">
          <ac:chgData name="Daniel Kaufmann" userId="934340720f57f02e" providerId="LiveId" clId="{906E7261-0F0E-4DB9-8D83-A67BF29DC418}" dt="2020-10-30T21:55:51.867" v="5653" actId="478"/>
          <ac:spMkLst>
            <pc:docMk/>
            <pc:sldMk cId="542887771" sldId="461"/>
            <ac:spMk id="41" creationId="{B399C17A-8F0F-4EE0-BC2E-12F16D677248}"/>
          </ac:spMkLst>
        </pc:spChg>
        <pc:grpChg chg="add mod">
          <ac:chgData name="Daniel Kaufmann" userId="934340720f57f02e" providerId="LiveId" clId="{906E7261-0F0E-4DB9-8D83-A67BF29DC418}" dt="2020-10-30T21:56:37.002" v="5723" actId="1076"/>
          <ac:grpSpMkLst>
            <pc:docMk/>
            <pc:sldMk cId="542887771" sldId="461"/>
            <ac:grpSpMk id="4" creationId="{AEAA4A08-6A51-41EC-B3D6-89828B861C98}"/>
          </ac:grpSpMkLst>
        </pc:grpChg>
        <pc:grpChg chg="mod">
          <ac:chgData name="Daniel Kaufmann" userId="934340720f57f02e" providerId="LiveId" clId="{906E7261-0F0E-4DB9-8D83-A67BF29DC418}" dt="2020-10-30T21:56:37.002" v="5723" actId="1076"/>
          <ac:grpSpMkLst>
            <pc:docMk/>
            <pc:sldMk cId="542887771" sldId="461"/>
            <ac:grpSpMk id="5" creationId="{BFBE7950-3FA0-4996-B1E5-5B097B9E791D}"/>
          </ac:grpSpMkLst>
        </pc:grpChg>
        <pc:grpChg chg="mod">
          <ac:chgData name="Daniel Kaufmann" userId="934340720f57f02e" providerId="LiveId" clId="{906E7261-0F0E-4DB9-8D83-A67BF29DC418}" dt="2020-10-30T21:56:37.002" v="5723" actId="1076"/>
          <ac:grpSpMkLst>
            <pc:docMk/>
            <pc:sldMk cId="542887771" sldId="461"/>
            <ac:grpSpMk id="6" creationId="{E30EB6D4-B623-46DD-AD8D-B82C304FFC11}"/>
          </ac:grpSpMkLst>
        </pc:grpChg>
        <pc:grpChg chg="mod">
          <ac:chgData name="Daniel Kaufmann" userId="934340720f57f02e" providerId="LiveId" clId="{906E7261-0F0E-4DB9-8D83-A67BF29DC418}" dt="2020-10-30T21:56:37.002" v="5723" actId="1076"/>
          <ac:grpSpMkLst>
            <pc:docMk/>
            <pc:sldMk cId="542887771" sldId="461"/>
            <ac:grpSpMk id="7" creationId="{C1109262-7CF0-4872-9761-25F6A515E482}"/>
          </ac:grpSpMkLst>
        </pc:grpChg>
        <pc:grpChg chg="mod">
          <ac:chgData name="Daniel Kaufmann" userId="934340720f57f02e" providerId="LiveId" clId="{906E7261-0F0E-4DB9-8D83-A67BF29DC418}" dt="2020-10-30T21:56:37.002" v="5723" actId="1076"/>
          <ac:grpSpMkLst>
            <pc:docMk/>
            <pc:sldMk cId="542887771" sldId="461"/>
            <ac:grpSpMk id="8" creationId="{57236CF6-B43F-4E5D-B870-4BD3102DC38D}"/>
          </ac:grpSpMkLst>
        </pc:grpChg>
        <pc:grpChg chg="mod">
          <ac:chgData name="Daniel Kaufmann" userId="934340720f57f02e" providerId="LiveId" clId="{906E7261-0F0E-4DB9-8D83-A67BF29DC418}" dt="2020-10-30T21:56:37.002" v="5723" actId="1076"/>
          <ac:grpSpMkLst>
            <pc:docMk/>
            <pc:sldMk cId="542887771" sldId="461"/>
            <ac:grpSpMk id="9" creationId="{60736AF7-F316-4FEC-8A87-C5EA588249C6}"/>
          </ac:grpSpMkLst>
        </pc:grpChg>
        <pc:grpChg chg="mod">
          <ac:chgData name="Daniel Kaufmann" userId="934340720f57f02e" providerId="LiveId" clId="{906E7261-0F0E-4DB9-8D83-A67BF29DC418}" dt="2020-10-30T21:56:37.002" v="5723" actId="1076"/>
          <ac:grpSpMkLst>
            <pc:docMk/>
            <pc:sldMk cId="542887771" sldId="461"/>
            <ac:grpSpMk id="10" creationId="{42E7883E-93EB-45C4-B374-AAFF6539C18E}"/>
          </ac:grpSpMkLst>
        </pc:grpChg>
        <pc:grpChg chg="mod">
          <ac:chgData name="Daniel Kaufmann" userId="934340720f57f02e" providerId="LiveId" clId="{906E7261-0F0E-4DB9-8D83-A67BF29DC418}" dt="2020-10-30T21:56:37.002" v="5723" actId="1076"/>
          <ac:grpSpMkLst>
            <pc:docMk/>
            <pc:sldMk cId="542887771" sldId="461"/>
            <ac:grpSpMk id="11" creationId="{5F925840-81CB-4AF9-8D32-EE6F3111C2D1}"/>
          </ac:grpSpMkLst>
        </pc:grpChg>
      </pc:sldChg>
      <pc:sldChg chg="addSp delSp modSp new mod modClrScheme chgLayout">
        <pc:chgData name="Daniel Kaufmann" userId="934340720f57f02e" providerId="LiveId" clId="{906E7261-0F0E-4DB9-8D83-A67BF29DC418}" dt="2020-10-30T21:57:55.841" v="5778" actId="207"/>
        <pc:sldMkLst>
          <pc:docMk/>
          <pc:sldMk cId="3043236482" sldId="462"/>
        </pc:sldMkLst>
        <pc:spChg chg="del mod ord">
          <ac:chgData name="Daniel Kaufmann" userId="934340720f57f02e" providerId="LiveId" clId="{906E7261-0F0E-4DB9-8D83-A67BF29DC418}" dt="2020-10-30T21:57:01.384" v="5726" actId="700"/>
          <ac:spMkLst>
            <pc:docMk/>
            <pc:sldMk cId="3043236482" sldId="462"/>
            <ac:spMk id="2" creationId="{43560A94-1ED4-4162-A422-BEA8D9A3D6A3}"/>
          </ac:spMkLst>
        </pc:spChg>
        <pc:spChg chg="del mod ord">
          <ac:chgData name="Daniel Kaufmann" userId="934340720f57f02e" providerId="LiveId" clId="{906E7261-0F0E-4DB9-8D83-A67BF29DC418}" dt="2020-10-30T21:57:01.384" v="5726" actId="700"/>
          <ac:spMkLst>
            <pc:docMk/>
            <pc:sldMk cId="3043236482" sldId="462"/>
            <ac:spMk id="3" creationId="{70E97685-1564-4ECA-A689-BFA4E98C6428}"/>
          </ac:spMkLst>
        </pc:spChg>
        <pc:spChg chg="add mod ord">
          <ac:chgData name="Daniel Kaufmann" userId="934340720f57f02e" providerId="LiveId" clId="{906E7261-0F0E-4DB9-8D83-A67BF29DC418}" dt="2020-10-30T21:57:08.729" v="5753" actId="20577"/>
          <ac:spMkLst>
            <pc:docMk/>
            <pc:sldMk cId="3043236482" sldId="462"/>
            <ac:spMk id="4" creationId="{4EFE874D-1DC4-45CB-A6FE-A7BC900D6E2D}"/>
          </ac:spMkLst>
        </pc:spChg>
        <pc:spChg chg="add mod ord">
          <ac:chgData name="Daniel Kaufmann" userId="934340720f57f02e" providerId="LiveId" clId="{906E7261-0F0E-4DB9-8D83-A67BF29DC418}" dt="2020-10-30T21:57:55.841" v="5778" actId="207"/>
          <ac:spMkLst>
            <pc:docMk/>
            <pc:sldMk cId="3043236482" sldId="462"/>
            <ac:spMk id="5" creationId="{D0835697-9A0F-4B2E-A1C4-F975994B0C10}"/>
          </ac:spMkLst>
        </pc:spChg>
      </pc:sldChg>
      <pc:sldChg chg="modSp add mod ord">
        <pc:chgData name="Daniel Kaufmann" userId="934340720f57f02e" providerId="LiveId" clId="{906E7261-0F0E-4DB9-8D83-A67BF29DC418}" dt="2020-10-30T21:58:45.792" v="5814" actId="20577"/>
        <pc:sldMkLst>
          <pc:docMk/>
          <pc:sldMk cId="4029953360" sldId="463"/>
        </pc:sldMkLst>
        <pc:spChg chg="mod">
          <ac:chgData name="Daniel Kaufmann" userId="934340720f57f02e" providerId="LiveId" clId="{906E7261-0F0E-4DB9-8D83-A67BF29DC418}" dt="2020-10-30T21:58:45.792" v="5814" actId="20577"/>
          <ac:spMkLst>
            <pc:docMk/>
            <pc:sldMk cId="4029953360" sldId="463"/>
            <ac:spMk id="2" creationId="{A196C52E-0914-416B-B64A-824997DB993D}"/>
          </ac:spMkLst>
        </pc:spChg>
      </pc:sldChg>
      <pc:sldChg chg="modSp new mod">
        <pc:chgData name="Daniel Kaufmann" userId="934340720f57f02e" providerId="LiveId" clId="{906E7261-0F0E-4DB9-8D83-A67BF29DC418}" dt="2020-10-30T22:01:43.214" v="6044" actId="21"/>
        <pc:sldMkLst>
          <pc:docMk/>
          <pc:sldMk cId="894272488" sldId="464"/>
        </pc:sldMkLst>
        <pc:spChg chg="mod">
          <ac:chgData name="Daniel Kaufmann" userId="934340720f57f02e" providerId="LiveId" clId="{906E7261-0F0E-4DB9-8D83-A67BF29DC418}" dt="2020-10-30T21:59:19.298" v="5868" actId="404"/>
          <ac:spMkLst>
            <pc:docMk/>
            <pc:sldMk cId="894272488" sldId="464"/>
            <ac:spMk id="2" creationId="{BB7E0F3A-3C59-4ADE-BA3F-5A7743B33A65}"/>
          </ac:spMkLst>
        </pc:spChg>
        <pc:spChg chg="mod">
          <ac:chgData name="Daniel Kaufmann" userId="934340720f57f02e" providerId="LiveId" clId="{906E7261-0F0E-4DB9-8D83-A67BF29DC418}" dt="2020-10-30T22:01:43.214" v="6044" actId="21"/>
          <ac:spMkLst>
            <pc:docMk/>
            <pc:sldMk cId="894272488" sldId="464"/>
            <ac:spMk id="3" creationId="{BFA34B90-E211-4A78-9A43-7D55926F9EC9}"/>
          </ac:spMkLst>
        </pc:spChg>
      </pc:sldChg>
      <pc:sldChg chg="modSp add mod">
        <pc:chgData name="Daniel Kaufmann" userId="934340720f57f02e" providerId="LiveId" clId="{906E7261-0F0E-4DB9-8D83-A67BF29DC418}" dt="2020-10-30T22:02:46.727" v="6086" actId="20577"/>
        <pc:sldMkLst>
          <pc:docMk/>
          <pc:sldMk cId="3580465165" sldId="465"/>
        </pc:sldMkLst>
        <pc:spChg chg="mod">
          <ac:chgData name="Daniel Kaufmann" userId="934340720f57f02e" providerId="LiveId" clId="{906E7261-0F0E-4DB9-8D83-A67BF29DC418}" dt="2020-10-30T22:02:46.727" v="6086" actId="20577"/>
          <ac:spMkLst>
            <pc:docMk/>
            <pc:sldMk cId="3580465165" sldId="465"/>
            <ac:spMk id="3" creationId="{BFA34B90-E211-4A78-9A43-7D55926F9EC9}"/>
          </ac:spMkLst>
        </pc:spChg>
      </pc:sldChg>
      <pc:sldChg chg="modSp new mod">
        <pc:chgData name="Daniel Kaufmann" userId="934340720f57f02e" providerId="LiveId" clId="{906E7261-0F0E-4DB9-8D83-A67BF29DC418}" dt="2020-10-30T22:03:37.180" v="6134" actId="404"/>
        <pc:sldMkLst>
          <pc:docMk/>
          <pc:sldMk cId="662835473" sldId="466"/>
        </pc:sldMkLst>
        <pc:spChg chg="mod">
          <ac:chgData name="Daniel Kaufmann" userId="934340720f57f02e" providerId="LiveId" clId="{906E7261-0F0E-4DB9-8D83-A67BF29DC418}" dt="2020-10-30T22:03:37.180" v="6134" actId="404"/>
          <ac:spMkLst>
            <pc:docMk/>
            <pc:sldMk cId="662835473" sldId="466"/>
            <ac:spMk id="2" creationId="{223EA878-299D-494F-944C-6CD6FE9D5832}"/>
          </ac:spMkLst>
        </pc:spChg>
      </pc:sldChg>
      <pc:sldChg chg="addSp delSp modSp new mod modClrScheme chgLayout modNotesTx">
        <pc:chgData name="Daniel Kaufmann" userId="934340720f57f02e" providerId="LiveId" clId="{906E7261-0F0E-4DB9-8D83-A67BF29DC418}" dt="2020-11-02T18:05:46.135" v="6820" actId="20577"/>
        <pc:sldMkLst>
          <pc:docMk/>
          <pc:sldMk cId="2815617616" sldId="467"/>
        </pc:sldMkLst>
        <pc:spChg chg="mod ord">
          <ac:chgData name="Daniel Kaufmann" userId="934340720f57f02e" providerId="LiveId" clId="{906E7261-0F0E-4DB9-8D83-A67BF29DC418}" dt="2020-11-02T17:55:51.323" v="6254" actId="700"/>
          <ac:spMkLst>
            <pc:docMk/>
            <pc:sldMk cId="2815617616" sldId="467"/>
            <ac:spMk id="2" creationId="{31DAF2AB-A313-46DB-A37B-12E05DC71EEA}"/>
          </ac:spMkLst>
        </pc:spChg>
        <pc:spChg chg="del">
          <ac:chgData name="Daniel Kaufmann" userId="934340720f57f02e" providerId="LiveId" clId="{906E7261-0F0E-4DB9-8D83-A67BF29DC418}" dt="2020-11-02T17:52:37.069" v="6167" actId="1032"/>
          <ac:spMkLst>
            <pc:docMk/>
            <pc:sldMk cId="2815617616" sldId="467"/>
            <ac:spMk id="3" creationId="{3987EFB9-560D-4AFA-AC5D-FFB6FE404912}"/>
          </ac:spMkLst>
        </pc:spChg>
        <pc:spChg chg="add mod ord">
          <ac:chgData name="Daniel Kaufmann" userId="934340720f57f02e" providerId="LiveId" clId="{906E7261-0F0E-4DB9-8D83-A67BF29DC418}" dt="2020-11-02T17:59:23.923" v="6441" actId="1076"/>
          <ac:spMkLst>
            <pc:docMk/>
            <pc:sldMk cId="2815617616" sldId="467"/>
            <ac:spMk id="7" creationId="{E254C141-36FB-4FFD-B252-8D5F05EBA100}"/>
          </ac:spMkLst>
        </pc:spChg>
        <pc:graphicFrameChg chg="add mod ord modGraphic">
          <ac:chgData name="Daniel Kaufmann" userId="934340720f57f02e" providerId="LiveId" clId="{906E7261-0F0E-4DB9-8D83-A67BF29DC418}" dt="2020-11-02T18:04:00.739" v="6680" actId="403"/>
          <ac:graphicFrameMkLst>
            <pc:docMk/>
            <pc:sldMk cId="2815617616" sldId="467"/>
            <ac:graphicFrameMk id="4" creationId="{9C227412-B652-4917-B1AD-041DBBA84265}"/>
          </ac:graphicFrameMkLst>
        </pc:graphicFrameChg>
        <pc:cxnChg chg="add mod">
          <ac:chgData name="Daniel Kaufmann" userId="934340720f57f02e" providerId="LiveId" clId="{906E7261-0F0E-4DB9-8D83-A67BF29DC418}" dt="2020-11-02T18:00:11.420" v="6446" actId="692"/>
          <ac:cxnSpMkLst>
            <pc:docMk/>
            <pc:sldMk cId="2815617616" sldId="467"/>
            <ac:cxnSpMk id="6" creationId="{E75D0C17-5026-4BE3-BE21-E03C4DC7362F}"/>
          </ac:cxnSpMkLst>
        </pc:cxnChg>
        <pc:cxnChg chg="add mod">
          <ac:chgData name="Daniel Kaufmann" userId="934340720f57f02e" providerId="LiveId" clId="{906E7261-0F0E-4DB9-8D83-A67BF29DC418}" dt="2020-11-02T18:00:14.406" v="6447" actId="692"/>
          <ac:cxnSpMkLst>
            <pc:docMk/>
            <pc:sldMk cId="2815617616" sldId="467"/>
            <ac:cxnSpMk id="9" creationId="{84BBB0EF-1AFC-49B8-B3B0-4A27B7D1DF6F}"/>
          </ac:cxnSpMkLst>
        </pc:cxnChg>
        <pc:cxnChg chg="add mod">
          <ac:chgData name="Daniel Kaufmann" userId="934340720f57f02e" providerId="LiveId" clId="{906E7261-0F0E-4DB9-8D83-A67BF29DC418}" dt="2020-11-02T18:00:15.849" v="6448" actId="692"/>
          <ac:cxnSpMkLst>
            <pc:docMk/>
            <pc:sldMk cId="2815617616" sldId="467"/>
            <ac:cxnSpMk id="10" creationId="{6249AB0C-87C7-4CE3-9754-2A700EF13206}"/>
          </ac:cxnSpMkLst>
        </pc:cxnChg>
        <pc:cxnChg chg="add mod">
          <ac:chgData name="Daniel Kaufmann" userId="934340720f57f02e" providerId="LiveId" clId="{906E7261-0F0E-4DB9-8D83-A67BF29DC418}" dt="2020-11-02T18:00:17.508" v="6449" actId="692"/>
          <ac:cxnSpMkLst>
            <pc:docMk/>
            <pc:sldMk cId="2815617616" sldId="467"/>
            <ac:cxnSpMk id="11" creationId="{F6E8FAE3-5AD5-46FD-8ECA-19DF9A9B2D0A}"/>
          </ac:cxnSpMkLst>
        </pc:cxnChg>
        <pc:cxnChg chg="add mod">
          <ac:chgData name="Daniel Kaufmann" userId="934340720f57f02e" providerId="LiveId" clId="{906E7261-0F0E-4DB9-8D83-A67BF29DC418}" dt="2020-11-02T18:00:18.580" v="6450" actId="692"/>
          <ac:cxnSpMkLst>
            <pc:docMk/>
            <pc:sldMk cId="2815617616" sldId="467"/>
            <ac:cxnSpMk id="12" creationId="{B5C2A281-04A7-48CB-A339-839AFA807E99}"/>
          </ac:cxnSpMkLst>
        </pc:cxnChg>
      </pc:sldChg>
      <pc:sldChg chg="add ord modNotesTx">
        <pc:chgData name="Daniel Kaufmann" userId="934340720f57f02e" providerId="LiveId" clId="{906E7261-0F0E-4DB9-8D83-A67BF29DC418}" dt="2020-11-02T18:12:03.369" v="7462" actId="20577"/>
        <pc:sldMkLst>
          <pc:docMk/>
          <pc:sldMk cId="3502055941" sldId="468"/>
        </pc:sldMkLst>
      </pc:sldChg>
      <pc:sldChg chg="addSp delSp modSp new mod">
        <pc:chgData name="Daniel Kaufmann" userId="934340720f57f02e" providerId="LiveId" clId="{906E7261-0F0E-4DB9-8D83-A67BF29DC418}" dt="2020-11-03T22:53:44.392" v="7638" actId="1076"/>
        <pc:sldMkLst>
          <pc:docMk/>
          <pc:sldMk cId="3996468723" sldId="469"/>
        </pc:sldMkLst>
        <pc:spChg chg="mod">
          <ac:chgData name="Daniel Kaufmann" userId="934340720f57f02e" providerId="LiveId" clId="{906E7261-0F0E-4DB9-8D83-A67BF29DC418}" dt="2020-11-03T22:49:10.416" v="7486" actId="20577"/>
          <ac:spMkLst>
            <pc:docMk/>
            <pc:sldMk cId="3996468723" sldId="469"/>
            <ac:spMk id="2" creationId="{6BF9F9FE-38FD-4194-890F-7936DA8D7A3C}"/>
          </ac:spMkLst>
        </pc:spChg>
        <pc:spChg chg="del">
          <ac:chgData name="Daniel Kaufmann" userId="934340720f57f02e" providerId="LiveId" clId="{906E7261-0F0E-4DB9-8D83-A67BF29DC418}" dt="2020-11-03T22:51:53.762" v="7487" actId="1032"/>
          <ac:spMkLst>
            <pc:docMk/>
            <pc:sldMk cId="3996468723" sldId="469"/>
            <ac:spMk id="3" creationId="{1DC771BE-5871-4B5B-9128-E0C330313022}"/>
          </ac:spMkLst>
        </pc:spChg>
        <pc:spChg chg="add del mod ord">
          <ac:chgData name="Daniel Kaufmann" userId="934340720f57f02e" providerId="LiveId" clId="{906E7261-0F0E-4DB9-8D83-A67BF29DC418}" dt="2020-11-03T22:54:54.225" v="7640" actId="478"/>
          <ac:spMkLst>
            <pc:docMk/>
            <pc:sldMk cId="3996468723" sldId="469"/>
            <ac:spMk id="3" creationId="{D24F21A5-763A-4F22-A277-36691D335462}"/>
          </ac:spMkLst>
        </pc:spChg>
        <pc:spChg chg="add mod ord">
          <ac:chgData name="Daniel Kaufmann" userId="934340720f57f02e" providerId="LiveId" clId="{906E7261-0F0E-4DB9-8D83-A67BF29DC418}" dt="2020-11-03T22:46:49.668" v="7467" actId="700"/>
          <ac:spMkLst>
            <pc:docMk/>
            <pc:sldMk cId="3996468723" sldId="469"/>
            <ac:spMk id="4" creationId="{ACF0092A-30F9-4DB5-83DE-28092A0E4B34}"/>
          </ac:spMkLst>
        </pc:spChg>
        <pc:spChg chg="add del mod">
          <ac:chgData name="Daniel Kaufmann" userId="934340720f57f02e" providerId="LiveId" clId="{906E7261-0F0E-4DB9-8D83-A67BF29DC418}" dt="2020-11-03T22:55:04.675" v="7643" actId="478"/>
          <ac:spMkLst>
            <pc:docMk/>
            <pc:sldMk cId="3996468723" sldId="469"/>
            <ac:spMk id="6" creationId="{03DFD169-B69A-49AF-BD2A-8CA5312D08FC}"/>
          </ac:spMkLst>
        </pc:spChg>
        <pc:spChg chg="del">
          <ac:chgData name="Daniel Kaufmann" userId="934340720f57f02e" providerId="LiveId" clId="{906E7261-0F0E-4DB9-8D83-A67BF29DC418}" dt="2020-11-03T22:46:45.939" v="7466" actId="478"/>
          <ac:spMkLst>
            <pc:docMk/>
            <pc:sldMk cId="3996468723" sldId="469"/>
            <ac:spMk id="109570" creationId="{00000000-0000-0000-0000-000000000000}"/>
          </ac:spMkLst>
        </pc:spChg>
        <pc:spChg chg="del">
          <ac:chgData name="Daniel Kaufmann" userId="934340720f57f02e" providerId="LiveId" clId="{906E7261-0F0E-4DB9-8D83-A67BF29DC418}" dt="2020-11-03T22:46:44.789" v="7465" actId="478"/>
          <ac:spMkLst>
            <pc:docMk/>
            <pc:sldMk cId="3996468723" sldId="469"/>
            <ac:spMk id="109571" creationId="{00000000-0000-0000-0000-000000000000}"/>
          </ac:spMkLst>
        </pc:spChg>
        <pc:spChg chg="mod ord">
          <ac:chgData name="Daniel Kaufmann" userId="934340720f57f02e" providerId="LiveId" clId="{906E7261-0F0E-4DB9-8D83-A67BF29DC418}" dt="2020-11-03T22:46:49.668" v="7467" actId="700"/>
          <ac:spMkLst>
            <pc:docMk/>
            <pc:sldMk cId="3996468723" sldId="469"/>
            <ac:spMk id="122884" creationId="{00000000-0000-0000-0000-000000000000}"/>
          </ac:spMkLst>
        </pc:spChg>
        <pc:grpChg chg="del mod">
          <ac:chgData name="Daniel Kaufmann" userId="934340720f57f02e" providerId="LiveId" clId="{906E7261-0F0E-4DB9-8D83-A67BF29DC418}" dt="2020-11-03T22:48:39.536" v="7468" actId="478"/>
          <ac:grpSpMkLst>
            <pc:docMk/>
            <pc:sldMk cId="3996468723" sldId="469"/>
            <ac:grpSpMk id="2" creationId="{00000000-0000-0000-0000-000000000000}"/>
          </ac:grpSpMkLst>
        </pc:grpChg>
        <pc:grpChg chg="del">
          <ac:chgData name="Daniel Kaufmann" userId="934340720f57f02e" providerId="LiveId" clId="{906E7261-0F0E-4DB9-8D83-A67BF29DC418}" dt="2020-11-03T22:48:41.683" v="7470" actId="478"/>
          <ac:grpSpMkLst>
            <pc:docMk/>
            <pc:sldMk cId="3996468723" sldId="469"/>
            <ac:grpSpMk id="3" creationId="{00000000-0000-0000-0000-000000000000}"/>
          </ac:grpSpMkLst>
        </pc:grpChg>
        <pc:graphicFrameChg chg="add mod modGraphic">
          <ac:chgData name="Daniel Kaufmann" userId="934340720f57f02e" providerId="LiveId" clId="{906E7261-0F0E-4DB9-8D83-A67BF29DC418}" dt="2020-11-03T22:53:44.392" v="7638" actId="1076"/>
          <ac:graphicFrameMkLst>
            <pc:docMk/>
            <pc:sldMk cId="3996468723" sldId="469"/>
            <ac:graphicFrameMk id="4" creationId="{F3D72A71-3CFA-4EDF-AE65-AB56969E4548}"/>
          </ac:graphicFrameMkLst>
        </pc:graphicFrameChg>
        <pc:picChg chg="del mod">
          <ac:chgData name="Daniel Kaufmann" userId="934340720f57f02e" providerId="LiveId" clId="{906E7261-0F0E-4DB9-8D83-A67BF29DC418}" dt="2020-11-03T22:48:40.960" v="7469" actId="478"/>
          <ac:picMkLst>
            <pc:docMk/>
            <pc:sldMk cId="3996468723" sldId="469"/>
            <ac:picMk id="109577" creationId="{00000000-0000-0000-0000-000000000000}"/>
          </ac:picMkLst>
        </pc:picChg>
        <pc:picChg chg="del">
          <ac:chgData name="Daniel Kaufmann" userId="934340720f57f02e" providerId="LiveId" clId="{906E7261-0F0E-4DB9-8D83-A67BF29DC418}" dt="2020-11-03T22:48:39.536" v="7468" actId="478"/>
          <ac:picMkLst>
            <pc:docMk/>
            <pc:sldMk cId="3996468723" sldId="469"/>
            <ac:picMk id="109578" creationId="{00000000-0000-0000-0000-000000000000}"/>
          </ac:picMkLst>
        </pc:picChg>
      </pc:sldChg>
      <pc:sldChg chg="addSp delSp modSp new mod setBg modClrScheme setClrOvrMap chgLayout modNotesTx">
        <pc:chgData name="Daniel Kaufmann" userId="934340720f57f02e" providerId="LiveId" clId="{906E7261-0F0E-4DB9-8D83-A67BF29DC418}" dt="2020-11-08T16:35:39.814" v="13664"/>
        <pc:sldMkLst>
          <pc:docMk/>
          <pc:sldMk cId="734308906" sldId="470"/>
        </pc:sldMkLst>
        <pc:spChg chg="del mod ord">
          <ac:chgData name="Daniel Kaufmann" userId="934340720f57f02e" providerId="LiveId" clId="{906E7261-0F0E-4DB9-8D83-A67BF29DC418}" dt="2020-11-06T01:47:16.093" v="7690" actId="700"/>
          <ac:spMkLst>
            <pc:docMk/>
            <pc:sldMk cId="734308906" sldId="470"/>
            <ac:spMk id="2" creationId="{6CFDC93C-F4BA-41F3-B10C-2FFBD39D9D58}"/>
          </ac:spMkLst>
        </pc:spChg>
        <pc:spChg chg="del mod ord">
          <ac:chgData name="Daniel Kaufmann" userId="934340720f57f02e" providerId="LiveId" clId="{906E7261-0F0E-4DB9-8D83-A67BF29DC418}" dt="2020-11-06T01:47:16.093" v="7690" actId="700"/>
          <ac:spMkLst>
            <pc:docMk/>
            <pc:sldMk cId="734308906" sldId="470"/>
            <ac:spMk id="3" creationId="{B80FD9C7-0044-4832-92C2-2447113DE538}"/>
          </ac:spMkLst>
        </pc:spChg>
        <pc:spChg chg="add mod ord">
          <ac:chgData name="Daniel Kaufmann" userId="934340720f57f02e" providerId="LiveId" clId="{906E7261-0F0E-4DB9-8D83-A67BF29DC418}" dt="2020-11-06T01:48:26.414" v="7702" actId="207"/>
          <ac:spMkLst>
            <pc:docMk/>
            <pc:sldMk cId="734308906" sldId="470"/>
            <ac:spMk id="4" creationId="{6671F46B-66F6-47E1-B2FD-4BCDC25660FE}"/>
          </ac:spMkLst>
        </pc:spChg>
        <pc:spChg chg="add mod ord">
          <ac:chgData name="Daniel Kaufmann" userId="934340720f57f02e" providerId="LiveId" clId="{906E7261-0F0E-4DB9-8D83-A67BF29DC418}" dt="2020-11-06T01:50:18.885" v="7853" actId="20577"/>
          <ac:spMkLst>
            <pc:docMk/>
            <pc:sldMk cId="734308906" sldId="470"/>
            <ac:spMk id="5" creationId="{3CCEE996-2DF9-4EA8-B99A-0CDAF1A58063}"/>
          </ac:spMkLst>
        </pc:spChg>
        <pc:spChg chg="add del mod">
          <ac:chgData name="Daniel Kaufmann" userId="934340720f57f02e" providerId="LiveId" clId="{906E7261-0F0E-4DB9-8D83-A67BF29DC418}" dt="2020-11-06T01:48:12.682" v="7699" actId="478"/>
          <ac:spMkLst>
            <pc:docMk/>
            <pc:sldMk cId="734308906" sldId="470"/>
            <ac:spMk id="8" creationId="{E0F36140-3032-402F-93BD-099BE43AC512}"/>
          </ac:spMkLst>
        </pc:spChg>
        <pc:spChg chg="add">
          <ac:chgData name="Daniel Kaufmann" userId="934340720f57f02e" providerId="LiveId" clId="{906E7261-0F0E-4DB9-8D83-A67BF29DC418}" dt="2020-11-06T01:48:17.988" v="7700" actId="26606"/>
          <ac:spMkLst>
            <pc:docMk/>
            <pc:sldMk cId="734308906" sldId="470"/>
            <ac:spMk id="12" creationId="{9AA72BD9-2C5A-4EDC-931F-5AA08EACA0F3}"/>
          </ac:spMkLst>
        </pc:spChg>
        <pc:spChg chg="add">
          <ac:chgData name="Daniel Kaufmann" userId="934340720f57f02e" providerId="LiveId" clId="{906E7261-0F0E-4DB9-8D83-A67BF29DC418}" dt="2020-11-06T01:48:17.988" v="7700" actId="26606"/>
          <ac:spMkLst>
            <pc:docMk/>
            <pc:sldMk cId="734308906" sldId="470"/>
            <ac:spMk id="14" creationId="{DD3981AC-7B61-4947-BCF3-F7AA7FA385B9}"/>
          </ac:spMkLst>
        </pc:spChg>
        <pc:spChg chg="add">
          <ac:chgData name="Daniel Kaufmann" userId="934340720f57f02e" providerId="LiveId" clId="{906E7261-0F0E-4DB9-8D83-A67BF29DC418}" dt="2020-11-06T01:48:17.988" v="7700" actId="26606"/>
          <ac:spMkLst>
            <pc:docMk/>
            <pc:sldMk cId="734308906" sldId="470"/>
            <ac:spMk id="16" creationId="{55D4142C-5077-457F-A6AD-3FECFDB39685}"/>
          </ac:spMkLst>
        </pc:spChg>
        <pc:spChg chg="add">
          <ac:chgData name="Daniel Kaufmann" userId="934340720f57f02e" providerId="LiveId" clId="{906E7261-0F0E-4DB9-8D83-A67BF29DC418}" dt="2020-11-06T01:48:17.988" v="7700" actId="26606"/>
          <ac:spMkLst>
            <pc:docMk/>
            <pc:sldMk cId="734308906" sldId="470"/>
            <ac:spMk id="18" creationId="{7A5F0580-5EE9-419F-96EE-B6529EF6E7D0}"/>
          </ac:spMkLst>
        </pc:spChg>
        <pc:picChg chg="add mod ord">
          <ac:chgData name="Daniel Kaufmann" userId="934340720f57f02e" providerId="LiveId" clId="{906E7261-0F0E-4DB9-8D83-A67BF29DC418}" dt="2020-11-06T01:48:17.988" v="7700" actId="26606"/>
          <ac:picMkLst>
            <pc:docMk/>
            <pc:sldMk cId="734308906" sldId="470"/>
            <ac:picMk id="7" creationId="{4A7BE30C-950B-47BD-8B68-C96AFF5E8238}"/>
          </ac:picMkLst>
        </pc:picChg>
      </pc:sldChg>
      <pc:sldChg chg="addSp delSp modSp new mod modClrScheme chgLayout modNotesTx">
        <pc:chgData name="Daniel Kaufmann" userId="934340720f57f02e" providerId="LiveId" clId="{906E7261-0F0E-4DB9-8D83-A67BF29DC418}" dt="2020-11-06T02:01:29.475" v="9237" actId="20577"/>
        <pc:sldMkLst>
          <pc:docMk/>
          <pc:sldMk cId="53560366" sldId="471"/>
        </pc:sldMkLst>
        <pc:spChg chg="mod ord">
          <ac:chgData name="Daniel Kaufmann" userId="934340720f57f02e" providerId="LiveId" clId="{906E7261-0F0E-4DB9-8D83-A67BF29DC418}" dt="2020-11-06T01:54:12.293" v="8028" actId="700"/>
          <ac:spMkLst>
            <pc:docMk/>
            <pc:sldMk cId="53560366" sldId="471"/>
            <ac:spMk id="2" creationId="{B1119C7A-064E-43CC-AD20-52D390FEB5D9}"/>
          </ac:spMkLst>
        </pc:spChg>
        <pc:spChg chg="del">
          <ac:chgData name="Daniel Kaufmann" userId="934340720f57f02e" providerId="LiveId" clId="{906E7261-0F0E-4DB9-8D83-A67BF29DC418}" dt="2020-11-06T01:52:30.943" v="7985" actId="1032"/>
          <ac:spMkLst>
            <pc:docMk/>
            <pc:sldMk cId="53560366" sldId="471"/>
            <ac:spMk id="3" creationId="{BB3A0378-1EEB-4A82-AA5F-76721ACE6C16}"/>
          </ac:spMkLst>
        </pc:spChg>
        <pc:spChg chg="add mod ord">
          <ac:chgData name="Daniel Kaufmann" userId="934340720f57f02e" providerId="LiveId" clId="{906E7261-0F0E-4DB9-8D83-A67BF29DC418}" dt="2020-11-06T01:55:19.963" v="8156" actId="1076"/>
          <ac:spMkLst>
            <pc:docMk/>
            <pc:sldMk cId="53560366" sldId="471"/>
            <ac:spMk id="5" creationId="{7E0D6252-2799-4A92-A32A-4654CCE28DE7}"/>
          </ac:spMkLst>
        </pc:spChg>
        <pc:graphicFrameChg chg="add mod ord modGraphic">
          <ac:chgData name="Daniel Kaufmann" userId="934340720f57f02e" providerId="LiveId" clId="{906E7261-0F0E-4DB9-8D83-A67BF29DC418}" dt="2020-11-06T01:54:12.293" v="8028" actId="700"/>
          <ac:graphicFrameMkLst>
            <pc:docMk/>
            <pc:sldMk cId="53560366" sldId="471"/>
            <ac:graphicFrameMk id="4" creationId="{03E1051A-50FA-4F30-9561-F58AD363B4BF}"/>
          </ac:graphicFrameMkLst>
        </pc:graphicFrameChg>
      </pc:sldChg>
      <pc:sldChg chg="addSp delSp modSp new mod modClrScheme chgLayout modNotesTx">
        <pc:chgData name="Daniel Kaufmann" userId="934340720f57f02e" providerId="LiveId" clId="{906E7261-0F0E-4DB9-8D83-A67BF29DC418}" dt="2020-11-06T02:21:11.603" v="11073" actId="20577"/>
        <pc:sldMkLst>
          <pc:docMk/>
          <pc:sldMk cId="301425809" sldId="472"/>
        </pc:sldMkLst>
        <pc:spChg chg="del">
          <ac:chgData name="Daniel Kaufmann" userId="934340720f57f02e" providerId="LiveId" clId="{906E7261-0F0E-4DB9-8D83-A67BF29DC418}" dt="2020-11-06T02:01:59.996" v="9239" actId="700"/>
          <ac:spMkLst>
            <pc:docMk/>
            <pc:sldMk cId="301425809" sldId="472"/>
            <ac:spMk id="2" creationId="{79E451F9-FD7A-4A75-B667-6042C673F0B6}"/>
          </ac:spMkLst>
        </pc:spChg>
        <pc:spChg chg="del">
          <ac:chgData name="Daniel Kaufmann" userId="934340720f57f02e" providerId="LiveId" clId="{906E7261-0F0E-4DB9-8D83-A67BF29DC418}" dt="2020-11-06T02:01:59.996" v="9239" actId="700"/>
          <ac:spMkLst>
            <pc:docMk/>
            <pc:sldMk cId="301425809" sldId="472"/>
            <ac:spMk id="3" creationId="{5F2C9AEC-5F4C-4E9F-91A0-F8C6AE954185}"/>
          </ac:spMkLst>
        </pc:spChg>
        <pc:spChg chg="del">
          <ac:chgData name="Daniel Kaufmann" userId="934340720f57f02e" providerId="LiveId" clId="{906E7261-0F0E-4DB9-8D83-A67BF29DC418}" dt="2020-11-06T02:01:59.996" v="9239" actId="700"/>
          <ac:spMkLst>
            <pc:docMk/>
            <pc:sldMk cId="301425809" sldId="472"/>
            <ac:spMk id="4" creationId="{E8777CE9-ECB9-4DEB-B7DF-92072069805C}"/>
          </ac:spMkLst>
        </pc:spChg>
        <pc:spChg chg="add mod">
          <ac:chgData name="Daniel Kaufmann" userId="934340720f57f02e" providerId="LiveId" clId="{906E7261-0F0E-4DB9-8D83-A67BF29DC418}" dt="2020-11-06T02:02:24.007" v="9243" actId="1076"/>
          <ac:spMkLst>
            <pc:docMk/>
            <pc:sldMk cId="301425809" sldId="472"/>
            <ac:spMk id="8" creationId="{F95A09BB-F9FB-4359-AA88-AA3BF4BB45A5}"/>
          </ac:spMkLst>
        </pc:spChg>
        <pc:spChg chg="add mod">
          <ac:chgData name="Daniel Kaufmann" userId="934340720f57f02e" providerId="LiveId" clId="{906E7261-0F0E-4DB9-8D83-A67BF29DC418}" dt="2020-11-06T02:02:40.886" v="9246" actId="1076"/>
          <ac:spMkLst>
            <pc:docMk/>
            <pc:sldMk cId="301425809" sldId="472"/>
            <ac:spMk id="10" creationId="{998FA22A-20A3-4E9E-AE69-834E93C8DCF0}"/>
          </ac:spMkLst>
        </pc:spChg>
        <pc:spChg chg="add mod">
          <ac:chgData name="Daniel Kaufmann" userId="934340720f57f02e" providerId="LiveId" clId="{906E7261-0F0E-4DB9-8D83-A67BF29DC418}" dt="2020-11-06T02:03:11.183" v="9260" actId="1076"/>
          <ac:spMkLst>
            <pc:docMk/>
            <pc:sldMk cId="301425809" sldId="472"/>
            <ac:spMk id="11" creationId="{8A6DDE25-80A5-41D4-BD25-599E183F4AF9}"/>
          </ac:spMkLst>
        </pc:spChg>
        <pc:graphicFrameChg chg="add mod">
          <ac:chgData name="Daniel Kaufmann" userId="934340720f57f02e" providerId="LiveId" clId="{906E7261-0F0E-4DB9-8D83-A67BF29DC418}" dt="2020-11-06T02:04:07.140" v="9267" actId="207"/>
          <ac:graphicFrameMkLst>
            <pc:docMk/>
            <pc:sldMk cId="301425809" sldId="472"/>
            <ac:graphicFrameMk id="6" creationId="{3E1C0C0F-F740-46A7-8E2F-17ED6989A9E3}"/>
          </ac:graphicFrameMkLst>
        </pc:graphicFrameChg>
      </pc:sldChg>
      <pc:sldChg chg="addSp delSp modSp new mod modNotesTx">
        <pc:chgData name="Daniel Kaufmann" userId="934340720f57f02e" providerId="LiveId" clId="{906E7261-0F0E-4DB9-8D83-A67BF29DC418}" dt="2020-11-08T15:56:49.342" v="12148" actId="20577"/>
        <pc:sldMkLst>
          <pc:docMk/>
          <pc:sldMk cId="349019916" sldId="473"/>
        </pc:sldMkLst>
        <pc:spChg chg="add mod">
          <ac:chgData name="Daniel Kaufmann" userId="934340720f57f02e" providerId="LiveId" clId="{906E7261-0F0E-4DB9-8D83-A67BF29DC418}" dt="2020-11-08T15:48:25.192" v="11101" actId="20577"/>
          <ac:spMkLst>
            <pc:docMk/>
            <pc:sldMk cId="349019916" sldId="473"/>
            <ac:spMk id="3" creationId="{B04F67BE-AE98-4A73-ABB6-3ABDDB9217F0}"/>
          </ac:spMkLst>
        </pc:spChg>
        <pc:spChg chg="add mod">
          <ac:chgData name="Daniel Kaufmann" userId="934340720f57f02e" providerId="LiveId" clId="{906E7261-0F0E-4DB9-8D83-A67BF29DC418}" dt="2020-11-08T15:48:41.304" v="11129" actId="1076"/>
          <ac:spMkLst>
            <pc:docMk/>
            <pc:sldMk cId="349019916" sldId="473"/>
            <ac:spMk id="7" creationId="{F50F92D8-8809-43A9-8E36-6947C6FC76ED}"/>
          </ac:spMkLst>
        </pc:spChg>
        <pc:spChg chg="add mod">
          <ac:chgData name="Daniel Kaufmann" userId="934340720f57f02e" providerId="LiveId" clId="{906E7261-0F0E-4DB9-8D83-A67BF29DC418}" dt="2020-11-08T15:47:25.674" v="11085" actId="1076"/>
          <ac:spMkLst>
            <pc:docMk/>
            <pc:sldMk cId="349019916" sldId="473"/>
            <ac:spMk id="11" creationId="{53893804-E57E-41BC-906E-6E99D06CDF6F}"/>
          </ac:spMkLst>
        </pc:spChg>
        <pc:spChg chg="add mod">
          <ac:chgData name="Daniel Kaufmann" userId="934340720f57f02e" providerId="LiveId" clId="{906E7261-0F0E-4DB9-8D83-A67BF29DC418}" dt="2020-11-08T15:47:35.308" v="11087" actId="1076"/>
          <ac:spMkLst>
            <pc:docMk/>
            <pc:sldMk cId="349019916" sldId="473"/>
            <ac:spMk id="13" creationId="{7BFDE49F-D64A-42D1-854F-CD47172373C2}"/>
          </ac:spMkLst>
        </pc:spChg>
        <pc:spChg chg="add mod">
          <ac:chgData name="Daniel Kaufmann" userId="934340720f57f02e" providerId="LiveId" clId="{906E7261-0F0E-4DB9-8D83-A67BF29DC418}" dt="2020-11-08T15:47:44.178" v="11089" actId="1076"/>
          <ac:spMkLst>
            <pc:docMk/>
            <pc:sldMk cId="349019916" sldId="473"/>
            <ac:spMk id="15" creationId="{CE43015E-EAC6-4CE2-81C9-9E6A63B42642}"/>
          </ac:spMkLst>
        </pc:spChg>
        <pc:spChg chg="add mod">
          <ac:chgData name="Daniel Kaufmann" userId="934340720f57f02e" providerId="LiveId" clId="{906E7261-0F0E-4DB9-8D83-A67BF29DC418}" dt="2020-11-08T15:47:55.715" v="11091" actId="1076"/>
          <ac:spMkLst>
            <pc:docMk/>
            <pc:sldMk cId="349019916" sldId="473"/>
            <ac:spMk id="17" creationId="{60775DD8-632D-4930-BC91-A5CA22066FAE}"/>
          </ac:spMkLst>
        </pc:spChg>
        <pc:graphicFrameChg chg="add mod">
          <ac:chgData name="Daniel Kaufmann" userId="934340720f57f02e" providerId="LiveId" clId="{906E7261-0F0E-4DB9-8D83-A67BF29DC418}" dt="2020-11-08T15:48:14.138" v="11093" actId="207"/>
          <ac:graphicFrameMkLst>
            <pc:docMk/>
            <pc:sldMk cId="349019916" sldId="473"/>
            <ac:graphicFrameMk id="9" creationId="{3EF17016-0ACC-457E-B70C-4CEAFA25E212}"/>
          </ac:graphicFrameMkLst>
        </pc:graphicFrameChg>
        <pc:picChg chg="add del">
          <ac:chgData name="Daniel Kaufmann" userId="934340720f57f02e" providerId="LiveId" clId="{906E7261-0F0E-4DB9-8D83-A67BF29DC418}" dt="2020-11-08T15:46:32.937" v="11077" actId="22"/>
          <ac:picMkLst>
            <pc:docMk/>
            <pc:sldMk cId="349019916" sldId="473"/>
            <ac:picMk id="5" creationId="{079A3437-16AF-49E2-862D-AC4245A4BA65}"/>
          </ac:picMkLst>
        </pc:picChg>
      </pc:sldChg>
      <pc:sldChg chg="addSp modSp new mod modNotesTx">
        <pc:chgData name="Daniel Kaufmann" userId="934340720f57f02e" providerId="LiveId" clId="{906E7261-0F0E-4DB9-8D83-A67BF29DC418}" dt="2020-11-08T16:02:09.235" v="12653"/>
        <pc:sldMkLst>
          <pc:docMk/>
          <pc:sldMk cId="2668466240" sldId="474"/>
        </pc:sldMkLst>
        <pc:picChg chg="add mod">
          <ac:chgData name="Daniel Kaufmann" userId="934340720f57f02e" providerId="LiveId" clId="{906E7261-0F0E-4DB9-8D83-A67BF29DC418}" dt="2020-11-08T16:02:09.235" v="12653"/>
          <ac:picMkLst>
            <pc:docMk/>
            <pc:sldMk cId="2668466240" sldId="474"/>
            <ac:picMk id="3" creationId="{8A68311C-B809-4AB5-B99C-6BF03AF7B265}"/>
          </ac:picMkLst>
        </pc:picChg>
      </pc:sldChg>
      <pc:sldChg chg="addSp delSp modSp new del mod setBg">
        <pc:chgData name="Daniel Kaufmann" userId="934340720f57f02e" providerId="LiveId" clId="{906E7261-0F0E-4DB9-8D83-A67BF29DC418}" dt="2020-11-08T16:03:35.467" v="12662" actId="47"/>
        <pc:sldMkLst>
          <pc:docMk/>
          <pc:sldMk cId="3843824756" sldId="475"/>
        </pc:sldMkLst>
        <pc:spChg chg="add del">
          <ac:chgData name="Daniel Kaufmann" userId="934340720f57f02e" providerId="LiveId" clId="{906E7261-0F0E-4DB9-8D83-A67BF29DC418}" dt="2020-11-08T16:03:06.818" v="12657" actId="26606"/>
          <ac:spMkLst>
            <pc:docMk/>
            <pc:sldMk cId="3843824756" sldId="475"/>
            <ac:spMk id="8" creationId="{32BC26D8-82FB-445E-AA49-62A77D7C1EE0}"/>
          </ac:spMkLst>
        </pc:spChg>
        <pc:spChg chg="add del">
          <ac:chgData name="Daniel Kaufmann" userId="934340720f57f02e" providerId="LiveId" clId="{906E7261-0F0E-4DB9-8D83-A67BF29DC418}" dt="2020-11-08T16:03:06.818" v="12657" actId="26606"/>
          <ac:spMkLst>
            <pc:docMk/>
            <pc:sldMk cId="3843824756" sldId="475"/>
            <ac:spMk id="10" creationId="{CB44330D-EA18-4254-AA95-EB49948539B8}"/>
          </ac:spMkLst>
        </pc:spChg>
        <pc:spChg chg="add">
          <ac:chgData name="Daniel Kaufmann" userId="934340720f57f02e" providerId="LiveId" clId="{906E7261-0F0E-4DB9-8D83-A67BF29DC418}" dt="2020-11-08T16:03:06.823" v="12658" actId="26606"/>
          <ac:spMkLst>
            <pc:docMk/>
            <pc:sldMk cId="3843824756" sldId="475"/>
            <ac:spMk id="12" creationId="{A5D2A5D1-BA0D-47D3-B051-DA7743C46E28}"/>
          </ac:spMkLst>
        </pc:spChg>
        <pc:spChg chg="add">
          <ac:chgData name="Daniel Kaufmann" userId="934340720f57f02e" providerId="LiveId" clId="{906E7261-0F0E-4DB9-8D83-A67BF29DC418}" dt="2020-11-08T16:03:06.823" v="12658" actId="26606"/>
          <ac:spMkLst>
            <pc:docMk/>
            <pc:sldMk cId="3843824756" sldId="475"/>
            <ac:spMk id="13" creationId="{2D2B266D-3625-4584-A5C3-7D3F672CFF30}"/>
          </ac:spMkLst>
        </pc:spChg>
        <pc:spChg chg="add">
          <ac:chgData name="Daniel Kaufmann" userId="934340720f57f02e" providerId="LiveId" clId="{906E7261-0F0E-4DB9-8D83-A67BF29DC418}" dt="2020-11-08T16:03:06.823" v="12658" actId="26606"/>
          <ac:spMkLst>
            <pc:docMk/>
            <pc:sldMk cId="3843824756" sldId="475"/>
            <ac:spMk id="14" creationId="{C463B99A-73EE-4FBB-B7C4-F9F9BCC25C65}"/>
          </ac:spMkLst>
        </pc:spChg>
        <pc:picChg chg="add mod">
          <ac:chgData name="Daniel Kaufmann" userId="934340720f57f02e" providerId="LiveId" clId="{906E7261-0F0E-4DB9-8D83-A67BF29DC418}" dt="2020-11-08T16:03:06.823" v="12658" actId="26606"/>
          <ac:picMkLst>
            <pc:docMk/>
            <pc:sldMk cId="3843824756" sldId="475"/>
            <ac:picMk id="3" creationId="{1830CF5E-3F37-4D93-A74D-AF9343DE3FFC}"/>
          </ac:picMkLst>
        </pc:picChg>
      </pc:sldChg>
      <pc:sldChg chg="addSp delSp modSp new mod modClrScheme chgLayout modNotesTx">
        <pc:chgData name="Daniel Kaufmann" userId="934340720f57f02e" providerId="LiveId" clId="{906E7261-0F0E-4DB9-8D83-A67BF29DC418}" dt="2020-11-08T16:16:58.741" v="13189" actId="20577"/>
        <pc:sldMkLst>
          <pc:docMk/>
          <pc:sldMk cId="2917626471" sldId="476"/>
        </pc:sldMkLst>
        <pc:spChg chg="add del mod">
          <ac:chgData name="Daniel Kaufmann" userId="934340720f57f02e" providerId="LiveId" clId="{906E7261-0F0E-4DB9-8D83-A67BF29DC418}" dt="2020-11-08T16:07:42.464" v="12772" actId="478"/>
          <ac:spMkLst>
            <pc:docMk/>
            <pc:sldMk cId="2917626471" sldId="476"/>
            <ac:spMk id="5" creationId="{66D32502-EC23-4423-9796-AEC825E2D3DB}"/>
          </ac:spMkLst>
        </pc:spChg>
        <pc:spChg chg="add mod ord">
          <ac:chgData name="Daniel Kaufmann" userId="934340720f57f02e" providerId="LiveId" clId="{906E7261-0F0E-4DB9-8D83-A67BF29DC418}" dt="2020-11-08T16:11:59.651" v="12841" actId="700"/>
          <ac:spMkLst>
            <pc:docMk/>
            <pc:sldMk cId="2917626471" sldId="476"/>
            <ac:spMk id="8" creationId="{1DE1B0B0-D809-4879-9393-F5EE0CAFCBB9}"/>
          </ac:spMkLst>
        </pc:spChg>
        <pc:spChg chg="add del mod">
          <ac:chgData name="Daniel Kaufmann" userId="934340720f57f02e" providerId="LiveId" clId="{906E7261-0F0E-4DB9-8D83-A67BF29DC418}" dt="2020-11-08T16:10:50.507" v="12832" actId="478"/>
          <ac:spMkLst>
            <pc:docMk/>
            <pc:sldMk cId="2917626471" sldId="476"/>
            <ac:spMk id="9" creationId="{523BC64C-23BE-4808-B4B8-01ABD6D9F232}"/>
          </ac:spMkLst>
        </pc:spChg>
        <pc:spChg chg="add del mod ord">
          <ac:chgData name="Daniel Kaufmann" userId="934340720f57f02e" providerId="LiveId" clId="{906E7261-0F0E-4DB9-8D83-A67BF29DC418}" dt="2020-11-08T16:11:59.651" v="12841" actId="700"/>
          <ac:spMkLst>
            <pc:docMk/>
            <pc:sldMk cId="2917626471" sldId="476"/>
            <ac:spMk id="12" creationId="{467A291E-FE9B-41EE-93C6-E80DC015CED0}"/>
          </ac:spMkLst>
        </pc:spChg>
        <pc:spChg chg="add del mod ord">
          <ac:chgData name="Daniel Kaufmann" userId="934340720f57f02e" providerId="LiveId" clId="{906E7261-0F0E-4DB9-8D83-A67BF29DC418}" dt="2020-11-08T16:11:59.651" v="12841" actId="700"/>
          <ac:spMkLst>
            <pc:docMk/>
            <pc:sldMk cId="2917626471" sldId="476"/>
            <ac:spMk id="13" creationId="{1825E674-96D3-4AA6-B063-40DBB985BE42}"/>
          </ac:spMkLst>
        </pc:spChg>
        <pc:spChg chg="add mod ord">
          <ac:chgData name="Daniel Kaufmann" userId="934340720f57f02e" providerId="LiveId" clId="{906E7261-0F0E-4DB9-8D83-A67BF29DC418}" dt="2020-11-08T16:13:45.101" v="12882" actId="1076"/>
          <ac:spMkLst>
            <pc:docMk/>
            <pc:sldMk cId="2917626471" sldId="476"/>
            <ac:spMk id="14" creationId="{6E79418F-1039-4E0D-A90F-F9338A345F40}"/>
          </ac:spMkLst>
        </pc:spChg>
        <pc:graphicFrameChg chg="add del mod modGraphic">
          <ac:chgData name="Daniel Kaufmann" userId="934340720f57f02e" providerId="LiveId" clId="{906E7261-0F0E-4DB9-8D83-A67BF29DC418}" dt="2020-11-08T16:07:44.102" v="12773" actId="478"/>
          <ac:graphicFrameMkLst>
            <pc:docMk/>
            <pc:sldMk cId="2917626471" sldId="476"/>
            <ac:graphicFrameMk id="4" creationId="{55417D5C-CE78-42FC-9FA8-C5FA0820049A}"/>
          </ac:graphicFrameMkLst>
        </pc:graphicFrameChg>
        <pc:picChg chg="add del">
          <ac:chgData name="Daniel Kaufmann" userId="934340720f57f02e" providerId="LiveId" clId="{906E7261-0F0E-4DB9-8D83-A67BF29DC418}" dt="2020-11-08T16:03:33.278" v="12661" actId="478"/>
          <ac:picMkLst>
            <pc:docMk/>
            <pc:sldMk cId="2917626471" sldId="476"/>
            <ac:picMk id="3" creationId="{3DBFF8EE-6C82-42D7-97AC-AD455120DA03}"/>
          </ac:picMkLst>
        </pc:picChg>
        <pc:picChg chg="add del mod">
          <ac:chgData name="Daniel Kaufmann" userId="934340720f57f02e" providerId="LiveId" clId="{906E7261-0F0E-4DB9-8D83-A67BF29DC418}" dt="2020-11-08T16:10:00.086" v="12789" actId="478"/>
          <ac:picMkLst>
            <pc:docMk/>
            <pc:sldMk cId="2917626471" sldId="476"/>
            <ac:picMk id="7" creationId="{C960DB30-0AB2-4A58-BD02-144F1CBA78CC}"/>
          </ac:picMkLst>
        </pc:picChg>
        <pc:picChg chg="add mod">
          <ac:chgData name="Daniel Kaufmann" userId="934340720f57f02e" providerId="LiveId" clId="{906E7261-0F0E-4DB9-8D83-A67BF29DC418}" dt="2020-11-08T16:11:44.254" v="12839" actId="1076"/>
          <ac:picMkLst>
            <pc:docMk/>
            <pc:sldMk cId="2917626471" sldId="476"/>
            <ac:picMk id="11" creationId="{1B6B69D6-B11A-413D-BA5F-32962C1DAF6A}"/>
          </ac:picMkLst>
        </pc:picChg>
      </pc:sldChg>
      <pc:sldChg chg="delSp modSp add mod modNotesTx">
        <pc:chgData name="Daniel Kaufmann" userId="934340720f57f02e" providerId="LiveId" clId="{906E7261-0F0E-4DB9-8D83-A67BF29DC418}" dt="2020-11-14T14:24:40.650" v="14493" actId="20577"/>
        <pc:sldMkLst>
          <pc:docMk/>
          <pc:sldMk cId="831297030" sldId="477"/>
        </pc:sldMkLst>
        <pc:spChg chg="mod">
          <ac:chgData name="Daniel Kaufmann" userId="934340720f57f02e" providerId="LiveId" clId="{906E7261-0F0E-4DB9-8D83-A67BF29DC418}" dt="2020-11-14T14:24:40.650" v="14493" actId="20577"/>
          <ac:spMkLst>
            <pc:docMk/>
            <pc:sldMk cId="831297030" sldId="477"/>
            <ac:spMk id="14" creationId="{6E79418F-1039-4E0D-A90F-F9338A345F40}"/>
          </ac:spMkLst>
        </pc:spChg>
        <pc:picChg chg="del">
          <ac:chgData name="Daniel Kaufmann" userId="934340720f57f02e" providerId="LiveId" clId="{906E7261-0F0E-4DB9-8D83-A67BF29DC418}" dt="2020-11-08T16:17:51.913" v="13197"/>
          <ac:picMkLst>
            <pc:docMk/>
            <pc:sldMk cId="831297030" sldId="477"/>
            <ac:picMk id="2" creationId="{1837A9B5-368C-485E-81FA-26B88678493E}"/>
          </ac:picMkLst>
        </pc:picChg>
      </pc:sldChg>
      <pc:sldChg chg="addSp modSp new mod">
        <pc:chgData name="Daniel Kaufmann" userId="934340720f57f02e" providerId="LiveId" clId="{906E7261-0F0E-4DB9-8D83-A67BF29DC418}" dt="2020-11-08T16:26:38.625" v="13355" actId="207"/>
        <pc:sldMkLst>
          <pc:docMk/>
          <pc:sldMk cId="908734521" sldId="478"/>
        </pc:sldMkLst>
        <pc:spChg chg="mod">
          <ac:chgData name="Daniel Kaufmann" userId="934340720f57f02e" providerId="LiveId" clId="{906E7261-0F0E-4DB9-8D83-A67BF29DC418}" dt="2020-11-08T16:18:31.351" v="13234" actId="20577"/>
          <ac:spMkLst>
            <pc:docMk/>
            <pc:sldMk cId="908734521" sldId="478"/>
            <ac:spMk id="2" creationId="{5CEBB6E6-64C1-4F55-98A3-56E1BA7CF0A0}"/>
          </ac:spMkLst>
        </pc:spChg>
        <pc:spChg chg="mod">
          <ac:chgData name="Daniel Kaufmann" userId="934340720f57f02e" providerId="LiveId" clId="{906E7261-0F0E-4DB9-8D83-A67BF29DC418}" dt="2020-11-08T16:19:26.495" v="13240" actId="1076"/>
          <ac:spMkLst>
            <pc:docMk/>
            <pc:sldMk cId="908734521" sldId="478"/>
            <ac:spMk id="3" creationId="{0F58E35A-787A-496A-AD61-15A816E60E02}"/>
          </ac:spMkLst>
        </pc:spChg>
        <pc:spChg chg="add mod">
          <ac:chgData name="Daniel Kaufmann" userId="934340720f57f02e" providerId="LiveId" clId="{906E7261-0F0E-4DB9-8D83-A67BF29DC418}" dt="2020-11-08T16:20:29.562" v="13247" actId="208"/>
          <ac:spMkLst>
            <pc:docMk/>
            <pc:sldMk cId="908734521" sldId="478"/>
            <ac:spMk id="5" creationId="{D6517BF0-1782-4C55-91AB-81FFBDC4D6DE}"/>
          </ac:spMkLst>
        </pc:spChg>
        <pc:spChg chg="add mod">
          <ac:chgData name="Daniel Kaufmann" userId="934340720f57f02e" providerId="LiveId" clId="{906E7261-0F0E-4DB9-8D83-A67BF29DC418}" dt="2020-11-08T16:19:39.127" v="13242" actId="1076"/>
          <ac:spMkLst>
            <pc:docMk/>
            <pc:sldMk cId="908734521" sldId="478"/>
            <ac:spMk id="7" creationId="{B1FC79A4-BD2A-4E23-9104-848545FE7A26}"/>
          </ac:spMkLst>
        </pc:spChg>
        <pc:spChg chg="add mod">
          <ac:chgData name="Daniel Kaufmann" userId="934340720f57f02e" providerId="LiveId" clId="{906E7261-0F0E-4DB9-8D83-A67BF29DC418}" dt="2020-11-08T16:20:29.562" v="13247" actId="208"/>
          <ac:spMkLst>
            <pc:docMk/>
            <pc:sldMk cId="908734521" sldId="478"/>
            <ac:spMk id="9" creationId="{ADA74904-BD29-4360-B742-E638F4F82109}"/>
          </ac:spMkLst>
        </pc:spChg>
        <pc:spChg chg="add mod">
          <ac:chgData name="Daniel Kaufmann" userId="934340720f57f02e" providerId="LiveId" clId="{906E7261-0F0E-4DB9-8D83-A67BF29DC418}" dt="2020-11-08T16:21:11.281" v="13248" actId="1076"/>
          <ac:spMkLst>
            <pc:docMk/>
            <pc:sldMk cId="908734521" sldId="478"/>
            <ac:spMk id="11" creationId="{73BD2759-3A8E-4939-8E10-01EBC50A324D}"/>
          </ac:spMkLst>
        </pc:spChg>
        <pc:spChg chg="add mod">
          <ac:chgData name="Daniel Kaufmann" userId="934340720f57f02e" providerId="LiveId" clId="{906E7261-0F0E-4DB9-8D83-A67BF29DC418}" dt="2020-11-08T16:26:38.625" v="13355" actId="207"/>
          <ac:spMkLst>
            <pc:docMk/>
            <pc:sldMk cId="908734521" sldId="478"/>
            <ac:spMk id="13" creationId="{5AE9A1BF-4B94-4BA8-8CFD-CDD79AE73FA9}"/>
          </ac:spMkLst>
        </pc:spChg>
      </pc:sldChg>
      <pc:sldChg chg="addSp delSp modSp add mod modNotesTx">
        <pc:chgData name="Daniel Kaufmann" userId="934340720f57f02e" providerId="LiveId" clId="{906E7261-0F0E-4DB9-8D83-A67BF29DC418}" dt="2020-11-14T14:17:00.494" v="14404" actId="33524"/>
        <pc:sldMkLst>
          <pc:docMk/>
          <pc:sldMk cId="3340197899" sldId="479"/>
        </pc:sldMkLst>
        <pc:spChg chg="mod">
          <ac:chgData name="Daniel Kaufmann" userId="934340720f57f02e" providerId="LiveId" clId="{906E7261-0F0E-4DB9-8D83-A67BF29DC418}" dt="2020-11-08T16:21:48.295" v="13275" actId="20577"/>
          <ac:spMkLst>
            <pc:docMk/>
            <pc:sldMk cId="3340197899" sldId="479"/>
            <ac:spMk id="2" creationId="{5CEBB6E6-64C1-4F55-98A3-56E1BA7CF0A0}"/>
          </ac:spMkLst>
        </pc:spChg>
        <pc:spChg chg="add mod">
          <ac:chgData name="Daniel Kaufmann" userId="934340720f57f02e" providerId="LiveId" clId="{906E7261-0F0E-4DB9-8D83-A67BF29DC418}" dt="2020-11-08T16:23:14.988" v="13292" actId="208"/>
          <ac:spMkLst>
            <pc:docMk/>
            <pc:sldMk cId="3340197899" sldId="479"/>
            <ac:spMk id="4" creationId="{64DCCE6A-386A-43CB-AD73-858C54EF2775}"/>
          </ac:spMkLst>
        </pc:spChg>
        <pc:spChg chg="del">
          <ac:chgData name="Daniel Kaufmann" userId="934340720f57f02e" providerId="LiveId" clId="{906E7261-0F0E-4DB9-8D83-A67BF29DC418}" dt="2020-11-08T16:21:54.475" v="13276" actId="478"/>
          <ac:spMkLst>
            <pc:docMk/>
            <pc:sldMk cId="3340197899" sldId="479"/>
            <ac:spMk id="5" creationId="{D6517BF0-1782-4C55-91AB-81FFBDC4D6DE}"/>
          </ac:spMkLst>
        </pc:spChg>
        <pc:spChg chg="add mod">
          <ac:chgData name="Daniel Kaufmann" userId="934340720f57f02e" providerId="LiveId" clId="{906E7261-0F0E-4DB9-8D83-A67BF29DC418}" dt="2020-11-08T16:23:14.988" v="13292" actId="208"/>
          <ac:spMkLst>
            <pc:docMk/>
            <pc:sldMk cId="3340197899" sldId="479"/>
            <ac:spMk id="6" creationId="{8732826F-5AA2-4F35-A9C5-EECC8E58FA42}"/>
          </ac:spMkLst>
        </pc:spChg>
        <pc:spChg chg="del">
          <ac:chgData name="Daniel Kaufmann" userId="934340720f57f02e" providerId="LiveId" clId="{906E7261-0F0E-4DB9-8D83-A67BF29DC418}" dt="2020-11-08T16:21:54.475" v="13276" actId="478"/>
          <ac:spMkLst>
            <pc:docMk/>
            <pc:sldMk cId="3340197899" sldId="479"/>
            <ac:spMk id="7" creationId="{B1FC79A4-BD2A-4E23-9104-848545FE7A26}"/>
          </ac:spMkLst>
        </pc:spChg>
        <pc:spChg chg="add mod">
          <ac:chgData name="Daniel Kaufmann" userId="934340720f57f02e" providerId="LiveId" clId="{906E7261-0F0E-4DB9-8D83-A67BF29DC418}" dt="2020-11-08T16:26:35.180" v="13354" actId="207"/>
          <ac:spMkLst>
            <pc:docMk/>
            <pc:sldMk cId="3340197899" sldId="479"/>
            <ac:spMk id="8" creationId="{E9052D0F-E4F2-4C4F-80E8-531E920341DF}"/>
          </ac:spMkLst>
        </pc:spChg>
        <pc:spChg chg="del">
          <ac:chgData name="Daniel Kaufmann" userId="934340720f57f02e" providerId="LiveId" clId="{906E7261-0F0E-4DB9-8D83-A67BF29DC418}" dt="2020-11-08T16:21:54.475" v="13276" actId="478"/>
          <ac:spMkLst>
            <pc:docMk/>
            <pc:sldMk cId="3340197899" sldId="479"/>
            <ac:spMk id="9" creationId="{ADA74904-BD29-4360-B742-E638F4F82109}"/>
          </ac:spMkLst>
        </pc:spChg>
        <pc:spChg chg="del">
          <ac:chgData name="Daniel Kaufmann" userId="934340720f57f02e" providerId="LiveId" clId="{906E7261-0F0E-4DB9-8D83-A67BF29DC418}" dt="2020-11-08T16:21:54.475" v="13276" actId="478"/>
          <ac:spMkLst>
            <pc:docMk/>
            <pc:sldMk cId="3340197899" sldId="479"/>
            <ac:spMk id="11" creationId="{73BD2759-3A8E-4939-8E10-01EBC50A324D}"/>
          </ac:spMkLst>
        </pc:spChg>
        <pc:spChg chg="del">
          <ac:chgData name="Daniel Kaufmann" userId="934340720f57f02e" providerId="LiveId" clId="{906E7261-0F0E-4DB9-8D83-A67BF29DC418}" dt="2020-11-08T16:21:54.475" v="13276" actId="478"/>
          <ac:spMkLst>
            <pc:docMk/>
            <pc:sldMk cId="3340197899" sldId="479"/>
            <ac:spMk id="13" creationId="{5AE9A1BF-4B94-4BA8-8CFD-CDD79AE73FA9}"/>
          </ac:spMkLst>
        </pc:spChg>
        <pc:spChg chg="add mod">
          <ac:chgData name="Daniel Kaufmann" userId="934340720f57f02e" providerId="LiveId" clId="{906E7261-0F0E-4DB9-8D83-A67BF29DC418}" dt="2020-11-08T16:23:25.594" v="13296" actId="404"/>
          <ac:spMkLst>
            <pc:docMk/>
            <pc:sldMk cId="3340197899" sldId="479"/>
            <ac:spMk id="16" creationId="{B6441744-F49F-481D-9884-09A778F1C5A1}"/>
          </ac:spMkLst>
        </pc:spChg>
        <pc:spChg chg="add mod">
          <ac:chgData name="Daniel Kaufmann" userId="934340720f57f02e" providerId="LiveId" clId="{906E7261-0F0E-4DB9-8D83-A67BF29DC418}" dt="2020-11-08T16:23:25.594" v="13296" actId="404"/>
          <ac:spMkLst>
            <pc:docMk/>
            <pc:sldMk cId="3340197899" sldId="479"/>
            <ac:spMk id="18" creationId="{2CCC0E82-C1FC-4867-B38D-4141D15F4A2D}"/>
          </ac:spMkLst>
        </pc:spChg>
      </pc:sldChg>
      <pc:sldChg chg="addSp delSp modSp add mod modNotesTx">
        <pc:chgData name="Daniel Kaufmann" userId="934340720f57f02e" providerId="LiveId" clId="{906E7261-0F0E-4DB9-8D83-A67BF29DC418}" dt="2020-11-14T14:32:07.604" v="14798" actId="33524"/>
        <pc:sldMkLst>
          <pc:docMk/>
          <pc:sldMk cId="3950771836" sldId="480"/>
        </pc:sldMkLst>
        <pc:spChg chg="mod">
          <ac:chgData name="Daniel Kaufmann" userId="934340720f57f02e" providerId="LiveId" clId="{906E7261-0F0E-4DB9-8D83-A67BF29DC418}" dt="2020-11-08T16:23:51.299" v="13325" actId="20577"/>
          <ac:spMkLst>
            <pc:docMk/>
            <pc:sldMk cId="3950771836" sldId="480"/>
            <ac:spMk id="2" creationId="{5CEBB6E6-64C1-4F55-98A3-56E1BA7CF0A0}"/>
          </ac:spMkLst>
        </pc:spChg>
        <pc:spChg chg="del">
          <ac:chgData name="Daniel Kaufmann" userId="934340720f57f02e" providerId="LiveId" clId="{906E7261-0F0E-4DB9-8D83-A67BF29DC418}" dt="2020-11-08T16:23:57.095" v="13326" actId="478"/>
          <ac:spMkLst>
            <pc:docMk/>
            <pc:sldMk cId="3950771836" sldId="480"/>
            <ac:spMk id="4" creationId="{64DCCE6A-386A-43CB-AD73-858C54EF2775}"/>
          </ac:spMkLst>
        </pc:spChg>
        <pc:spChg chg="add mod">
          <ac:chgData name="Daniel Kaufmann" userId="934340720f57f02e" providerId="LiveId" clId="{906E7261-0F0E-4DB9-8D83-A67BF29DC418}" dt="2020-11-08T16:26:14.158" v="13352" actId="208"/>
          <ac:spMkLst>
            <pc:docMk/>
            <pc:sldMk cId="3950771836" sldId="480"/>
            <ac:spMk id="5" creationId="{46367940-8AF7-42E8-BDA9-0A5E9206A0C9}"/>
          </ac:spMkLst>
        </pc:spChg>
        <pc:spChg chg="del">
          <ac:chgData name="Daniel Kaufmann" userId="934340720f57f02e" providerId="LiveId" clId="{906E7261-0F0E-4DB9-8D83-A67BF29DC418}" dt="2020-11-08T16:23:57.095" v="13326" actId="478"/>
          <ac:spMkLst>
            <pc:docMk/>
            <pc:sldMk cId="3950771836" sldId="480"/>
            <ac:spMk id="6" creationId="{8732826F-5AA2-4F35-A9C5-EECC8E58FA42}"/>
          </ac:spMkLst>
        </pc:spChg>
        <pc:spChg chg="add mod">
          <ac:chgData name="Daniel Kaufmann" userId="934340720f57f02e" providerId="LiveId" clId="{906E7261-0F0E-4DB9-8D83-A67BF29DC418}" dt="2020-11-08T16:26:14.158" v="13352" actId="208"/>
          <ac:spMkLst>
            <pc:docMk/>
            <pc:sldMk cId="3950771836" sldId="480"/>
            <ac:spMk id="7" creationId="{63D5AD90-D783-4725-8362-BBCB1179F168}"/>
          </ac:spMkLst>
        </pc:spChg>
        <pc:spChg chg="del">
          <ac:chgData name="Daniel Kaufmann" userId="934340720f57f02e" providerId="LiveId" clId="{906E7261-0F0E-4DB9-8D83-A67BF29DC418}" dt="2020-11-08T16:23:57.095" v="13326" actId="478"/>
          <ac:spMkLst>
            <pc:docMk/>
            <pc:sldMk cId="3950771836" sldId="480"/>
            <ac:spMk id="8" creationId="{E9052D0F-E4F2-4C4F-80E8-531E920341DF}"/>
          </ac:spMkLst>
        </pc:spChg>
        <pc:spChg chg="add mod">
          <ac:chgData name="Daniel Kaufmann" userId="934340720f57f02e" providerId="LiveId" clId="{906E7261-0F0E-4DB9-8D83-A67BF29DC418}" dt="2020-11-08T16:26:14.158" v="13352" actId="208"/>
          <ac:spMkLst>
            <pc:docMk/>
            <pc:sldMk cId="3950771836" sldId="480"/>
            <ac:spMk id="10" creationId="{69047EE3-EE29-46E8-B9AF-D7A670737EA8}"/>
          </ac:spMkLst>
        </pc:spChg>
        <pc:spChg chg="add mod">
          <ac:chgData name="Daniel Kaufmann" userId="934340720f57f02e" providerId="LiveId" clId="{906E7261-0F0E-4DB9-8D83-A67BF29DC418}" dt="2020-11-08T16:26:52.877" v="13356" actId="208"/>
          <ac:spMkLst>
            <pc:docMk/>
            <pc:sldMk cId="3950771836" sldId="480"/>
            <ac:spMk id="12" creationId="{2A382563-6E7A-4516-B9C9-4BC365FF18C4}"/>
          </ac:spMkLst>
        </pc:spChg>
        <pc:spChg chg="add mod">
          <ac:chgData name="Daniel Kaufmann" userId="934340720f57f02e" providerId="LiveId" clId="{906E7261-0F0E-4DB9-8D83-A67BF29DC418}" dt="2020-11-08T16:25:43.957" v="13348" actId="255"/>
          <ac:spMkLst>
            <pc:docMk/>
            <pc:sldMk cId="3950771836" sldId="480"/>
            <ac:spMk id="14" creationId="{37DE4204-B694-411D-9747-6313C673A53C}"/>
          </ac:spMkLst>
        </pc:spChg>
        <pc:spChg chg="del">
          <ac:chgData name="Daniel Kaufmann" userId="934340720f57f02e" providerId="LiveId" clId="{906E7261-0F0E-4DB9-8D83-A67BF29DC418}" dt="2020-11-08T16:23:57.095" v="13326" actId="478"/>
          <ac:spMkLst>
            <pc:docMk/>
            <pc:sldMk cId="3950771836" sldId="480"/>
            <ac:spMk id="16" creationId="{B6441744-F49F-481D-9884-09A778F1C5A1}"/>
          </ac:spMkLst>
        </pc:spChg>
        <pc:spChg chg="del">
          <ac:chgData name="Daniel Kaufmann" userId="934340720f57f02e" providerId="LiveId" clId="{906E7261-0F0E-4DB9-8D83-A67BF29DC418}" dt="2020-11-08T16:23:57.095" v="13326" actId="478"/>
          <ac:spMkLst>
            <pc:docMk/>
            <pc:sldMk cId="3950771836" sldId="480"/>
            <ac:spMk id="18" creationId="{2CCC0E82-C1FC-4867-B38D-4141D15F4A2D}"/>
          </ac:spMkLst>
        </pc:spChg>
        <pc:spChg chg="add mod">
          <ac:chgData name="Daniel Kaufmann" userId="934340720f57f02e" providerId="LiveId" clId="{906E7261-0F0E-4DB9-8D83-A67BF29DC418}" dt="2020-11-08T16:26:52.877" v="13356" actId="208"/>
          <ac:spMkLst>
            <pc:docMk/>
            <pc:sldMk cId="3950771836" sldId="480"/>
            <ac:spMk id="20" creationId="{494B5597-96F5-473E-B474-536B681D3AB9}"/>
          </ac:spMkLst>
        </pc:spChg>
        <pc:spChg chg="add mod">
          <ac:chgData name="Daniel Kaufmann" userId="934340720f57f02e" providerId="LiveId" clId="{906E7261-0F0E-4DB9-8D83-A67BF29DC418}" dt="2020-11-08T16:25:47.672" v="13349" actId="255"/>
          <ac:spMkLst>
            <pc:docMk/>
            <pc:sldMk cId="3950771836" sldId="480"/>
            <ac:spMk id="22" creationId="{CCC24806-0FE4-406F-B298-26FB79E31FAE}"/>
          </ac:spMkLst>
        </pc:spChg>
        <pc:spChg chg="add mod">
          <ac:chgData name="Daniel Kaufmann" userId="934340720f57f02e" providerId="LiveId" clId="{906E7261-0F0E-4DB9-8D83-A67BF29DC418}" dt="2020-11-08T16:25:51.679" v="13350" actId="255"/>
          <ac:spMkLst>
            <pc:docMk/>
            <pc:sldMk cId="3950771836" sldId="480"/>
            <ac:spMk id="24" creationId="{F1F36D9B-EAD9-4315-BD4C-8F05798453FE}"/>
          </ac:spMkLst>
        </pc:spChg>
      </pc:sldChg>
      <pc:sldChg chg="modSp new mod modNotesTx">
        <pc:chgData name="Daniel Kaufmann" userId="934340720f57f02e" providerId="LiveId" clId="{906E7261-0F0E-4DB9-8D83-A67BF29DC418}" dt="2020-11-08T16:30:19.606" v="13590" actId="20577"/>
        <pc:sldMkLst>
          <pc:docMk/>
          <pc:sldMk cId="3493005845" sldId="481"/>
        </pc:sldMkLst>
        <pc:spChg chg="mod">
          <ac:chgData name="Daniel Kaufmann" userId="934340720f57f02e" providerId="LiveId" clId="{906E7261-0F0E-4DB9-8D83-A67BF29DC418}" dt="2020-11-08T16:27:30.580" v="13358"/>
          <ac:spMkLst>
            <pc:docMk/>
            <pc:sldMk cId="3493005845" sldId="481"/>
            <ac:spMk id="2" creationId="{4DA380C2-7D14-4255-A064-54D061655A47}"/>
          </ac:spMkLst>
        </pc:spChg>
        <pc:spChg chg="mod">
          <ac:chgData name="Daniel Kaufmann" userId="934340720f57f02e" providerId="LiveId" clId="{906E7261-0F0E-4DB9-8D83-A67BF29DC418}" dt="2020-11-08T16:29:03.370" v="13568" actId="20577"/>
          <ac:spMkLst>
            <pc:docMk/>
            <pc:sldMk cId="3493005845" sldId="481"/>
            <ac:spMk id="3" creationId="{C89C8017-0664-4A2A-A479-B3622A394017}"/>
          </ac:spMkLst>
        </pc:spChg>
      </pc:sldChg>
      <pc:sldChg chg="addSp delSp modSp new mod setBg setClrOvrMap modNotesTx">
        <pc:chgData name="Daniel Kaufmann" userId="934340720f57f02e" providerId="LiveId" clId="{906E7261-0F0E-4DB9-8D83-A67BF29DC418}" dt="2020-11-08T16:40:11.713" v="14164" actId="20577"/>
        <pc:sldMkLst>
          <pc:docMk/>
          <pc:sldMk cId="214098157" sldId="482"/>
        </pc:sldMkLst>
        <pc:spChg chg="mod">
          <ac:chgData name="Daniel Kaufmann" userId="934340720f57f02e" providerId="LiveId" clId="{906E7261-0F0E-4DB9-8D83-A67BF29DC418}" dt="2020-11-08T16:33:20.780" v="13628" actId="1076"/>
          <ac:spMkLst>
            <pc:docMk/>
            <pc:sldMk cId="214098157" sldId="482"/>
            <ac:spMk id="2" creationId="{524C2B19-5641-4F8D-9137-3DB68C4EB727}"/>
          </ac:spMkLst>
        </pc:spChg>
        <pc:spChg chg="mod">
          <ac:chgData name="Daniel Kaufmann" userId="934340720f57f02e" providerId="LiveId" clId="{906E7261-0F0E-4DB9-8D83-A67BF29DC418}" dt="2020-11-08T16:38:11.012" v="13801" actId="20577"/>
          <ac:spMkLst>
            <pc:docMk/>
            <pc:sldMk cId="214098157" sldId="482"/>
            <ac:spMk id="3" creationId="{928D6CA5-604E-4760-AA05-CD8251763C21}"/>
          </ac:spMkLst>
        </pc:spChg>
        <pc:spChg chg="add">
          <ac:chgData name="Daniel Kaufmann" userId="934340720f57f02e" providerId="LiveId" clId="{906E7261-0F0E-4DB9-8D83-A67BF29DC418}" dt="2020-11-08T16:32:32.394" v="13607" actId="26606"/>
          <ac:spMkLst>
            <pc:docMk/>
            <pc:sldMk cId="214098157" sldId="482"/>
            <ac:spMk id="14" creationId="{CF62D2A7-8207-488C-9F46-316BA81A16C8}"/>
          </ac:spMkLst>
        </pc:spChg>
        <pc:picChg chg="add del">
          <ac:chgData name="Daniel Kaufmann" userId="934340720f57f02e" providerId="LiveId" clId="{906E7261-0F0E-4DB9-8D83-A67BF29DC418}" dt="2020-11-08T16:31:34.471" v="13600" actId="478"/>
          <ac:picMkLst>
            <pc:docMk/>
            <pc:sldMk cId="214098157" sldId="482"/>
            <ac:picMk id="5" creationId="{9A6D3781-2B31-49C8-99BA-1598F068011B}"/>
          </ac:picMkLst>
        </pc:picChg>
        <pc:picChg chg="add mod ord">
          <ac:chgData name="Daniel Kaufmann" userId="934340720f57f02e" providerId="LiveId" clId="{906E7261-0F0E-4DB9-8D83-A67BF29DC418}" dt="2020-11-08T16:32:32.394" v="13607" actId="26606"/>
          <ac:picMkLst>
            <pc:docMk/>
            <pc:sldMk cId="214098157" sldId="482"/>
            <ac:picMk id="7" creationId="{17A2AE5D-FACF-4D7B-865E-A4C7831F9007}"/>
          </ac:picMkLst>
        </pc:picChg>
        <pc:picChg chg="add del">
          <ac:chgData name="Daniel Kaufmann" userId="934340720f57f02e" providerId="LiveId" clId="{906E7261-0F0E-4DB9-8D83-A67BF29DC418}" dt="2020-11-08T16:32:32.390" v="13606" actId="26606"/>
          <ac:picMkLst>
            <pc:docMk/>
            <pc:sldMk cId="214098157" sldId="482"/>
            <ac:picMk id="12" creationId="{54DDEBDD-D8BD-41A6-8A0D-B00E3768B0F9}"/>
          </ac:picMkLst>
        </pc:picChg>
      </pc:sldChg>
      <pc:sldChg chg="new del">
        <pc:chgData name="Daniel Kaufmann" userId="934340720f57f02e" providerId="LiveId" clId="{906E7261-0F0E-4DB9-8D83-A67BF29DC418}" dt="2020-11-08T16:31:08.165" v="13592" actId="47"/>
        <pc:sldMkLst>
          <pc:docMk/>
          <pc:sldMk cId="1136178343" sldId="482"/>
        </pc:sldMkLst>
      </pc:sldChg>
      <pc:sldChg chg="addSp delSp modSp new del mod modNotesTx">
        <pc:chgData name="Daniel Kaufmann" userId="934340720f57f02e" providerId="LiveId" clId="{906E7261-0F0E-4DB9-8D83-A67BF29DC418}" dt="2020-11-14T14:21:12.366" v="14446" actId="47"/>
        <pc:sldMkLst>
          <pc:docMk/>
          <pc:sldMk cId="1871170396" sldId="483"/>
        </pc:sldMkLst>
        <pc:spChg chg="mod">
          <ac:chgData name="Daniel Kaufmann" userId="934340720f57f02e" providerId="LiveId" clId="{906E7261-0F0E-4DB9-8D83-A67BF29DC418}" dt="2020-11-14T14:18:56.322" v="14412" actId="21"/>
          <ac:spMkLst>
            <pc:docMk/>
            <pc:sldMk cId="1871170396" sldId="483"/>
            <ac:spMk id="2" creationId="{786573C8-D113-46E9-A456-53938EBF50C0}"/>
          </ac:spMkLst>
        </pc:spChg>
        <pc:spChg chg="mod">
          <ac:chgData name="Daniel Kaufmann" userId="934340720f57f02e" providerId="LiveId" clId="{906E7261-0F0E-4DB9-8D83-A67BF29DC418}" dt="2020-11-14T14:17:29.038" v="14406"/>
          <ac:spMkLst>
            <pc:docMk/>
            <pc:sldMk cId="1871170396" sldId="483"/>
            <ac:spMk id="3" creationId="{003987A6-D070-438E-89B0-0A5ADDF6B81F}"/>
          </ac:spMkLst>
        </pc:spChg>
        <pc:picChg chg="add del">
          <ac:chgData name="Daniel Kaufmann" userId="934340720f57f02e" providerId="LiveId" clId="{906E7261-0F0E-4DB9-8D83-A67BF29DC418}" dt="2020-11-14T14:20:15.825" v="14444" actId="478"/>
          <ac:picMkLst>
            <pc:docMk/>
            <pc:sldMk cId="1871170396" sldId="483"/>
            <ac:picMk id="4" creationId="{8721A8A4-F789-4B94-A209-49975619EACC}"/>
          </ac:picMkLst>
        </pc:picChg>
      </pc:sldChg>
      <pc:sldChg chg="modSp add mod modNotesTx">
        <pc:chgData name="Daniel Kaufmann" userId="934340720f57f02e" providerId="LiveId" clId="{906E7261-0F0E-4DB9-8D83-A67BF29DC418}" dt="2020-11-08T16:45:09.499" v="14274"/>
        <pc:sldMkLst>
          <pc:docMk/>
          <pc:sldMk cId="3258773737" sldId="484"/>
        </pc:sldMkLst>
        <pc:spChg chg="mod">
          <ac:chgData name="Daniel Kaufmann" userId="934340720f57f02e" providerId="LiveId" clId="{906E7261-0F0E-4DB9-8D83-A67BF29DC418}" dt="2020-11-08T16:44:57.916" v="14273" actId="20577"/>
          <ac:spMkLst>
            <pc:docMk/>
            <pc:sldMk cId="3258773737" sldId="484"/>
            <ac:spMk id="3" creationId="{928D6CA5-604E-4760-AA05-CD8251763C21}"/>
          </ac:spMkLst>
        </pc:spChg>
      </pc:sldChg>
      <pc:sldChg chg="modSp add mod modNotesTx">
        <pc:chgData name="Daniel Kaufmann" userId="934340720f57f02e" providerId="LiveId" clId="{906E7261-0F0E-4DB9-8D83-A67BF29DC418}" dt="2020-11-08T16:47:07.513" v="14370"/>
        <pc:sldMkLst>
          <pc:docMk/>
          <pc:sldMk cId="2869559674" sldId="485"/>
        </pc:sldMkLst>
        <pc:spChg chg="mod">
          <ac:chgData name="Daniel Kaufmann" userId="934340720f57f02e" providerId="LiveId" clId="{906E7261-0F0E-4DB9-8D83-A67BF29DC418}" dt="2020-11-08T16:47:00.902" v="14369" actId="114"/>
          <ac:spMkLst>
            <pc:docMk/>
            <pc:sldMk cId="2869559674" sldId="485"/>
            <ac:spMk id="3" creationId="{928D6CA5-604E-4760-AA05-CD8251763C21}"/>
          </ac:spMkLst>
        </pc:spChg>
      </pc:sldChg>
      <pc:sldChg chg="modSp add mod ord modNotesTx">
        <pc:chgData name="Daniel Kaufmann" userId="934340720f57f02e" providerId="LiveId" clId="{906E7261-0F0E-4DB9-8D83-A67BF29DC418}" dt="2020-11-14T14:21:03.210" v="14445" actId="14826"/>
        <pc:sldMkLst>
          <pc:docMk/>
          <pc:sldMk cId="1451783689" sldId="486"/>
        </pc:sldMkLst>
        <pc:spChg chg="mod">
          <ac:chgData name="Daniel Kaufmann" userId="934340720f57f02e" providerId="LiveId" clId="{906E7261-0F0E-4DB9-8D83-A67BF29DC418}" dt="2020-11-14T14:19:05.866" v="14416" actId="122"/>
          <ac:spMkLst>
            <pc:docMk/>
            <pc:sldMk cId="1451783689" sldId="486"/>
            <ac:spMk id="2" creationId="{524C2B19-5641-4F8D-9137-3DB68C4EB727}"/>
          </ac:spMkLst>
        </pc:spChg>
        <pc:spChg chg="mod">
          <ac:chgData name="Daniel Kaufmann" userId="934340720f57f02e" providerId="LiveId" clId="{906E7261-0F0E-4DB9-8D83-A67BF29DC418}" dt="2020-11-14T14:19:20.609" v="14420" actId="27636"/>
          <ac:spMkLst>
            <pc:docMk/>
            <pc:sldMk cId="1451783689" sldId="486"/>
            <ac:spMk id="3" creationId="{928D6CA5-604E-4760-AA05-CD8251763C21}"/>
          </ac:spMkLst>
        </pc:spChg>
        <pc:picChg chg="mod modCrop">
          <ac:chgData name="Daniel Kaufmann" userId="934340720f57f02e" providerId="LiveId" clId="{906E7261-0F0E-4DB9-8D83-A67BF29DC418}" dt="2020-11-14T14:21:03.210" v="14445" actId="14826"/>
          <ac:picMkLst>
            <pc:docMk/>
            <pc:sldMk cId="1451783689" sldId="486"/>
            <ac:picMk id="7" creationId="{17A2AE5D-FACF-4D7B-865E-A4C7831F9007}"/>
          </ac:picMkLst>
        </pc:picChg>
      </pc:sldChg>
      <pc:sldChg chg="modSp add mod modNotesTx">
        <pc:chgData name="Daniel Kaufmann" userId="934340720f57f02e" providerId="LiveId" clId="{906E7261-0F0E-4DB9-8D83-A67BF29DC418}" dt="2020-11-14T14:22:34.571" v="14471" actId="20577"/>
        <pc:sldMkLst>
          <pc:docMk/>
          <pc:sldMk cId="3911549597" sldId="487"/>
        </pc:sldMkLst>
        <pc:spChg chg="mod">
          <ac:chgData name="Daniel Kaufmann" userId="934340720f57f02e" providerId="LiveId" clId="{906E7261-0F0E-4DB9-8D83-A67BF29DC418}" dt="2020-11-14T14:22:34.571" v="14471" actId="20577"/>
          <ac:spMkLst>
            <pc:docMk/>
            <pc:sldMk cId="3911549597" sldId="487"/>
            <ac:spMk id="3" creationId="{928D6CA5-604E-4760-AA05-CD8251763C21}"/>
          </ac:spMkLst>
        </pc:spChg>
      </pc:sldChg>
      <pc:sldChg chg="addSp delSp modSp add mod ord delDesignElem chgLayout modNotesTx">
        <pc:chgData name="Daniel Kaufmann" userId="934340720f57f02e" providerId="LiveId" clId="{906E7261-0F0E-4DB9-8D83-A67BF29DC418}" dt="2020-11-14T14:37:10.422" v="15333" actId="20577"/>
        <pc:sldMkLst>
          <pc:docMk/>
          <pc:sldMk cId="912221188" sldId="488"/>
        </pc:sldMkLst>
        <pc:spChg chg="mod ord">
          <ac:chgData name="Daniel Kaufmann" userId="934340720f57f02e" providerId="LiveId" clId="{906E7261-0F0E-4DB9-8D83-A67BF29DC418}" dt="2020-11-14T14:29:03.946" v="14762" actId="700"/>
          <ac:spMkLst>
            <pc:docMk/>
            <pc:sldMk cId="912221188" sldId="488"/>
            <ac:spMk id="2" creationId="{524C2B19-5641-4F8D-9137-3DB68C4EB727}"/>
          </ac:spMkLst>
        </pc:spChg>
        <pc:spChg chg="mod ord">
          <ac:chgData name="Daniel Kaufmann" userId="934340720f57f02e" providerId="LiveId" clId="{906E7261-0F0E-4DB9-8D83-A67BF29DC418}" dt="2020-11-14T14:29:03.946" v="14762" actId="700"/>
          <ac:spMkLst>
            <pc:docMk/>
            <pc:sldMk cId="912221188" sldId="488"/>
            <ac:spMk id="3" creationId="{928D6CA5-604E-4760-AA05-CD8251763C21}"/>
          </ac:spMkLst>
        </pc:spChg>
        <pc:spChg chg="add mod">
          <ac:chgData name="Daniel Kaufmann" userId="934340720f57f02e" providerId="LiveId" clId="{906E7261-0F0E-4DB9-8D83-A67BF29DC418}" dt="2020-11-14T14:28:55.460" v="14760" actId="27636"/>
          <ac:spMkLst>
            <pc:docMk/>
            <pc:sldMk cId="912221188" sldId="488"/>
            <ac:spMk id="6" creationId="{3FE51769-A6E1-4AD0-AE34-37375156DF66}"/>
          </ac:spMkLst>
        </pc:spChg>
        <pc:spChg chg="add del mod">
          <ac:chgData name="Daniel Kaufmann" userId="934340720f57f02e" providerId="LiveId" clId="{906E7261-0F0E-4DB9-8D83-A67BF29DC418}" dt="2020-11-14T14:29:15.854" v="14770"/>
          <ac:spMkLst>
            <pc:docMk/>
            <pc:sldMk cId="912221188" sldId="488"/>
            <ac:spMk id="8" creationId="{7CB699A2-F94B-4305-9F79-AFAAC20DF87F}"/>
          </ac:spMkLst>
        </pc:spChg>
        <pc:spChg chg="add mod">
          <ac:chgData name="Daniel Kaufmann" userId="934340720f57f02e" providerId="LiveId" clId="{906E7261-0F0E-4DB9-8D83-A67BF29DC418}" dt="2020-11-14T14:32:39.784" v="14804" actId="403"/>
          <ac:spMkLst>
            <pc:docMk/>
            <pc:sldMk cId="912221188" sldId="488"/>
            <ac:spMk id="9" creationId="{46043665-8D0F-40D0-93D3-266E6F165E98}"/>
          </ac:spMkLst>
        </pc:spChg>
        <pc:spChg chg="add del">
          <ac:chgData name="Daniel Kaufmann" userId="934340720f57f02e" providerId="LiveId" clId="{906E7261-0F0E-4DB9-8D83-A67BF29DC418}" dt="2020-11-14T14:29:03.946" v="14762" actId="700"/>
          <ac:spMkLst>
            <pc:docMk/>
            <pc:sldMk cId="912221188" sldId="488"/>
            <ac:spMk id="14" creationId="{CF62D2A7-8207-488C-9F46-316BA81A16C8}"/>
          </ac:spMkLst>
        </pc:spChg>
        <pc:picChg chg="mod">
          <ac:chgData name="Daniel Kaufmann" userId="934340720f57f02e" providerId="LiveId" clId="{906E7261-0F0E-4DB9-8D83-A67BF29DC418}" dt="2020-11-14T14:26:24.754" v="14527" actId="14826"/>
          <ac:picMkLst>
            <pc:docMk/>
            <pc:sldMk cId="912221188" sldId="488"/>
            <ac:picMk id="7" creationId="{17A2AE5D-FACF-4D7B-865E-A4C7831F9007}"/>
          </ac:picMkLst>
        </pc:picChg>
      </pc:sldChg>
      <pc:sldChg chg="new del">
        <pc:chgData name="Daniel Kaufmann" userId="934340720f57f02e" providerId="LiveId" clId="{906E7261-0F0E-4DB9-8D83-A67BF29DC418}" dt="2020-11-14T14:25:11.382" v="14495" actId="47"/>
        <pc:sldMkLst>
          <pc:docMk/>
          <pc:sldMk cId="3170633934" sldId="488"/>
        </pc:sldMkLst>
      </pc:sldChg>
      <pc:sldChg chg="modSp add mod modNotesTx">
        <pc:chgData name="Daniel Kaufmann" userId="934340720f57f02e" providerId="LiveId" clId="{906E7261-0F0E-4DB9-8D83-A67BF29DC418}" dt="2020-11-14T14:38:13.141" v="15556" actId="20577"/>
        <pc:sldMkLst>
          <pc:docMk/>
          <pc:sldMk cId="1985382990" sldId="489"/>
        </pc:sldMkLst>
        <pc:spChg chg="mod">
          <ac:chgData name="Daniel Kaufmann" userId="934340720f57f02e" providerId="LiveId" clId="{906E7261-0F0E-4DB9-8D83-A67BF29DC418}" dt="2020-11-14T14:34:25.133" v="14936" actId="255"/>
          <ac:spMkLst>
            <pc:docMk/>
            <pc:sldMk cId="1985382990" sldId="489"/>
            <ac:spMk id="9" creationId="{46043665-8D0F-40D0-93D3-266E6F165E98}"/>
          </ac:spMkLst>
        </pc:spChg>
      </pc:sldChg>
      <pc:sldChg chg="modSp new mod">
        <pc:chgData name="Daniel Kaufmann" userId="934340720f57f02e" providerId="LiveId" clId="{906E7261-0F0E-4DB9-8D83-A67BF29DC418}" dt="2020-11-14T14:41:48.191" v="15600" actId="20577"/>
        <pc:sldMkLst>
          <pc:docMk/>
          <pc:sldMk cId="1013288664" sldId="490"/>
        </pc:sldMkLst>
        <pc:spChg chg="mod">
          <ac:chgData name="Daniel Kaufmann" userId="934340720f57f02e" providerId="LiveId" clId="{906E7261-0F0E-4DB9-8D83-A67BF29DC418}" dt="2020-11-14T14:41:48.191" v="15600" actId="20577"/>
          <ac:spMkLst>
            <pc:docMk/>
            <pc:sldMk cId="1013288664" sldId="490"/>
            <ac:spMk id="2" creationId="{DE2DA804-17B6-4184-9B9F-00F9186216FE}"/>
          </ac:spMkLst>
        </pc:spChg>
      </pc:sldChg>
      <pc:sldChg chg="modSp add mod ord modNotesTx">
        <pc:chgData name="Daniel Kaufmann" userId="934340720f57f02e" providerId="LiveId" clId="{906E7261-0F0E-4DB9-8D83-A67BF29DC418}" dt="2020-11-14T14:46:20.599" v="15673" actId="20577"/>
        <pc:sldMkLst>
          <pc:docMk/>
          <pc:sldMk cId="966011932" sldId="491"/>
        </pc:sldMkLst>
        <pc:spChg chg="mod">
          <ac:chgData name="Daniel Kaufmann" userId="934340720f57f02e" providerId="LiveId" clId="{906E7261-0F0E-4DB9-8D83-A67BF29DC418}" dt="2020-11-14T14:43:18.110" v="15625" actId="20577"/>
          <ac:spMkLst>
            <pc:docMk/>
            <pc:sldMk cId="966011932" sldId="491"/>
            <ac:spMk id="2" creationId="{AF17D03C-EC73-47CA-A686-C0C9F209EA44}"/>
          </ac:spMkLst>
        </pc:spChg>
        <pc:picChg chg="mod">
          <ac:chgData name="Daniel Kaufmann" userId="934340720f57f02e" providerId="LiveId" clId="{906E7261-0F0E-4DB9-8D83-A67BF29DC418}" dt="2020-11-14T14:45:51.607" v="15629" actId="14826"/>
          <ac:picMkLst>
            <pc:docMk/>
            <pc:sldMk cId="966011932" sldId="491"/>
            <ac:picMk id="11" creationId="{049FB484-56D1-4210-8827-D1484291D73C}"/>
          </ac:picMkLst>
        </pc:picChg>
      </pc:sldChg>
      <pc:sldChg chg="addSp delSp modSp new mod modClrScheme modAnim chgLayout modNotesTx">
        <pc:chgData name="Daniel Kaufmann" userId="934340720f57f02e" providerId="LiveId" clId="{906E7261-0F0E-4DB9-8D83-A67BF29DC418}" dt="2020-11-14T14:49:07.213" v="15752"/>
        <pc:sldMkLst>
          <pc:docMk/>
          <pc:sldMk cId="1089749163" sldId="492"/>
        </pc:sldMkLst>
        <pc:spChg chg="del mod ord">
          <ac:chgData name="Daniel Kaufmann" userId="934340720f57f02e" providerId="LiveId" clId="{906E7261-0F0E-4DB9-8D83-A67BF29DC418}" dt="2020-11-14T14:46:39.382" v="15675" actId="700"/>
          <ac:spMkLst>
            <pc:docMk/>
            <pc:sldMk cId="1089749163" sldId="492"/>
            <ac:spMk id="2" creationId="{3D5FC827-0F3B-43D3-8BF8-CA0225D10286}"/>
          </ac:spMkLst>
        </pc:spChg>
        <pc:spChg chg="del mod ord">
          <ac:chgData name="Daniel Kaufmann" userId="934340720f57f02e" providerId="LiveId" clId="{906E7261-0F0E-4DB9-8D83-A67BF29DC418}" dt="2020-11-14T14:46:39.382" v="15675" actId="700"/>
          <ac:spMkLst>
            <pc:docMk/>
            <pc:sldMk cId="1089749163" sldId="492"/>
            <ac:spMk id="3" creationId="{29DDEA82-A109-4069-AFF7-6FC94769ED8D}"/>
          </ac:spMkLst>
        </pc:spChg>
        <pc:spChg chg="del">
          <ac:chgData name="Daniel Kaufmann" userId="934340720f57f02e" providerId="LiveId" clId="{906E7261-0F0E-4DB9-8D83-A67BF29DC418}" dt="2020-11-14T14:46:39.382" v="15675" actId="700"/>
          <ac:spMkLst>
            <pc:docMk/>
            <pc:sldMk cId="1089749163" sldId="492"/>
            <ac:spMk id="4" creationId="{550A804D-51B6-4CCF-B4FC-94689AA855FB}"/>
          </ac:spMkLst>
        </pc:spChg>
        <pc:spChg chg="add mod ord">
          <ac:chgData name="Daniel Kaufmann" userId="934340720f57f02e" providerId="LiveId" clId="{906E7261-0F0E-4DB9-8D83-A67BF29DC418}" dt="2020-11-14T14:48:08.576" v="15746" actId="20577"/>
          <ac:spMkLst>
            <pc:docMk/>
            <pc:sldMk cId="1089749163" sldId="492"/>
            <ac:spMk id="5" creationId="{29945534-626A-4C06-B02C-4A247BBBE505}"/>
          </ac:spMkLst>
        </pc:spChg>
        <pc:spChg chg="add mod ord">
          <ac:chgData name="Daniel Kaufmann" userId="934340720f57f02e" providerId="LiveId" clId="{906E7261-0F0E-4DB9-8D83-A67BF29DC418}" dt="2020-11-14T14:47:50.781" v="15710" actId="14100"/>
          <ac:spMkLst>
            <pc:docMk/>
            <pc:sldMk cId="1089749163" sldId="492"/>
            <ac:spMk id="6" creationId="{4F598F98-2C2E-48B8-87EF-7A890F660CBE}"/>
          </ac:spMkLst>
        </pc:spChg>
        <pc:spChg chg="mod">
          <ac:chgData name="Daniel Kaufmann" userId="934340720f57f02e" providerId="LiveId" clId="{906E7261-0F0E-4DB9-8D83-A67BF29DC418}" dt="2020-11-14T14:48:31.113" v="15749" actId="207"/>
          <ac:spMkLst>
            <pc:docMk/>
            <pc:sldMk cId="1089749163" sldId="492"/>
            <ac:spMk id="14" creationId="{4D8A6FC9-BA3E-42B3-81DE-DE1E2FD3EA49}"/>
          </ac:spMkLst>
        </pc:spChg>
        <pc:spChg chg="mod">
          <ac:chgData name="Daniel Kaufmann" userId="934340720f57f02e" providerId="LiveId" clId="{906E7261-0F0E-4DB9-8D83-A67BF29DC418}" dt="2020-11-14T14:48:23.672" v="15748" actId="1076"/>
          <ac:spMkLst>
            <pc:docMk/>
            <pc:sldMk cId="1089749163" sldId="492"/>
            <ac:spMk id="15" creationId="{28F068F8-2865-456E-BBE3-616B7DF56EBA}"/>
          </ac:spMkLst>
        </pc:spChg>
        <pc:spChg chg="add mod">
          <ac:chgData name="Daniel Kaufmann" userId="934340720f57f02e" providerId="LiveId" clId="{906E7261-0F0E-4DB9-8D83-A67BF29DC418}" dt="2020-11-14T14:48:54.178" v="15751" actId="1076"/>
          <ac:spMkLst>
            <pc:docMk/>
            <pc:sldMk cId="1089749163" sldId="492"/>
            <ac:spMk id="17" creationId="{DB7839C1-82C1-4D06-8F1D-075C4CF2BE42}"/>
          </ac:spMkLst>
        </pc:spChg>
        <pc:grpChg chg="add mod">
          <ac:chgData name="Daniel Kaufmann" userId="934340720f57f02e" providerId="LiveId" clId="{906E7261-0F0E-4DB9-8D83-A67BF29DC418}" dt="2020-11-14T14:48:23.672" v="15748" actId="1076"/>
          <ac:grpSpMkLst>
            <pc:docMk/>
            <pc:sldMk cId="1089749163" sldId="492"/>
            <ac:grpSpMk id="11" creationId="{B2ED5065-F326-4182-9CC3-667B91E04527}"/>
          </ac:grpSpMkLst>
        </pc:grpChg>
        <pc:grpChg chg="mod">
          <ac:chgData name="Daniel Kaufmann" userId="934340720f57f02e" providerId="LiveId" clId="{906E7261-0F0E-4DB9-8D83-A67BF29DC418}" dt="2020-11-14T14:48:23.672" v="15748" actId="1076"/>
          <ac:grpSpMkLst>
            <pc:docMk/>
            <pc:sldMk cId="1089749163" sldId="492"/>
            <ac:grpSpMk id="13" creationId="{0C7C3A69-5877-4259-8F02-C550079C1C35}"/>
          </ac:grpSpMkLst>
        </pc:grpChg>
        <pc:picChg chg="add del">
          <ac:chgData name="Daniel Kaufmann" userId="934340720f57f02e" providerId="LiveId" clId="{906E7261-0F0E-4DB9-8D83-A67BF29DC418}" dt="2020-11-14T14:46:56.615" v="15702" actId="478"/>
          <ac:picMkLst>
            <pc:docMk/>
            <pc:sldMk cId="1089749163" sldId="492"/>
            <ac:picMk id="8" creationId="{A68296ED-3664-4D09-A1EC-4E6825C204CF}"/>
          </ac:picMkLst>
        </pc:picChg>
        <pc:picChg chg="add mod">
          <ac:chgData name="Daniel Kaufmann" userId="934340720f57f02e" providerId="LiveId" clId="{906E7261-0F0E-4DB9-8D83-A67BF29DC418}" dt="2020-11-14T14:47:47.185" v="15709" actId="14100"/>
          <ac:picMkLst>
            <pc:docMk/>
            <pc:sldMk cId="1089749163" sldId="492"/>
            <ac:picMk id="10" creationId="{152FAEDA-8DB2-40D2-8B75-D510917FC274}"/>
          </ac:picMkLst>
        </pc:picChg>
        <pc:picChg chg="mod">
          <ac:chgData name="Daniel Kaufmann" userId="934340720f57f02e" providerId="LiveId" clId="{906E7261-0F0E-4DB9-8D83-A67BF29DC418}" dt="2020-11-14T14:48:23.672" v="15748" actId="1076"/>
          <ac:picMkLst>
            <pc:docMk/>
            <pc:sldMk cId="1089749163" sldId="492"/>
            <ac:picMk id="12" creationId="{AB28A6E0-41B2-4A67-BA9C-FFDE8F2DE579}"/>
          </ac:picMkLst>
        </pc:picChg>
      </pc:sldChg>
      <pc:sldChg chg="addSp delSp modSp new mod modNotesTx">
        <pc:chgData name="Daniel Kaufmann" userId="934340720f57f02e" providerId="LiveId" clId="{906E7261-0F0E-4DB9-8D83-A67BF29DC418}" dt="2020-11-14T14:52:11.225" v="15803" actId="122"/>
        <pc:sldMkLst>
          <pc:docMk/>
          <pc:sldMk cId="3934368055" sldId="493"/>
        </pc:sldMkLst>
        <pc:spChg chg="mod">
          <ac:chgData name="Daniel Kaufmann" userId="934340720f57f02e" providerId="LiveId" clId="{906E7261-0F0E-4DB9-8D83-A67BF29DC418}" dt="2020-11-14T14:49:55.106" v="15762" actId="20577"/>
          <ac:spMkLst>
            <pc:docMk/>
            <pc:sldMk cId="3934368055" sldId="493"/>
            <ac:spMk id="2" creationId="{566AA517-F7BF-46D8-A5FE-A0835070C19B}"/>
          </ac:spMkLst>
        </pc:spChg>
        <pc:spChg chg="mod">
          <ac:chgData name="Daniel Kaufmann" userId="934340720f57f02e" providerId="LiveId" clId="{906E7261-0F0E-4DB9-8D83-A67BF29DC418}" dt="2020-11-14T14:52:11.225" v="15803" actId="122"/>
          <ac:spMkLst>
            <pc:docMk/>
            <pc:sldMk cId="3934368055" sldId="493"/>
            <ac:spMk id="3" creationId="{279717A7-6AA1-4659-B6B6-C4109A8F1CCF}"/>
          </ac:spMkLst>
        </pc:spChg>
        <pc:picChg chg="add del mod">
          <ac:chgData name="Daniel Kaufmann" userId="934340720f57f02e" providerId="LiveId" clId="{906E7261-0F0E-4DB9-8D83-A67BF29DC418}" dt="2020-11-14T14:50:31.399" v="15767" actId="21"/>
          <ac:picMkLst>
            <pc:docMk/>
            <pc:sldMk cId="3934368055" sldId="493"/>
            <ac:picMk id="5" creationId="{14902BBB-0820-4E42-A25E-6389C38B1FF1}"/>
          </ac:picMkLst>
        </pc:picChg>
        <pc:picChg chg="add mod">
          <ac:chgData name="Daniel Kaufmann" userId="934340720f57f02e" providerId="LiveId" clId="{906E7261-0F0E-4DB9-8D83-A67BF29DC418}" dt="2020-11-14T14:51:18.991" v="15774" actId="1076"/>
          <ac:picMkLst>
            <pc:docMk/>
            <pc:sldMk cId="3934368055" sldId="493"/>
            <ac:picMk id="7" creationId="{B4F7C70D-18A7-4911-A9A5-D62245FF4785}"/>
          </ac:picMkLst>
        </pc:picChg>
      </pc:sldChg>
      <pc:sldChg chg="addSp modSp new mod modNotesTx">
        <pc:chgData name="Daniel Kaufmann" userId="934340720f57f02e" providerId="LiveId" clId="{906E7261-0F0E-4DB9-8D83-A67BF29DC418}" dt="2020-11-14T14:53:08.766" v="15814" actId="1076"/>
        <pc:sldMkLst>
          <pc:docMk/>
          <pc:sldMk cId="2664620289" sldId="494"/>
        </pc:sldMkLst>
        <pc:spChg chg="mod">
          <ac:chgData name="Daniel Kaufmann" userId="934340720f57f02e" providerId="LiveId" clId="{906E7261-0F0E-4DB9-8D83-A67BF29DC418}" dt="2020-11-14T14:51:50.994" v="15787" actId="20577"/>
          <ac:spMkLst>
            <pc:docMk/>
            <pc:sldMk cId="2664620289" sldId="494"/>
            <ac:spMk id="2" creationId="{E66EF87B-62FD-40D4-B601-FCCBC9129BEA}"/>
          </ac:spMkLst>
        </pc:spChg>
        <pc:spChg chg="mod">
          <ac:chgData name="Daniel Kaufmann" userId="934340720f57f02e" providerId="LiveId" clId="{906E7261-0F0E-4DB9-8D83-A67BF29DC418}" dt="2020-11-14T14:52:15.042" v="15804" actId="122"/>
          <ac:spMkLst>
            <pc:docMk/>
            <pc:sldMk cId="2664620289" sldId="494"/>
            <ac:spMk id="3" creationId="{4ACA13AB-0F05-4B1E-A3E1-5C50BA420996}"/>
          </ac:spMkLst>
        </pc:spChg>
        <pc:picChg chg="add mod">
          <ac:chgData name="Daniel Kaufmann" userId="934340720f57f02e" providerId="LiveId" clId="{906E7261-0F0E-4DB9-8D83-A67BF29DC418}" dt="2020-11-14T14:53:08.766" v="15814" actId="1076"/>
          <ac:picMkLst>
            <pc:docMk/>
            <pc:sldMk cId="2664620289" sldId="494"/>
            <ac:picMk id="4" creationId="{5064F42A-73B2-4053-8ED8-54E72A385821}"/>
          </ac:picMkLst>
        </pc:picChg>
      </pc:sldChg>
      <pc:sldChg chg="addSp delSp modSp new mod modNotesTx">
        <pc:chgData name="Daniel Kaufmann" userId="934340720f57f02e" providerId="LiveId" clId="{906E7261-0F0E-4DB9-8D83-A67BF29DC418}" dt="2020-11-14T14:56:20.742" v="15850"/>
        <pc:sldMkLst>
          <pc:docMk/>
          <pc:sldMk cId="3960721881" sldId="495"/>
        </pc:sldMkLst>
        <pc:spChg chg="mod">
          <ac:chgData name="Daniel Kaufmann" userId="934340720f57f02e" providerId="LiveId" clId="{906E7261-0F0E-4DB9-8D83-A67BF29DC418}" dt="2020-11-14T14:53:33.998" v="15830" actId="20577"/>
          <ac:spMkLst>
            <pc:docMk/>
            <pc:sldMk cId="3960721881" sldId="495"/>
            <ac:spMk id="2" creationId="{C21ADF65-AE58-435E-95AE-0001D41585CC}"/>
          </ac:spMkLst>
        </pc:spChg>
        <pc:spChg chg="mod">
          <ac:chgData name="Daniel Kaufmann" userId="934340720f57f02e" providerId="LiveId" clId="{906E7261-0F0E-4DB9-8D83-A67BF29DC418}" dt="2020-11-14T14:53:43.851" v="15835" actId="122"/>
          <ac:spMkLst>
            <pc:docMk/>
            <pc:sldMk cId="3960721881" sldId="495"/>
            <ac:spMk id="3" creationId="{66C9F560-D41D-4213-AA2B-6359993C557A}"/>
          </ac:spMkLst>
        </pc:spChg>
        <pc:spChg chg="add del mod">
          <ac:chgData name="Daniel Kaufmann" userId="934340720f57f02e" providerId="LiveId" clId="{906E7261-0F0E-4DB9-8D83-A67BF29DC418}" dt="2020-11-14T14:55:21.256" v="15840" actId="478"/>
          <ac:spMkLst>
            <pc:docMk/>
            <pc:sldMk cId="3960721881" sldId="495"/>
            <ac:spMk id="6" creationId="{BDD477D4-1B6B-469C-B910-DB0B8C56BA10}"/>
          </ac:spMkLst>
        </pc:spChg>
        <pc:picChg chg="add mod">
          <ac:chgData name="Daniel Kaufmann" userId="934340720f57f02e" providerId="LiveId" clId="{906E7261-0F0E-4DB9-8D83-A67BF29DC418}" dt="2020-11-14T14:55:59.561" v="15849" actId="1076"/>
          <ac:picMkLst>
            <pc:docMk/>
            <pc:sldMk cId="3960721881" sldId="495"/>
            <ac:picMk id="5" creationId="{654FED09-090B-4F0B-B16A-3205F68D5FFF}"/>
          </ac:picMkLst>
        </pc:picChg>
      </pc:sldChg>
      <pc:sldChg chg="addSp delSp modSp new mod modNotesTx">
        <pc:chgData name="Daniel Kaufmann" userId="934340720f57f02e" providerId="LiveId" clId="{906E7261-0F0E-4DB9-8D83-A67BF29DC418}" dt="2020-11-14T16:21:50.949" v="15867" actId="14861"/>
        <pc:sldMkLst>
          <pc:docMk/>
          <pc:sldMk cId="391205377" sldId="496"/>
        </pc:sldMkLst>
        <pc:spChg chg="mod">
          <ac:chgData name="Daniel Kaufmann" userId="934340720f57f02e" providerId="LiveId" clId="{906E7261-0F0E-4DB9-8D83-A67BF29DC418}" dt="2020-11-14T14:57:17.052" v="15852"/>
          <ac:spMkLst>
            <pc:docMk/>
            <pc:sldMk cId="391205377" sldId="496"/>
            <ac:spMk id="2" creationId="{01537D64-7467-4AEE-B88B-DF7C9A8DB95B}"/>
          </ac:spMkLst>
        </pc:spChg>
        <pc:spChg chg="mod">
          <ac:chgData name="Daniel Kaufmann" userId="934340720f57f02e" providerId="LiveId" clId="{906E7261-0F0E-4DB9-8D83-A67BF29DC418}" dt="2020-11-14T14:57:33.784" v="15856" actId="14100"/>
          <ac:spMkLst>
            <pc:docMk/>
            <pc:sldMk cId="391205377" sldId="496"/>
            <ac:spMk id="3" creationId="{7744ACA8-0E08-40F9-846C-81CB31CDF473}"/>
          </ac:spMkLst>
        </pc:spChg>
        <pc:picChg chg="add del">
          <ac:chgData name="Daniel Kaufmann" userId="934340720f57f02e" providerId="LiveId" clId="{906E7261-0F0E-4DB9-8D83-A67BF29DC418}" dt="2020-11-14T16:18:57.463" v="15859" actId="478"/>
          <ac:picMkLst>
            <pc:docMk/>
            <pc:sldMk cId="391205377" sldId="496"/>
            <ac:picMk id="5" creationId="{E7129AE6-93AB-4791-BC2F-A848DDEB20BB}"/>
          </ac:picMkLst>
        </pc:picChg>
        <pc:picChg chg="add mod">
          <ac:chgData name="Daniel Kaufmann" userId="934340720f57f02e" providerId="LiveId" clId="{906E7261-0F0E-4DB9-8D83-A67BF29DC418}" dt="2020-11-14T16:21:50.949" v="15867" actId="14861"/>
          <ac:picMkLst>
            <pc:docMk/>
            <pc:sldMk cId="391205377" sldId="496"/>
            <ac:picMk id="6" creationId="{8EEDB377-F00E-409C-9257-4B520537F6F8}"/>
          </ac:picMkLst>
        </pc:picChg>
      </pc:sldChg>
      <pc:sldChg chg="modSp del mod">
        <pc:chgData name="Daniel Kaufmann" userId="934340720f57f02e" providerId="LiveId" clId="{906E7261-0F0E-4DB9-8D83-A67BF29DC418}" dt="2020-11-08T16:31:14.912" v="13595"/>
        <pc:sldMkLst>
          <pc:docMk/>
          <pc:sldMk cId="3816052770" sldId="516"/>
        </pc:sldMkLst>
        <pc:spChg chg="mod">
          <ac:chgData name="Daniel Kaufmann" userId="934340720f57f02e" providerId="LiveId" clId="{906E7261-0F0E-4DB9-8D83-A67BF29DC418}" dt="2020-11-08T16:31:14.912" v="13595"/>
          <ac:spMkLst>
            <pc:docMk/>
            <pc:sldMk cId="3816052770" sldId="516"/>
            <ac:spMk id="3" creationId="{00000000-0000-0000-0000-000000000000}"/>
          </ac:spMkLst>
        </pc:spChg>
      </pc:sldChg>
    </pc:docChg>
  </pc:docChgLst>
  <pc:docChgLst>
    <pc:chgData name="Guest User" providerId="Windows Live" clId="Web-{23E8BD1E-2377-4A72-94FB-E4F9EE48ED39}"/>
    <pc:docChg chg="modSld">
      <pc:chgData name="Guest User" userId="" providerId="Windows Live" clId="Web-{23E8BD1E-2377-4A72-94FB-E4F9EE48ED39}" dt="2021-03-03T19:32:06.619" v="35" actId="20577"/>
      <pc:docMkLst>
        <pc:docMk/>
      </pc:docMkLst>
      <pc:sldChg chg="modSp">
        <pc:chgData name="Guest User" userId="" providerId="Windows Live" clId="Web-{23E8BD1E-2377-4A72-94FB-E4F9EE48ED39}" dt="2021-03-03T19:32:06.619" v="35" actId="20577"/>
        <pc:sldMkLst>
          <pc:docMk/>
          <pc:sldMk cId="2462771887" sldId="531"/>
        </pc:sldMkLst>
        <pc:spChg chg="mod">
          <ac:chgData name="Guest User" userId="" providerId="Windows Live" clId="Web-{23E8BD1E-2377-4A72-94FB-E4F9EE48ED39}" dt="2021-03-03T19:32:06.619" v="35" actId="20577"/>
          <ac:spMkLst>
            <pc:docMk/>
            <pc:sldMk cId="2462771887" sldId="531"/>
            <ac:spMk id="4" creationId="{F5409B42-EE5B-4026-9C08-EA0F9252DFAF}"/>
          </ac:spMkLst>
        </pc:spChg>
      </pc:sldChg>
    </pc:docChg>
  </pc:docChgLst>
  <pc:docChgLst>
    <pc:chgData name="Guest User" providerId="Windows Live" clId="Web-{277BE439-70F4-4238-B34B-B0C6FD389048}"/>
    <pc:docChg chg="modSld">
      <pc:chgData name="Guest User" userId="" providerId="Windows Live" clId="Web-{277BE439-70F4-4238-B34B-B0C6FD389048}" dt="2021-03-04T15:03:41.010" v="32"/>
      <pc:docMkLst>
        <pc:docMk/>
      </pc:docMkLst>
      <pc:sldChg chg="modNotes">
        <pc:chgData name="Guest User" userId="" providerId="Windows Live" clId="Web-{277BE439-70F4-4238-B34B-B0C6FD389048}" dt="2021-03-04T15:03:41.010" v="32"/>
        <pc:sldMkLst>
          <pc:docMk/>
          <pc:sldMk cId="2462771887" sldId="531"/>
        </pc:sldMkLst>
      </pc:sldChg>
    </pc:docChg>
  </pc:docChgLst>
  <pc:docChgLst>
    <pc:chgData name="Guest User" providerId="Windows Live" clId="Web-{5B14F2B9-C07A-4F7C-B72B-60BAC5CE3EC9}"/>
    <pc:docChg chg="modSld">
      <pc:chgData name="Guest User" userId="" providerId="Windows Live" clId="Web-{5B14F2B9-C07A-4F7C-B72B-60BAC5CE3EC9}" dt="2020-12-29T13:47:07.658" v="6"/>
      <pc:docMkLst>
        <pc:docMk/>
      </pc:docMkLst>
      <pc:sldChg chg="modNotes">
        <pc:chgData name="Guest User" userId="" providerId="Windows Live" clId="Web-{5B14F2B9-C07A-4F7C-B72B-60BAC5CE3EC9}" dt="2020-12-29T13:47:07.658" v="6"/>
        <pc:sldMkLst>
          <pc:docMk/>
          <pc:sldMk cId="3843604295" sldId="380"/>
        </pc:sldMkLst>
      </pc:sldChg>
    </pc:docChg>
  </pc:docChgLst>
  <pc:docChgLst>
    <pc:chgData name="Daniel Kaufmann" userId="934340720f57f02e" providerId="LiveId" clId="{1B70FD96-5D16-4155-80E8-9C4F50C4F981}"/>
    <pc:docChg chg="undo custSel mod addSld delSld modSld sldOrd">
      <pc:chgData name="Daniel Kaufmann" userId="934340720f57f02e" providerId="LiveId" clId="{1B70FD96-5D16-4155-80E8-9C4F50C4F981}" dt="2021-02-18T01:48:12.629" v="32243" actId="14100"/>
      <pc:docMkLst>
        <pc:docMk/>
      </pc:docMkLst>
      <pc:sldChg chg="modNotesTx">
        <pc:chgData name="Daniel Kaufmann" userId="934340720f57f02e" providerId="LiveId" clId="{1B70FD96-5D16-4155-80E8-9C4F50C4F981}" dt="2020-12-12T16:46:07.309" v="2630" actId="20577"/>
        <pc:sldMkLst>
          <pc:docMk/>
          <pc:sldMk cId="3940935841" sldId="256"/>
        </pc:sldMkLst>
      </pc:sldChg>
      <pc:sldChg chg="modNotesTx">
        <pc:chgData name="Daniel Kaufmann" userId="934340720f57f02e" providerId="LiveId" clId="{1B70FD96-5D16-4155-80E8-9C4F50C4F981}" dt="2020-12-12T16:50:29.724" v="4416" actId="20577"/>
        <pc:sldMkLst>
          <pc:docMk/>
          <pc:sldMk cId="1814958444" sldId="259"/>
        </pc:sldMkLst>
      </pc:sldChg>
      <pc:sldChg chg="modNotesTx">
        <pc:chgData name="Daniel Kaufmann" userId="934340720f57f02e" providerId="LiveId" clId="{1B70FD96-5D16-4155-80E8-9C4F50C4F981}" dt="2021-02-02T15:05:52.351" v="31776" actId="20577"/>
        <pc:sldMkLst>
          <pc:docMk/>
          <pc:sldMk cId="2588075531" sldId="260"/>
        </pc:sldMkLst>
      </pc:sldChg>
      <pc:sldChg chg="modNotesTx">
        <pc:chgData name="Daniel Kaufmann" userId="934340720f57f02e" providerId="LiveId" clId="{1B70FD96-5D16-4155-80E8-9C4F50C4F981}" dt="2020-12-12T16:52:49.804" v="5413" actId="20577"/>
        <pc:sldMkLst>
          <pc:docMk/>
          <pc:sldMk cId="756567952" sldId="261"/>
        </pc:sldMkLst>
      </pc:sldChg>
      <pc:sldChg chg="modNotesTx">
        <pc:chgData name="Daniel Kaufmann" userId="934340720f57f02e" providerId="LiveId" clId="{1B70FD96-5D16-4155-80E8-9C4F50C4F981}" dt="2020-12-12T17:09:51.367" v="5849" actId="20577"/>
        <pc:sldMkLst>
          <pc:docMk/>
          <pc:sldMk cId="3059681114" sldId="262"/>
        </pc:sldMkLst>
      </pc:sldChg>
      <pc:sldChg chg="modNotesTx">
        <pc:chgData name="Daniel Kaufmann" userId="934340720f57f02e" providerId="LiveId" clId="{1B70FD96-5D16-4155-80E8-9C4F50C4F981}" dt="2021-02-02T15:06:12.384" v="31780" actId="20577"/>
        <pc:sldMkLst>
          <pc:docMk/>
          <pc:sldMk cId="2008752599" sldId="263"/>
        </pc:sldMkLst>
      </pc:sldChg>
      <pc:sldChg chg="modNotesTx">
        <pc:chgData name="Daniel Kaufmann" userId="934340720f57f02e" providerId="LiveId" clId="{1B70FD96-5D16-4155-80E8-9C4F50C4F981}" dt="2020-12-12T17:12:19.704" v="6902" actId="20577"/>
        <pc:sldMkLst>
          <pc:docMk/>
          <pc:sldMk cId="647424462" sldId="265"/>
        </pc:sldMkLst>
      </pc:sldChg>
      <pc:sldChg chg="modSp mod modNotesTx">
        <pc:chgData name="Daniel Kaufmann" userId="934340720f57f02e" providerId="LiveId" clId="{1B70FD96-5D16-4155-80E8-9C4F50C4F981}" dt="2020-12-12T17:25:40.483" v="8089" actId="20577"/>
        <pc:sldMkLst>
          <pc:docMk/>
          <pc:sldMk cId="2824980881" sldId="266"/>
        </pc:sldMkLst>
        <pc:spChg chg="mod">
          <ac:chgData name="Daniel Kaufmann" userId="934340720f57f02e" providerId="LiveId" clId="{1B70FD96-5D16-4155-80E8-9C4F50C4F981}" dt="2020-12-12T17:14:24.882" v="7597" actId="20577"/>
          <ac:spMkLst>
            <pc:docMk/>
            <pc:sldMk cId="2824980881" sldId="266"/>
            <ac:spMk id="6" creationId="{7B7C6F0A-CB64-441B-8249-A7A8222A61AB}"/>
          </ac:spMkLst>
        </pc:spChg>
      </pc:sldChg>
      <pc:sldChg chg="modNotesTx">
        <pc:chgData name="Daniel Kaufmann" userId="934340720f57f02e" providerId="LiveId" clId="{1B70FD96-5D16-4155-80E8-9C4F50C4F981}" dt="2020-12-12T17:26:26.339" v="8137" actId="20577"/>
        <pc:sldMkLst>
          <pc:docMk/>
          <pc:sldMk cId="4069517365" sldId="267"/>
        </pc:sldMkLst>
      </pc:sldChg>
      <pc:sldChg chg="modNotesTx">
        <pc:chgData name="Daniel Kaufmann" userId="934340720f57f02e" providerId="LiveId" clId="{1B70FD96-5D16-4155-80E8-9C4F50C4F981}" dt="2020-12-12T17:26:57.627" v="8415" actId="20577"/>
        <pc:sldMkLst>
          <pc:docMk/>
          <pc:sldMk cId="433176020" sldId="268"/>
        </pc:sldMkLst>
      </pc:sldChg>
      <pc:sldChg chg="modNotesTx">
        <pc:chgData name="Daniel Kaufmann" userId="934340720f57f02e" providerId="LiveId" clId="{1B70FD96-5D16-4155-80E8-9C4F50C4F981}" dt="2020-12-12T17:28:10.522" v="9094" actId="20577"/>
        <pc:sldMkLst>
          <pc:docMk/>
          <pc:sldMk cId="4076890061" sldId="269"/>
        </pc:sldMkLst>
      </pc:sldChg>
      <pc:sldChg chg="modNotesTx">
        <pc:chgData name="Daniel Kaufmann" userId="934340720f57f02e" providerId="LiveId" clId="{1B70FD96-5D16-4155-80E8-9C4F50C4F981}" dt="2020-12-12T17:42:25.180" v="14546" actId="20577"/>
        <pc:sldMkLst>
          <pc:docMk/>
          <pc:sldMk cId="2367334800" sldId="270"/>
        </pc:sldMkLst>
      </pc:sldChg>
      <pc:sldChg chg="modSp mod modNotesTx">
        <pc:chgData name="Daniel Kaufmann" userId="934340720f57f02e" providerId="LiveId" clId="{1B70FD96-5D16-4155-80E8-9C4F50C4F981}" dt="2020-12-12T20:41:26.004" v="16482" actId="20577"/>
        <pc:sldMkLst>
          <pc:docMk/>
          <pc:sldMk cId="2840878554" sldId="271"/>
        </pc:sldMkLst>
        <pc:spChg chg="mod">
          <ac:chgData name="Daniel Kaufmann" userId="934340720f57f02e" providerId="LiveId" clId="{1B70FD96-5D16-4155-80E8-9C4F50C4F981}" dt="2020-12-12T20:40:10.792" v="15722" actId="33524"/>
          <ac:spMkLst>
            <pc:docMk/>
            <pc:sldMk cId="2840878554" sldId="271"/>
            <ac:spMk id="5" creationId="{30250F90-C1E3-4286-ABA3-19290369EC4E}"/>
          </ac:spMkLst>
        </pc:spChg>
      </pc:sldChg>
      <pc:sldChg chg="modNotesTx">
        <pc:chgData name="Daniel Kaufmann" userId="934340720f57f02e" providerId="LiveId" clId="{1B70FD96-5D16-4155-80E8-9C4F50C4F981}" dt="2020-12-12T16:47:16.715" v="2844" actId="20577"/>
        <pc:sldMkLst>
          <pc:docMk/>
          <pc:sldMk cId="1327314665" sldId="272"/>
        </pc:sldMkLst>
      </pc:sldChg>
      <pc:sldChg chg="addSp delSp modSp mod modClrScheme delAnim modAnim chgLayout modNotesTx">
        <pc:chgData name="Daniel Kaufmann" userId="934340720f57f02e" providerId="LiveId" clId="{1B70FD96-5D16-4155-80E8-9C4F50C4F981}" dt="2021-02-18T01:45:09.570" v="32212" actId="20577"/>
        <pc:sldMkLst>
          <pc:docMk/>
          <pc:sldMk cId="3668327233" sldId="273"/>
        </pc:sldMkLst>
        <pc:spChg chg="mod ord">
          <ac:chgData name="Daniel Kaufmann" userId="934340720f57f02e" providerId="LiveId" clId="{1B70FD96-5D16-4155-80E8-9C4F50C4F981}" dt="2021-01-04T23:14:00.313" v="31702" actId="122"/>
          <ac:spMkLst>
            <pc:docMk/>
            <pc:sldMk cId="3668327233" sldId="273"/>
            <ac:spMk id="4" creationId="{C4F3201B-151F-4113-B7ED-B5EA02EA1CA1}"/>
          </ac:spMkLst>
        </pc:spChg>
        <pc:spChg chg="del">
          <ac:chgData name="Daniel Kaufmann" userId="934340720f57f02e" providerId="LiveId" clId="{1B70FD96-5D16-4155-80E8-9C4F50C4F981}" dt="2021-01-04T23:13:47.159" v="31699" actId="478"/>
          <ac:spMkLst>
            <pc:docMk/>
            <pc:sldMk cId="3668327233" sldId="273"/>
            <ac:spMk id="5" creationId="{4016EE13-232E-4A3F-AEE8-369FD9D5034D}"/>
          </ac:spMkLst>
        </pc:spChg>
        <pc:picChg chg="add del mod">
          <ac:chgData name="Daniel Kaufmann" userId="934340720f57f02e" providerId="LiveId" clId="{1B70FD96-5D16-4155-80E8-9C4F50C4F981}" dt="2021-02-18T01:43:18.811" v="32195" actId="478"/>
          <ac:picMkLst>
            <pc:docMk/>
            <pc:sldMk cId="3668327233" sldId="273"/>
            <ac:picMk id="2" creationId="{E83CB143-73FA-45B7-A745-8F13EE9A0A3B}"/>
          </ac:picMkLst>
        </pc:picChg>
        <pc:picChg chg="add mod">
          <ac:chgData name="Daniel Kaufmann" userId="934340720f57f02e" providerId="LiveId" clId="{1B70FD96-5D16-4155-80E8-9C4F50C4F981}" dt="2021-02-18T01:43:46.750" v="32198" actId="14100"/>
          <ac:picMkLst>
            <pc:docMk/>
            <pc:sldMk cId="3668327233" sldId="273"/>
            <ac:picMk id="3" creationId="{15972777-9DCE-4FCE-BA10-B2EF832E5A2F}"/>
          </ac:picMkLst>
        </pc:picChg>
      </pc:sldChg>
      <pc:sldChg chg="modNotesTx">
        <pc:chgData name="Daniel Kaufmann" userId="934340720f57f02e" providerId="LiveId" clId="{1B70FD96-5D16-4155-80E8-9C4F50C4F981}" dt="2020-12-12T21:04:10.236" v="24927" actId="20577"/>
        <pc:sldMkLst>
          <pc:docMk/>
          <pc:sldMk cId="2354164363" sldId="274"/>
        </pc:sldMkLst>
      </pc:sldChg>
      <pc:sldChg chg="modNotesTx">
        <pc:chgData name="Daniel Kaufmann" userId="934340720f57f02e" providerId="LiveId" clId="{1B70FD96-5D16-4155-80E8-9C4F50C4F981}" dt="2020-12-12T20:56:50.962" v="21894" actId="20577"/>
        <pc:sldMkLst>
          <pc:docMk/>
          <pc:sldMk cId="3902234096" sldId="275"/>
        </pc:sldMkLst>
      </pc:sldChg>
      <pc:sldChg chg="modNotesTx">
        <pc:chgData name="Daniel Kaufmann" userId="934340720f57f02e" providerId="LiveId" clId="{1B70FD96-5D16-4155-80E8-9C4F50C4F981}" dt="2020-12-12T17:31:34.830" v="10635" actId="20577"/>
        <pc:sldMkLst>
          <pc:docMk/>
          <pc:sldMk cId="808139414" sldId="276"/>
        </pc:sldMkLst>
      </pc:sldChg>
      <pc:sldChg chg="modNotesTx">
        <pc:chgData name="Daniel Kaufmann" userId="934340720f57f02e" providerId="LiveId" clId="{1B70FD96-5D16-4155-80E8-9C4F50C4F981}" dt="2020-12-12T17:31:23.281" v="10574" actId="20577"/>
        <pc:sldMkLst>
          <pc:docMk/>
          <pc:sldMk cId="1396241314" sldId="277"/>
        </pc:sldMkLst>
      </pc:sldChg>
      <pc:sldChg chg="modSp mod modNotesTx">
        <pc:chgData name="Daniel Kaufmann" userId="934340720f57f02e" providerId="LiveId" clId="{1B70FD96-5D16-4155-80E8-9C4F50C4F981}" dt="2021-02-02T15:07:40.973" v="31783" actId="33524"/>
        <pc:sldMkLst>
          <pc:docMk/>
          <pc:sldMk cId="2754650495" sldId="278"/>
        </pc:sldMkLst>
        <pc:spChg chg="mod">
          <ac:chgData name="Daniel Kaufmann" userId="934340720f57f02e" providerId="LiveId" clId="{1B70FD96-5D16-4155-80E8-9C4F50C4F981}" dt="2020-12-12T17:37:59.332" v="12460" actId="20577"/>
          <ac:spMkLst>
            <pc:docMk/>
            <pc:sldMk cId="2754650495" sldId="278"/>
            <ac:spMk id="3" creationId="{B1CE4DDC-553B-4D08-82D5-CBF8F19D45C9}"/>
          </ac:spMkLst>
        </pc:spChg>
      </pc:sldChg>
      <pc:sldChg chg="modNotesTx">
        <pc:chgData name="Daniel Kaufmann" userId="934340720f57f02e" providerId="LiveId" clId="{1B70FD96-5D16-4155-80E8-9C4F50C4F981}" dt="2020-12-12T17:39:21.930" v="13060" actId="20577"/>
        <pc:sldMkLst>
          <pc:docMk/>
          <pc:sldMk cId="748045058" sldId="279"/>
        </pc:sldMkLst>
      </pc:sldChg>
      <pc:sldChg chg="modNotesTx">
        <pc:chgData name="Daniel Kaufmann" userId="934340720f57f02e" providerId="LiveId" clId="{1B70FD96-5D16-4155-80E8-9C4F50C4F981}" dt="2020-12-12T20:49:11.423" v="19564" actId="33524"/>
        <pc:sldMkLst>
          <pc:docMk/>
          <pc:sldMk cId="3843604295" sldId="380"/>
        </pc:sldMkLst>
      </pc:sldChg>
      <pc:sldChg chg="modNotesTx">
        <pc:chgData name="Daniel Kaufmann" userId="934340720f57f02e" providerId="LiveId" clId="{1B70FD96-5D16-4155-80E8-9C4F50C4F981}" dt="2020-12-12T17:33:58.713" v="11097" actId="20577"/>
        <pc:sldMkLst>
          <pc:docMk/>
          <pc:sldMk cId="408783842" sldId="381"/>
        </pc:sldMkLst>
      </pc:sldChg>
      <pc:sldChg chg="modSp mod modNotesTx">
        <pc:chgData name="Daniel Kaufmann" userId="934340720f57f02e" providerId="LiveId" clId="{1B70FD96-5D16-4155-80E8-9C4F50C4F981}" dt="2021-02-02T15:07:28.400" v="31782" actId="113"/>
        <pc:sldMkLst>
          <pc:docMk/>
          <pc:sldMk cId="2681871892" sldId="382"/>
        </pc:sldMkLst>
        <pc:spChg chg="mod">
          <ac:chgData name="Daniel Kaufmann" userId="934340720f57f02e" providerId="LiveId" clId="{1B70FD96-5D16-4155-80E8-9C4F50C4F981}" dt="2021-02-02T15:07:28.400" v="31782" actId="113"/>
          <ac:spMkLst>
            <pc:docMk/>
            <pc:sldMk cId="2681871892" sldId="382"/>
            <ac:spMk id="2" creationId="{0CC3FC9F-D013-468F-AEB2-0700F538AF3E}"/>
          </ac:spMkLst>
        </pc:spChg>
      </pc:sldChg>
      <pc:sldChg chg="modSp mod modNotesTx">
        <pc:chgData name="Daniel Kaufmann" userId="934340720f57f02e" providerId="LiveId" clId="{1B70FD96-5D16-4155-80E8-9C4F50C4F981}" dt="2020-12-12T17:47:48.629" v="15243" actId="14826"/>
        <pc:sldMkLst>
          <pc:docMk/>
          <pc:sldMk cId="2718946458" sldId="404"/>
        </pc:sldMkLst>
        <pc:picChg chg="mod">
          <ac:chgData name="Daniel Kaufmann" userId="934340720f57f02e" providerId="LiveId" clId="{1B70FD96-5D16-4155-80E8-9C4F50C4F981}" dt="2020-12-12T17:47:48.629" v="15243" actId="14826"/>
          <ac:picMkLst>
            <pc:docMk/>
            <pc:sldMk cId="2718946458" sldId="404"/>
            <ac:picMk id="11" creationId="{9E34A8AE-DCC9-4ECE-9526-98BEDB788167}"/>
          </ac:picMkLst>
        </pc:picChg>
      </pc:sldChg>
      <pc:sldChg chg="modNotesTx">
        <pc:chgData name="Daniel Kaufmann" userId="934340720f57f02e" providerId="LiveId" clId="{1B70FD96-5D16-4155-80E8-9C4F50C4F981}" dt="2020-12-12T20:43:51.295" v="17493" actId="20577"/>
        <pc:sldMkLst>
          <pc:docMk/>
          <pc:sldMk cId="2435129689" sldId="405"/>
        </pc:sldMkLst>
      </pc:sldChg>
      <pc:sldChg chg="del modNotesTx">
        <pc:chgData name="Daniel Kaufmann" userId="934340720f57f02e" providerId="LiveId" clId="{1B70FD96-5D16-4155-80E8-9C4F50C4F981}" dt="2020-12-12T20:57:21.077" v="21895" actId="2696"/>
        <pc:sldMkLst>
          <pc:docMk/>
          <pc:sldMk cId="3848579408" sldId="406"/>
        </pc:sldMkLst>
      </pc:sldChg>
      <pc:sldChg chg="del modNotesTx">
        <pc:chgData name="Daniel Kaufmann" userId="934340720f57f02e" providerId="LiveId" clId="{1B70FD96-5D16-4155-80E8-9C4F50C4F981}" dt="2020-12-12T20:57:21.077" v="21895" actId="2696"/>
        <pc:sldMkLst>
          <pc:docMk/>
          <pc:sldMk cId="1059724047" sldId="407"/>
        </pc:sldMkLst>
      </pc:sldChg>
      <pc:sldChg chg="modNotesTx">
        <pc:chgData name="Daniel Kaufmann" userId="934340720f57f02e" providerId="LiveId" clId="{1B70FD96-5D16-4155-80E8-9C4F50C4F981}" dt="2020-12-12T20:53:08.840" v="20695" actId="20577"/>
        <pc:sldMkLst>
          <pc:docMk/>
          <pc:sldMk cId="4114737" sldId="413"/>
        </pc:sldMkLst>
      </pc:sldChg>
      <pc:sldChg chg="modNotesTx">
        <pc:chgData name="Daniel Kaufmann" userId="934340720f57f02e" providerId="LiveId" clId="{1B70FD96-5D16-4155-80E8-9C4F50C4F981}" dt="2020-12-12T20:54:38.284" v="21385" actId="20577"/>
        <pc:sldMkLst>
          <pc:docMk/>
          <pc:sldMk cId="55334616" sldId="414"/>
        </pc:sldMkLst>
      </pc:sldChg>
      <pc:sldChg chg="modNotesTx">
        <pc:chgData name="Daniel Kaufmann" userId="934340720f57f02e" providerId="LiveId" clId="{1B70FD96-5D16-4155-80E8-9C4F50C4F981}" dt="2020-12-12T20:55:43.964" v="21723"/>
        <pc:sldMkLst>
          <pc:docMk/>
          <pc:sldMk cId="3341498765" sldId="417"/>
        </pc:sldMkLst>
      </pc:sldChg>
      <pc:sldChg chg="modNotesTx">
        <pc:chgData name="Daniel Kaufmann" userId="934340720f57f02e" providerId="LiveId" clId="{1B70FD96-5D16-4155-80E8-9C4F50C4F981}" dt="2020-12-12T20:41:36.130" v="16539" actId="20577"/>
        <pc:sldMkLst>
          <pc:docMk/>
          <pc:sldMk cId="4274130678" sldId="419"/>
        </pc:sldMkLst>
      </pc:sldChg>
      <pc:sldChg chg="modNotesTx">
        <pc:chgData name="Daniel Kaufmann" userId="934340720f57f02e" providerId="LiveId" clId="{1B70FD96-5D16-4155-80E8-9C4F50C4F981}" dt="2020-12-12T20:51:47.453" v="20159" actId="20577"/>
        <pc:sldMkLst>
          <pc:docMk/>
          <pc:sldMk cId="118736375" sldId="420"/>
        </pc:sldMkLst>
      </pc:sldChg>
      <pc:sldChg chg="modNotesTx">
        <pc:chgData name="Daniel Kaufmann" userId="934340720f57f02e" providerId="LiveId" clId="{1B70FD96-5D16-4155-80E8-9C4F50C4F981}" dt="2021-02-02T15:04:53.780" v="31771" actId="6549"/>
        <pc:sldMkLst>
          <pc:docMk/>
          <pc:sldMk cId="76404481" sldId="421"/>
        </pc:sldMkLst>
      </pc:sldChg>
      <pc:sldChg chg="del">
        <pc:chgData name="Daniel Kaufmann" userId="934340720f57f02e" providerId="LiveId" clId="{1B70FD96-5D16-4155-80E8-9C4F50C4F981}" dt="2020-12-12T20:56:27.301" v="21815" actId="47"/>
        <pc:sldMkLst>
          <pc:docMk/>
          <pc:sldMk cId="4006443552" sldId="422"/>
        </pc:sldMkLst>
      </pc:sldChg>
      <pc:sldChg chg="modNotesTx">
        <pc:chgData name="Daniel Kaufmann" userId="934340720f57f02e" providerId="LiveId" clId="{1B70FD96-5D16-4155-80E8-9C4F50C4F981}" dt="2020-12-12T21:14:28.001" v="27619" actId="20577"/>
        <pc:sldMkLst>
          <pc:docMk/>
          <pc:sldMk cId="1206530865" sldId="423"/>
        </pc:sldMkLst>
      </pc:sldChg>
      <pc:sldChg chg="modSp mod modNotesTx">
        <pc:chgData name="Daniel Kaufmann" userId="934340720f57f02e" providerId="LiveId" clId="{1B70FD96-5D16-4155-80E8-9C4F50C4F981}" dt="2020-12-12T17:13:47.862" v="7494" actId="33524"/>
        <pc:sldMkLst>
          <pc:docMk/>
          <pc:sldMk cId="3924542286" sldId="424"/>
        </pc:sldMkLst>
        <pc:spChg chg="mod">
          <ac:chgData name="Daniel Kaufmann" userId="934340720f57f02e" providerId="LiveId" clId="{1B70FD96-5D16-4155-80E8-9C4F50C4F981}" dt="2020-12-12T06:00:50.218" v="2414" actId="27636"/>
          <ac:spMkLst>
            <pc:docMk/>
            <pc:sldMk cId="3924542286" sldId="424"/>
            <ac:spMk id="9" creationId="{DA64DBC3-80B3-4A8C-AA21-C8F4D430FC7E}"/>
          </ac:spMkLst>
        </pc:spChg>
      </pc:sldChg>
      <pc:sldChg chg="modNotesTx">
        <pc:chgData name="Daniel Kaufmann" userId="934340720f57f02e" providerId="LiveId" clId="{1B70FD96-5D16-4155-80E8-9C4F50C4F981}" dt="2020-12-12T17:29:29.979" v="9840" actId="20577"/>
        <pc:sldMkLst>
          <pc:docMk/>
          <pc:sldMk cId="160962614" sldId="425"/>
        </pc:sldMkLst>
      </pc:sldChg>
      <pc:sldChg chg="modNotesTx">
        <pc:chgData name="Daniel Kaufmann" userId="934340720f57f02e" providerId="LiveId" clId="{1B70FD96-5D16-4155-80E8-9C4F50C4F981}" dt="2020-12-12T17:30:41.424" v="10388" actId="33524"/>
        <pc:sldMkLst>
          <pc:docMk/>
          <pc:sldMk cId="159669112" sldId="426"/>
        </pc:sldMkLst>
      </pc:sldChg>
      <pc:sldChg chg="modNotesTx">
        <pc:chgData name="Daniel Kaufmann" userId="934340720f57f02e" providerId="LiveId" clId="{1B70FD96-5D16-4155-80E8-9C4F50C4F981}" dt="2021-02-02T15:07:06.478" v="31781" actId="27107"/>
        <pc:sldMkLst>
          <pc:docMk/>
          <pc:sldMk cId="606093774" sldId="427"/>
        </pc:sldMkLst>
      </pc:sldChg>
      <pc:sldChg chg="modSp mod modNotesTx">
        <pc:chgData name="Daniel Kaufmann" userId="934340720f57f02e" providerId="LiveId" clId="{1B70FD96-5D16-4155-80E8-9C4F50C4F981}" dt="2020-12-12T16:48:40.306" v="3348" actId="20577"/>
        <pc:sldMkLst>
          <pc:docMk/>
          <pc:sldMk cId="3123776871" sldId="428"/>
        </pc:sldMkLst>
        <pc:spChg chg="mod">
          <ac:chgData name="Daniel Kaufmann" userId="934340720f57f02e" providerId="LiveId" clId="{1B70FD96-5D16-4155-80E8-9C4F50C4F981}" dt="2020-12-12T16:47:45.476" v="2846" actId="108"/>
          <ac:spMkLst>
            <pc:docMk/>
            <pc:sldMk cId="3123776871" sldId="428"/>
            <ac:spMk id="3" creationId="{B3893981-6FC9-4491-AB9F-454F143E8A6F}"/>
          </ac:spMkLst>
        </pc:spChg>
        <pc:picChg chg="mod">
          <ac:chgData name="Daniel Kaufmann" userId="934340720f57f02e" providerId="LiveId" clId="{1B70FD96-5D16-4155-80E8-9C4F50C4F981}" dt="2020-12-11T21:52:11.046" v="1" actId="207"/>
          <ac:picMkLst>
            <pc:docMk/>
            <pc:sldMk cId="3123776871" sldId="428"/>
            <ac:picMk id="6" creationId="{798D29BB-9215-4BA7-B3E3-8727E51F1C2B}"/>
          </ac:picMkLst>
        </pc:picChg>
      </pc:sldChg>
      <pc:sldChg chg="modNotesTx">
        <pc:chgData name="Daniel Kaufmann" userId="934340720f57f02e" providerId="LiveId" clId="{1B70FD96-5D16-4155-80E8-9C4F50C4F981}" dt="2020-12-12T20:59:27.513" v="22534" actId="20577"/>
        <pc:sldMkLst>
          <pc:docMk/>
          <pc:sldMk cId="1634896797" sldId="429"/>
        </pc:sldMkLst>
      </pc:sldChg>
      <pc:sldChg chg="addSp delSp modSp mod modClrScheme delAnim modAnim chgLayout modNotesTx">
        <pc:chgData name="Daniel Kaufmann" userId="934340720f57f02e" providerId="LiveId" clId="{1B70FD96-5D16-4155-80E8-9C4F50C4F981}" dt="2021-02-18T01:46:15.532" v="32221" actId="14100"/>
        <pc:sldMkLst>
          <pc:docMk/>
          <pc:sldMk cId="2478353590" sldId="430"/>
        </pc:sldMkLst>
        <pc:spChg chg="mod ord">
          <ac:chgData name="Daniel Kaufmann" userId="934340720f57f02e" providerId="LiveId" clId="{1B70FD96-5D16-4155-80E8-9C4F50C4F981}" dt="2021-01-04T23:57:25.681" v="31715" actId="122"/>
          <ac:spMkLst>
            <pc:docMk/>
            <pc:sldMk cId="2478353590" sldId="430"/>
            <ac:spMk id="4" creationId="{C4F3201B-151F-4113-B7ED-B5EA02EA1CA1}"/>
          </ac:spMkLst>
        </pc:spChg>
        <pc:spChg chg="del">
          <ac:chgData name="Daniel Kaufmann" userId="934340720f57f02e" providerId="LiveId" clId="{1B70FD96-5D16-4155-80E8-9C4F50C4F981}" dt="2021-01-04T23:57:07.626" v="31712"/>
          <ac:spMkLst>
            <pc:docMk/>
            <pc:sldMk cId="2478353590" sldId="430"/>
            <ac:spMk id="5" creationId="{4016EE13-232E-4A3F-AEE8-369FD9D5034D}"/>
          </ac:spMkLst>
        </pc:spChg>
        <pc:picChg chg="add del mod ord">
          <ac:chgData name="Daniel Kaufmann" userId="934340720f57f02e" providerId="LiveId" clId="{1B70FD96-5D16-4155-80E8-9C4F50C4F981}" dt="2021-02-18T01:44:12.482" v="32204" actId="478"/>
          <ac:picMkLst>
            <pc:docMk/>
            <pc:sldMk cId="2478353590" sldId="430"/>
            <ac:picMk id="2" creationId="{81647787-5EF0-43FE-939E-F57E54271355}"/>
          </ac:picMkLst>
        </pc:picChg>
        <pc:picChg chg="add mod">
          <ac:chgData name="Daniel Kaufmann" userId="934340720f57f02e" providerId="LiveId" clId="{1B70FD96-5D16-4155-80E8-9C4F50C4F981}" dt="2021-02-18T01:46:15.532" v="32221" actId="14100"/>
          <ac:picMkLst>
            <pc:docMk/>
            <pc:sldMk cId="2478353590" sldId="430"/>
            <ac:picMk id="3" creationId="{D2DB5BA4-0F5A-441F-B9EE-B9D8285DF017}"/>
          </ac:picMkLst>
        </pc:picChg>
      </pc:sldChg>
      <pc:sldChg chg="modNotesTx">
        <pc:chgData name="Daniel Kaufmann" userId="934340720f57f02e" providerId="LiveId" clId="{1B70FD96-5D16-4155-80E8-9C4F50C4F981}" dt="2020-12-12T21:00:21.588" v="23072" actId="20577"/>
        <pc:sldMkLst>
          <pc:docMk/>
          <pc:sldMk cId="912720289" sldId="431"/>
        </pc:sldMkLst>
      </pc:sldChg>
      <pc:sldChg chg="modNotesTx">
        <pc:chgData name="Daniel Kaufmann" userId="934340720f57f02e" providerId="LiveId" clId="{1B70FD96-5D16-4155-80E8-9C4F50C4F981}" dt="2020-12-12T21:02:38.754" v="24241" actId="20577"/>
        <pc:sldMkLst>
          <pc:docMk/>
          <pc:sldMk cId="4139008361" sldId="432"/>
        </pc:sldMkLst>
      </pc:sldChg>
      <pc:sldChg chg="modNotesTx">
        <pc:chgData name="Daniel Kaufmann" userId="934340720f57f02e" providerId="LiveId" clId="{1B70FD96-5D16-4155-80E8-9C4F50C4F981}" dt="2020-12-12T21:03:52.250" v="24774" actId="20577"/>
        <pc:sldMkLst>
          <pc:docMk/>
          <pc:sldMk cId="4239377071" sldId="433"/>
        </pc:sldMkLst>
      </pc:sldChg>
      <pc:sldChg chg="modNotesTx">
        <pc:chgData name="Daniel Kaufmann" userId="934340720f57f02e" providerId="LiveId" clId="{1B70FD96-5D16-4155-80E8-9C4F50C4F981}" dt="2020-12-12T21:05:46.860" v="25578" actId="20577"/>
        <pc:sldMkLst>
          <pc:docMk/>
          <pc:sldMk cId="2019419810" sldId="434"/>
        </pc:sldMkLst>
      </pc:sldChg>
      <pc:sldChg chg="modNotesTx">
        <pc:chgData name="Daniel Kaufmann" userId="934340720f57f02e" providerId="LiveId" clId="{1B70FD96-5D16-4155-80E8-9C4F50C4F981}" dt="2020-12-12T21:07:33.350" v="26320" actId="20577"/>
        <pc:sldMkLst>
          <pc:docMk/>
          <pc:sldMk cId="1149092236" sldId="435"/>
        </pc:sldMkLst>
      </pc:sldChg>
      <pc:sldChg chg="addSp modSp mod modNotesTx">
        <pc:chgData name="Daniel Kaufmann" userId="934340720f57f02e" providerId="LiveId" clId="{1B70FD96-5D16-4155-80E8-9C4F50C4F981}" dt="2020-12-28T22:20:44.056" v="31698" actId="33524"/>
        <pc:sldMkLst>
          <pc:docMk/>
          <pc:sldMk cId="793355629" sldId="436"/>
        </pc:sldMkLst>
        <pc:spChg chg="mod">
          <ac:chgData name="Daniel Kaufmann" userId="934340720f57f02e" providerId="LiveId" clId="{1B70FD96-5D16-4155-80E8-9C4F50C4F981}" dt="2020-12-28T22:19:14.518" v="31697" actId="27636"/>
          <ac:spMkLst>
            <pc:docMk/>
            <pc:sldMk cId="793355629" sldId="436"/>
            <ac:spMk id="3" creationId="{DFEC1E88-8CE7-4DDF-B387-EC72DB454464}"/>
          </ac:spMkLst>
        </pc:spChg>
        <pc:spChg chg="add mod">
          <ac:chgData name="Daniel Kaufmann" userId="934340720f57f02e" providerId="LiveId" clId="{1B70FD96-5D16-4155-80E8-9C4F50C4F981}" dt="2020-12-28T22:19:10.773" v="31695" actId="403"/>
          <ac:spMkLst>
            <pc:docMk/>
            <pc:sldMk cId="793355629" sldId="436"/>
            <ac:spMk id="4" creationId="{B9BC9DE3-5711-4B3C-ADBB-C7A1F400C762}"/>
          </ac:spMkLst>
        </pc:spChg>
      </pc:sldChg>
      <pc:sldChg chg="modNotesTx">
        <pc:chgData name="Daniel Kaufmann" userId="934340720f57f02e" providerId="LiveId" clId="{1B70FD96-5D16-4155-80E8-9C4F50C4F981}" dt="2020-12-12T21:15:15.495" v="27679" actId="20577"/>
        <pc:sldMkLst>
          <pc:docMk/>
          <pc:sldMk cId="472689563" sldId="437"/>
        </pc:sldMkLst>
      </pc:sldChg>
      <pc:sldChg chg="modNotesTx">
        <pc:chgData name="Daniel Kaufmann" userId="934340720f57f02e" providerId="LiveId" clId="{1B70FD96-5D16-4155-80E8-9C4F50C4F981}" dt="2020-12-12T21:23:02.115" v="29427" actId="20577"/>
        <pc:sldMkLst>
          <pc:docMk/>
          <pc:sldMk cId="1220050456" sldId="438"/>
        </pc:sldMkLst>
      </pc:sldChg>
      <pc:sldChg chg="modNotesTx">
        <pc:chgData name="Daniel Kaufmann" userId="934340720f57f02e" providerId="LiveId" clId="{1B70FD96-5D16-4155-80E8-9C4F50C4F981}" dt="2020-12-12T21:16:10.380" v="27680"/>
        <pc:sldMkLst>
          <pc:docMk/>
          <pc:sldMk cId="1451879387" sldId="439"/>
        </pc:sldMkLst>
      </pc:sldChg>
      <pc:sldChg chg="modNotesTx">
        <pc:chgData name="Daniel Kaufmann" userId="934340720f57f02e" providerId="LiveId" clId="{1B70FD96-5D16-4155-80E8-9C4F50C4F981}" dt="2020-12-12T21:20:10.430" v="28757"/>
        <pc:sldMkLst>
          <pc:docMk/>
          <pc:sldMk cId="2058383635" sldId="440"/>
        </pc:sldMkLst>
      </pc:sldChg>
      <pc:sldChg chg="modNotesTx">
        <pc:chgData name="Daniel Kaufmann" userId="934340720f57f02e" providerId="LiveId" clId="{1B70FD96-5D16-4155-80E8-9C4F50C4F981}" dt="2020-12-12T21:20:21.464" v="28758"/>
        <pc:sldMkLst>
          <pc:docMk/>
          <pc:sldMk cId="3682192656" sldId="441"/>
        </pc:sldMkLst>
      </pc:sldChg>
      <pc:sldChg chg="modSp mod modNotesTx">
        <pc:chgData name="Daniel Kaufmann" userId="934340720f57f02e" providerId="LiveId" clId="{1B70FD96-5D16-4155-80E8-9C4F50C4F981}" dt="2020-12-12T21:18:30.026" v="28756" actId="20577"/>
        <pc:sldMkLst>
          <pc:docMk/>
          <pc:sldMk cId="3546204011" sldId="442"/>
        </pc:sldMkLst>
        <pc:spChg chg="mod">
          <ac:chgData name="Daniel Kaufmann" userId="934340720f57f02e" providerId="LiveId" clId="{1B70FD96-5D16-4155-80E8-9C4F50C4F981}" dt="2020-12-12T21:17:11.154" v="28134" actId="27636"/>
          <ac:spMkLst>
            <pc:docMk/>
            <pc:sldMk cId="3546204011" sldId="442"/>
            <ac:spMk id="4" creationId="{639C98E9-CFBE-44A9-9EF6-B575AE649257}"/>
          </ac:spMkLst>
        </pc:spChg>
      </pc:sldChg>
      <pc:sldChg chg="modNotesTx">
        <pc:chgData name="Daniel Kaufmann" userId="934340720f57f02e" providerId="LiveId" clId="{1B70FD96-5D16-4155-80E8-9C4F50C4F981}" dt="2020-12-12T21:22:31.985" v="29360"/>
        <pc:sldMkLst>
          <pc:docMk/>
          <pc:sldMk cId="3307497533" sldId="443"/>
        </pc:sldMkLst>
      </pc:sldChg>
      <pc:sldChg chg="modNotesTx">
        <pc:chgData name="Daniel Kaufmann" userId="934340720f57f02e" providerId="LiveId" clId="{1B70FD96-5D16-4155-80E8-9C4F50C4F981}" dt="2020-12-12T21:22:38.804" v="29361"/>
        <pc:sldMkLst>
          <pc:docMk/>
          <pc:sldMk cId="3028994543" sldId="444"/>
        </pc:sldMkLst>
      </pc:sldChg>
      <pc:sldChg chg="modNotesTx">
        <pc:chgData name="Daniel Kaufmann" userId="934340720f57f02e" providerId="LiveId" clId="{1B70FD96-5D16-4155-80E8-9C4F50C4F981}" dt="2020-12-12T21:23:11.510" v="29428"/>
        <pc:sldMkLst>
          <pc:docMk/>
          <pc:sldMk cId="556098832" sldId="445"/>
        </pc:sldMkLst>
      </pc:sldChg>
      <pc:sldChg chg="modNotesTx">
        <pc:chgData name="Daniel Kaufmann" userId="934340720f57f02e" providerId="LiveId" clId="{1B70FD96-5D16-4155-80E8-9C4F50C4F981}" dt="2020-12-12T21:23:19.289" v="29429"/>
        <pc:sldMkLst>
          <pc:docMk/>
          <pc:sldMk cId="3728458286" sldId="446"/>
        </pc:sldMkLst>
      </pc:sldChg>
      <pc:sldChg chg="modNotesTx">
        <pc:chgData name="Daniel Kaufmann" userId="934340720f57f02e" providerId="LiveId" clId="{1B70FD96-5D16-4155-80E8-9C4F50C4F981}" dt="2020-12-12T21:23:25.677" v="29430"/>
        <pc:sldMkLst>
          <pc:docMk/>
          <pc:sldMk cId="17443173" sldId="447"/>
        </pc:sldMkLst>
      </pc:sldChg>
      <pc:sldChg chg="modNotesTx">
        <pc:chgData name="Daniel Kaufmann" userId="934340720f57f02e" providerId="LiveId" clId="{1B70FD96-5D16-4155-80E8-9C4F50C4F981}" dt="2020-12-12T21:23:39" v="29431"/>
        <pc:sldMkLst>
          <pc:docMk/>
          <pc:sldMk cId="32813020" sldId="448"/>
        </pc:sldMkLst>
      </pc:sldChg>
      <pc:sldChg chg="modNotesTx">
        <pc:chgData name="Daniel Kaufmann" userId="934340720f57f02e" providerId="LiveId" clId="{1B70FD96-5D16-4155-80E8-9C4F50C4F981}" dt="2020-12-12T21:23:47.671" v="29432"/>
        <pc:sldMkLst>
          <pc:docMk/>
          <pc:sldMk cId="1995611987" sldId="449"/>
        </pc:sldMkLst>
      </pc:sldChg>
      <pc:sldChg chg="modNotesTx">
        <pc:chgData name="Daniel Kaufmann" userId="934340720f57f02e" providerId="LiveId" clId="{1B70FD96-5D16-4155-80E8-9C4F50C4F981}" dt="2020-12-12T21:23:55.652" v="29433"/>
        <pc:sldMkLst>
          <pc:docMk/>
          <pc:sldMk cId="1963117255" sldId="450"/>
        </pc:sldMkLst>
      </pc:sldChg>
      <pc:sldChg chg="modNotesTx">
        <pc:chgData name="Daniel Kaufmann" userId="934340720f57f02e" providerId="LiveId" clId="{1B70FD96-5D16-4155-80E8-9C4F50C4F981}" dt="2020-12-12T21:24:07.656" v="29434"/>
        <pc:sldMkLst>
          <pc:docMk/>
          <pc:sldMk cId="3982418509" sldId="451"/>
        </pc:sldMkLst>
      </pc:sldChg>
      <pc:sldChg chg="modNotesTx">
        <pc:chgData name="Daniel Kaufmann" userId="934340720f57f02e" providerId="LiveId" clId="{1B70FD96-5D16-4155-80E8-9C4F50C4F981}" dt="2020-12-12T21:24:41.453" v="29440"/>
        <pc:sldMkLst>
          <pc:docMk/>
          <pc:sldMk cId="2731125194" sldId="452"/>
        </pc:sldMkLst>
      </pc:sldChg>
      <pc:sldChg chg="modNotesTx">
        <pc:chgData name="Daniel Kaufmann" userId="934340720f57f02e" providerId="LiveId" clId="{1B70FD96-5D16-4155-80E8-9C4F50C4F981}" dt="2020-12-12T21:25:12.182" v="29443"/>
        <pc:sldMkLst>
          <pc:docMk/>
          <pc:sldMk cId="2279958214" sldId="453"/>
        </pc:sldMkLst>
      </pc:sldChg>
      <pc:sldChg chg="modNotesTx">
        <pc:chgData name="Daniel Kaufmann" userId="934340720f57f02e" providerId="LiveId" clId="{1B70FD96-5D16-4155-80E8-9C4F50C4F981}" dt="2020-12-12T21:25:35.503" v="29444"/>
        <pc:sldMkLst>
          <pc:docMk/>
          <pc:sldMk cId="2411293633" sldId="454"/>
        </pc:sldMkLst>
      </pc:sldChg>
      <pc:sldChg chg="modNotesTx">
        <pc:chgData name="Daniel Kaufmann" userId="934340720f57f02e" providerId="LiveId" clId="{1B70FD96-5D16-4155-80E8-9C4F50C4F981}" dt="2020-12-12T21:25:54.731" v="29533" actId="20577"/>
        <pc:sldMkLst>
          <pc:docMk/>
          <pc:sldMk cId="2284770832" sldId="455"/>
        </pc:sldMkLst>
      </pc:sldChg>
      <pc:sldChg chg="modNotesTx">
        <pc:chgData name="Daniel Kaufmann" userId="934340720f57f02e" providerId="LiveId" clId="{1B70FD96-5D16-4155-80E8-9C4F50C4F981}" dt="2020-12-12T21:26:51.539" v="29805" actId="20577"/>
        <pc:sldMkLst>
          <pc:docMk/>
          <pc:sldMk cId="2084335636" sldId="456"/>
        </pc:sldMkLst>
      </pc:sldChg>
      <pc:sldChg chg="modNotesTx">
        <pc:chgData name="Daniel Kaufmann" userId="934340720f57f02e" providerId="LiveId" clId="{1B70FD96-5D16-4155-80E8-9C4F50C4F981}" dt="2020-12-12T21:27:42.203" v="29966" actId="20577"/>
        <pc:sldMkLst>
          <pc:docMk/>
          <pc:sldMk cId="3089836784" sldId="457"/>
        </pc:sldMkLst>
      </pc:sldChg>
      <pc:sldChg chg="modNotesTx">
        <pc:chgData name="Daniel Kaufmann" userId="934340720f57f02e" providerId="LiveId" clId="{1B70FD96-5D16-4155-80E8-9C4F50C4F981}" dt="2020-12-12T21:27:56.143" v="29972" actId="20577"/>
        <pc:sldMkLst>
          <pc:docMk/>
          <pc:sldMk cId="2684974769" sldId="458"/>
        </pc:sldMkLst>
      </pc:sldChg>
      <pc:sldChg chg="modNotesTx">
        <pc:chgData name="Daniel Kaufmann" userId="934340720f57f02e" providerId="LiveId" clId="{1B70FD96-5D16-4155-80E8-9C4F50C4F981}" dt="2020-12-12T21:28:08.356" v="29973"/>
        <pc:sldMkLst>
          <pc:docMk/>
          <pc:sldMk cId="422119994" sldId="459"/>
        </pc:sldMkLst>
      </pc:sldChg>
      <pc:sldChg chg="modNotesTx">
        <pc:chgData name="Daniel Kaufmann" userId="934340720f57f02e" providerId="LiveId" clId="{1B70FD96-5D16-4155-80E8-9C4F50C4F981}" dt="2020-12-12T21:28:15.700" v="29974"/>
        <pc:sldMkLst>
          <pc:docMk/>
          <pc:sldMk cId="4270477513" sldId="460"/>
        </pc:sldMkLst>
      </pc:sldChg>
      <pc:sldChg chg="modSp mod modNotesTx">
        <pc:chgData name="Daniel Kaufmann" userId="934340720f57f02e" providerId="LiveId" clId="{1B70FD96-5D16-4155-80E8-9C4F50C4F981}" dt="2020-12-28T21:42:10.234" v="31537" actId="1036"/>
        <pc:sldMkLst>
          <pc:docMk/>
          <pc:sldMk cId="542887771" sldId="461"/>
        </pc:sldMkLst>
        <pc:spChg chg="mod">
          <ac:chgData name="Daniel Kaufmann" userId="934340720f57f02e" providerId="LiveId" clId="{1B70FD96-5D16-4155-80E8-9C4F50C4F981}" dt="2020-12-28T21:42:10.234" v="31537" actId="1036"/>
          <ac:spMkLst>
            <pc:docMk/>
            <pc:sldMk cId="542887771" sldId="461"/>
            <ac:spMk id="12" creationId="{9350932B-893D-417C-9197-4DE2DB794DC1}"/>
          </ac:spMkLst>
        </pc:spChg>
        <pc:spChg chg="mod">
          <ac:chgData name="Daniel Kaufmann" userId="934340720f57f02e" providerId="LiveId" clId="{1B70FD96-5D16-4155-80E8-9C4F50C4F981}" dt="2020-12-28T21:42:10.234" v="31537" actId="1036"/>
          <ac:spMkLst>
            <pc:docMk/>
            <pc:sldMk cId="542887771" sldId="461"/>
            <ac:spMk id="13" creationId="{4FA79DFE-75A1-4600-B508-DCED413EA27F}"/>
          </ac:spMkLst>
        </pc:spChg>
        <pc:spChg chg="mod">
          <ac:chgData name="Daniel Kaufmann" userId="934340720f57f02e" providerId="LiveId" clId="{1B70FD96-5D16-4155-80E8-9C4F50C4F981}" dt="2020-12-28T21:42:10.234" v="31537" actId="1036"/>
          <ac:spMkLst>
            <pc:docMk/>
            <pc:sldMk cId="542887771" sldId="461"/>
            <ac:spMk id="14" creationId="{4DB58017-CC5A-4179-94B6-20E578F4A4C5}"/>
          </ac:spMkLst>
        </pc:spChg>
        <pc:spChg chg="mod">
          <ac:chgData name="Daniel Kaufmann" userId="934340720f57f02e" providerId="LiveId" clId="{1B70FD96-5D16-4155-80E8-9C4F50C4F981}" dt="2020-12-28T21:42:10.234" v="31537" actId="1036"/>
          <ac:spMkLst>
            <pc:docMk/>
            <pc:sldMk cId="542887771" sldId="461"/>
            <ac:spMk id="15" creationId="{DE3F65D1-2BA3-4829-BE7C-6EFA2C13BFEE}"/>
          </ac:spMkLst>
        </pc:spChg>
        <pc:spChg chg="mod">
          <ac:chgData name="Daniel Kaufmann" userId="934340720f57f02e" providerId="LiveId" clId="{1B70FD96-5D16-4155-80E8-9C4F50C4F981}" dt="2020-12-28T21:42:10.234" v="31537" actId="1036"/>
          <ac:spMkLst>
            <pc:docMk/>
            <pc:sldMk cId="542887771" sldId="461"/>
            <ac:spMk id="16" creationId="{F798440B-49C8-404F-82D0-C46C9592A4FE}"/>
          </ac:spMkLst>
        </pc:spChg>
        <pc:spChg chg="mod">
          <ac:chgData name="Daniel Kaufmann" userId="934340720f57f02e" providerId="LiveId" clId="{1B70FD96-5D16-4155-80E8-9C4F50C4F981}" dt="2020-12-28T21:42:10.234" v="31537" actId="1036"/>
          <ac:spMkLst>
            <pc:docMk/>
            <pc:sldMk cId="542887771" sldId="461"/>
            <ac:spMk id="17" creationId="{AB0D6869-3FBE-469E-904D-6AFB474EF17A}"/>
          </ac:spMkLst>
        </pc:spChg>
        <pc:spChg chg="mod">
          <ac:chgData name="Daniel Kaufmann" userId="934340720f57f02e" providerId="LiveId" clId="{1B70FD96-5D16-4155-80E8-9C4F50C4F981}" dt="2020-12-28T21:42:10.234" v="31537" actId="1036"/>
          <ac:spMkLst>
            <pc:docMk/>
            <pc:sldMk cId="542887771" sldId="461"/>
            <ac:spMk id="18" creationId="{BD6018A6-D04C-4971-B873-12A03856AE99}"/>
          </ac:spMkLst>
        </pc:spChg>
        <pc:spChg chg="mod">
          <ac:chgData name="Daniel Kaufmann" userId="934340720f57f02e" providerId="LiveId" clId="{1B70FD96-5D16-4155-80E8-9C4F50C4F981}" dt="2020-12-28T21:42:10.234" v="31537" actId="1036"/>
          <ac:spMkLst>
            <pc:docMk/>
            <pc:sldMk cId="542887771" sldId="461"/>
            <ac:spMk id="19" creationId="{D928EF9B-723E-45E6-93F5-5017B9A8E817}"/>
          </ac:spMkLst>
        </pc:spChg>
        <pc:spChg chg="mod">
          <ac:chgData name="Daniel Kaufmann" userId="934340720f57f02e" providerId="LiveId" clId="{1B70FD96-5D16-4155-80E8-9C4F50C4F981}" dt="2020-12-28T21:42:10.234" v="31537" actId="1036"/>
          <ac:spMkLst>
            <pc:docMk/>
            <pc:sldMk cId="542887771" sldId="461"/>
            <ac:spMk id="20" creationId="{A8BCAFF0-2CA0-48FB-B348-0A8341E7750A}"/>
          </ac:spMkLst>
        </pc:spChg>
        <pc:spChg chg="mod">
          <ac:chgData name="Daniel Kaufmann" userId="934340720f57f02e" providerId="LiveId" clId="{1B70FD96-5D16-4155-80E8-9C4F50C4F981}" dt="2020-12-28T21:42:10.234" v="31537" actId="1036"/>
          <ac:spMkLst>
            <pc:docMk/>
            <pc:sldMk cId="542887771" sldId="461"/>
            <ac:spMk id="21" creationId="{D5046E69-A0D2-4F01-B05A-4F9D428D7339}"/>
          </ac:spMkLst>
        </pc:spChg>
        <pc:spChg chg="mod">
          <ac:chgData name="Daniel Kaufmann" userId="934340720f57f02e" providerId="LiveId" clId="{1B70FD96-5D16-4155-80E8-9C4F50C4F981}" dt="2020-12-28T21:42:10.234" v="31537" actId="1036"/>
          <ac:spMkLst>
            <pc:docMk/>
            <pc:sldMk cId="542887771" sldId="461"/>
            <ac:spMk id="22" creationId="{D0A08F97-41ED-47B8-A3BA-904EF0971796}"/>
          </ac:spMkLst>
        </pc:spChg>
        <pc:spChg chg="mod">
          <ac:chgData name="Daniel Kaufmann" userId="934340720f57f02e" providerId="LiveId" clId="{1B70FD96-5D16-4155-80E8-9C4F50C4F981}" dt="2020-12-28T21:42:10.234" v="31537" actId="1036"/>
          <ac:spMkLst>
            <pc:docMk/>
            <pc:sldMk cId="542887771" sldId="461"/>
            <ac:spMk id="23" creationId="{550C6B9D-E736-4C83-80E9-ACE88BA1DC21}"/>
          </ac:spMkLst>
        </pc:spChg>
        <pc:spChg chg="mod">
          <ac:chgData name="Daniel Kaufmann" userId="934340720f57f02e" providerId="LiveId" clId="{1B70FD96-5D16-4155-80E8-9C4F50C4F981}" dt="2020-12-28T21:42:10.234" v="31537" actId="1036"/>
          <ac:spMkLst>
            <pc:docMk/>
            <pc:sldMk cId="542887771" sldId="461"/>
            <ac:spMk id="24" creationId="{E868A40A-A153-4B6D-AEAF-66E402581ACD}"/>
          </ac:spMkLst>
        </pc:spChg>
        <pc:spChg chg="mod">
          <ac:chgData name="Daniel Kaufmann" userId="934340720f57f02e" providerId="LiveId" clId="{1B70FD96-5D16-4155-80E8-9C4F50C4F981}" dt="2020-12-28T21:42:10.234" v="31537" actId="1036"/>
          <ac:spMkLst>
            <pc:docMk/>
            <pc:sldMk cId="542887771" sldId="461"/>
            <ac:spMk id="25" creationId="{493F449E-0387-40E3-AE5B-630FA9E4BA8F}"/>
          </ac:spMkLst>
        </pc:spChg>
        <pc:spChg chg="mod">
          <ac:chgData name="Daniel Kaufmann" userId="934340720f57f02e" providerId="LiveId" clId="{1B70FD96-5D16-4155-80E8-9C4F50C4F981}" dt="2020-12-28T21:42:10.234" v="31537" actId="1036"/>
          <ac:spMkLst>
            <pc:docMk/>
            <pc:sldMk cId="542887771" sldId="461"/>
            <ac:spMk id="26" creationId="{B8FDBDF6-9769-474B-9AAC-BF39DB63F9A6}"/>
          </ac:spMkLst>
        </pc:spChg>
        <pc:spChg chg="mod">
          <ac:chgData name="Daniel Kaufmann" userId="934340720f57f02e" providerId="LiveId" clId="{1B70FD96-5D16-4155-80E8-9C4F50C4F981}" dt="2020-12-28T21:42:10.234" v="31537" actId="1036"/>
          <ac:spMkLst>
            <pc:docMk/>
            <pc:sldMk cId="542887771" sldId="461"/>
            <ac:spMk id="27" creationId="{ACD2A2C4-6E33-4857-8F94-F1F7A010AC44}"/>
          </ac:spMkLst>
        </pc:spChg>
        <pc:spChg chg="mod">
          <ac:chgData name="Daniel Kaufmann" userId="934340720f57f02e" providerId="LiveId" clId="{1B70FD96-5D16-4155-80E8-9C4F50C4F981}" dt="2020-12-28T21:42:10.234" v="31537" actId="1036"/>
          <ac:spMkLst>
            <pc:docMk/>
            <pc:sldMk cId="542887771" sldId="461"/>
            <ac:spMk id="28" creationId="{51425958-D5F2-4877-918F-E12E1886CA29}"/>
          </ac:spMkLst>
        </pc:spChg>
        <pc:spChg chg="mod">
          <ac:chgData name="Daniel Kaufmann" userId="934340720f57f02e" providerId="LiveId" clId="{1B70FD96-5D16-4155-80E8-9C4F50C4F981}" dt="2020-12-28T21:42:10.234" v="31537" actId="1036"/>
          <ac:spMkLst>
            <pc:docMk/>
            <pc:sldMk cId="542887771" sldId="461"/>
            <ac:spMk id="29" creationId="{99508805-FC14-4DC2-B217-C32A9EA627B3}"/>
          </ac:spMkLst>
        </pc:spChg>
        <pc:spChg chg="mod">
          <ac:chgData name="Daniel Kaufmann" userId="934340720f57f02e" providerId="LiveId" clId="{1B70FD96-5D16-4155-80E8-9C4F50C4F981}" dt="2020-12-28T21:42:10.234" v="31537" actId="1036"/>
          <ac:spMkLst>
            <pc:docMk/>
            <pc:sldMk cId="542887771" sldId="461"/>
            <ac:spMk id="30" creationId="{147999EA-91F7-4966-8DF9-F325E81C833B}"/>
          </ac:spMkLst>
        </pc:spChg>
        <pc:spChg chg="mod">
          <ac:chgData name="Daniel Kaufmann" userId="934340720f57f02e" providerId="LiveId" clId="{1B70FD96-5D16-4155-80E8-9C4F50C4F981}" dt="2020-12-28T21:42:10.234" v="31537" actId="1036"/>
          <ac:spMkLst>
            <pc:docMk/>
            <pc:sldMk cId="542887771" sldId="461"/>
            <ac:spMk id="31" creationId="{2ABCB4D2-55EB-4FF0-9881-7A871C9C7A59}"/>
          </ac:spMkLst>
        </pc:spChg>
        <pc:spChg chg="mod">
          <ac:chgData name="Daniel Kaufmann" userId="934340720f57f02e" providerId="LiveId" clId="{1B70FD96-5D16-4155-80E8-9C4F50C4F981}" dt="2020-12-28T21:42:10.234" v="31537" actId="1036"/>
          <ac:spMkLst>
            <pc:docMk/>
            <pc:sldMk cId="542887771" sldId="461"/>
            <ac:spMk id="32" creationId="{8D990F26-B5E4-4D3D-9B40-1966CCF060CA}"/>
          </ac:spMkLst>
        </pc:spChg>
        <pc:spChg chg="mod">
          <ac:chgData name="Daniel Kaufmann" userId="934340720f57f02e" providerId="LiveId" clId="{1B70FD96-5D16-4155-80E8-9C4F50C4F981}" dt="2020-12-28T21:42:10.234" v="31537" actId="1036"/>
          <ac:spMkLst>
            <pc:docMk/>
            <pc:sldMk cId="542887771" sldId="461"/>
            <ac:spMk id="33" creationId="{605D7CF6-BD1A-4843-A867-D72D82BEFB5A}"/>
          </ac:spMkLst>
        </pc:spChg>
        <pc:spChg chg="mod">
          <ac:chgData name="Daniel Kaufmann" userId="934340720f57f02e" providerId="LiveId" clId="{1B70FD96-5D16-4155-80E8-9C4F50C4F981}" dt="2020-12-28T21:42:10.234" v="31537" actId="1036"/>
          <ac:spMkLst>
            <pc:docMk/>
            <pc:sldMk cId="542887771" sldId="461"/>
            <ac:spMk id="34" creationId="{64442F0B-71DA-4EAF-A235-34E06EB9EA1D}"/>
          </ac:spMkLst>
        </pc:spChg>
        <pc:spChg chg="mod">
          <ac:chgData name="Daniel Kaufmann" userId="934340720f57f02e" providerId="LiveId" clId="{1B70FD96-5D16-4155-80E8-9C4F50C4F981}" dt="2020-12-28T21:42:10.234" v="31537" actId="1036"/>
          <ac:spMkLst>
            <pc:docMk/>
            <pc:sldMk cId="542887771" sldId="461"/>
            <ac:spMk id="35" creationId="{C9A78E1A-9C33-4BA6-8584-5E0F6D7EA2D5}"/>
          </ac:spMkLst>
        </pc:spChg>
        <pc:spChg chg="mod">
          <ac:chgData name="Daniel Kaufmann" userId="934340720f57f02e" providerId="LiveId" clId="{1B70FD96-5D16-4155-80E8-9C4F50C4F981}" dt="2020-12-28T21:42:10.234" v="31537" actId="1036"/>
          <ac:spMkLst>
            <pc:docMk/>
            <pc:sldMk cId="542887771" sldId="461"/>
            <ac:spMk id="36" creationId="{0E72B0C6-A919-4C32-8F3D-93B172118F82}"/>
          </ac:spMkLst>
        </pc:spChg>
        <pc:spChg chg="mod">
          <ac:chgData name="Daniel Kaufmann" userId="934340720f57f02e" providerId="LiveId" clId="{1B70FD96-5D16-4155-80E8-9C4F50C4F981}" dt="2020-12-28T21:42:10.234" v="31537" actId="1036"/>
          <ac:spMkLst>
            <pc:docMk/>
            <pc:sldMk cId="542887771" sldId="461"/>
            <ac:spMk id="37" creationId="{58CEFE27-C1B4-4CC1-A840-438748ACB07E}"/>
          </ac:spMkLst>
        </pc:spChg>
        <pc:spChg chg="mod">
          <ac:chgData name="Daniel Kaufmann" userId="934340720f57f02e" providerId="LiveId" clId="{1B70FD96-5D16-4155-80E8-9C4F50C4F981}" dt="2020-12-13T02:55:30.041" v="31238" actId="20577"/>
          <ac:spMkLst>
            <pc:docMk/>
            <pc:sldMk cId="542887771" sldId="461"/>
            <ac:spMk id="40" creationId="{576B3B0E-66CA-46AE-B2F9-26F591CE1A6D}"/>
          </ac:spMkLst>
        </pc:spChg>
        <pc:grpChg chg="mod">
          <ac:chgData name="Daniel Kaufmann" userId="934340720f57f02e" providerId="LiveId" clId="{1B70FD96-5D16-4155-80E8-9C4F50C4F981}" dt="2020-12-28T21:42:10.234" v="31537" actId="1036"/>
          <ac:grpSpMkLst>
            <pc:docMk/>
            <pc:sldMk cId="542887771" sldId="461"/>
            <ac:grpSpMk id="4" creationId="{AEAA4A08-6A51-41EC-B3D6-89828B861C98}"/>
          </ac:grpSpMkLst>
        </pc:grpChg>
        <pc:grpChg chg="mod">
          <ac:chgData name="Daniel Kaufmann" userId="934340720f57f02e" providerId="LiveId" clId="{1B70FD96-5D16-4155-80E8-9C4F50C4F981}" dt="2020-12-28T21:42:10.234" v="31537" actId="1036"/>
          <ac:grpSpMkLst>
            <pc:docMk/>
            <pc:sldMk cId="542887771" sldId="461"/>
            <ac:grpSpMk id="5" creationId="{BFBE7950-3FA0-4996-B1E5-5B097B9E791D}"/>
          </ac:grpSpMkLst>
        </pc:grpChg>
        <pc:grpChg chg="mod">
          <ac:chgData name="Daniel Kaufmann" userId="934340720f57f02e" providerId="LiveId" clId="{1B70FD96-5D16-4155-80E8-9C4F50C4F981}" dt="2020-12-28T21:42:10.234" v="31537" actId="1036"/>
          <ac:grpSpMkLst>
            <pc:docMk/>
            <pc:sldMk cId="542887771" sldId="461"/>
            <ac:grpSpMk id="6" creationId="{E30EB6D4-B623-46DD-AD8D-B82C304FFC11}"/>
          </ac:grpSpMkLst>
        </pc:grpChg>
        <pc:grpChg chg="mod">
          <ac:chgData name="Daniel Kaufmann" userId="934340720f57f02e" providerId="LiveId" clId="{1B70FD96-5D16-4155-80E8-9C4F50C4F981}" dt="2020-12-28T21:42:10.234" v="31537" actId="1036"/>
          <ac:grpSpMkLst>
            <pc:docMk/>
            <pc:sldMk cId="542887771" sldId="461"/>
            <ac:grpSpMk id="7" creationId="{C1109262-7CF0-4872-9761-25F6A515E482}"/>
          </ac:grpSpMkLst>
        </pc:grpChg>
        <pc:grpChg chg="mod">
          <ac:chgData name="Daniel Kaufmann" userId="934340720f57f02e" providerId="LiveId" clId="{1B70FD96-5D16-4155-80E8-9C4F50C4F981}" dt="2020-12-28T21:42:10.234" v="31537" actId="1036"/>
          <ac:grpSpMkLst>
            <pc:docMk/>
            <pc:sldMk cId="542887771" sldId="461"/>
            <ac:grpSpMk id="8" creationId="{57236CF6-B43F-4E5D-B870-4BD3102DC38D}"/>
          </ac:grpSpMkLst>
        </pc:grpChg>
        <pc:grpChg chg="mod">
          <ac:chgData name="Daniel Kaufmann" userId="934340720f57f02e" providerId="LiveId" clId="{1B70FD96-5D16-4155-80E8-9C4F50C4F981}" dt="2020-12-28T21:42:10.234" v="31537" actId="1036"/>
          <ac:grpSpMkLst>
            <pc:docMk/>
            <pc:sldMk cId="542887771" sldId="461"/>
            <ac:grpSpMk id="9" creationId="{60736AF7-F316-4FEC-8A87-C5EA588249C6}"/>
          </ac:grpSpMkLst>
        </pc:grpChg>
        <pc:grpChg chg="mod">
          <ac:chgData name="Daniel Kaufmann" userId="934340720f57f02e" providerId="LiveId" clId="{1B70FD96-5D16-4155-80E8-9C4F50C4F981}" dt="2020-12-28T21:42:10.234" v="31537" actId="1036"/>
          <ac:grpSpMkLst>
            <pc:docMk/>
            <pc:sldMk cId="542887771" sldId="461"/>
            <ac:grpSpMk id="10" creationId="{42E7883E-93EB-45C4-B374-AAFF6539C18E}"/>
          </ac:grpSpMkLst>
        </pc:grpChg>
        <pc:grpChg chg="mod">
          <ac:chgData name="Daniel Kaufmann" userId="934340720f57f02e" providerId="LiveId" clId="{1B70FD96-5D16-4155-80E8-9C4F50C4F981}" dt="2020-12-28T21:42:10.234" v="31537" actId="1036"/>
          <ac:grpSpMkLst>
            <pc:docMk/>
            <pc:sldMk cId="542887771" sldId="461"/>
            <ac:grpSpMk id="11" creationId="{5F925840-81CB-4AF9-8D32-EE6F3111C2D1}"/>
          </ac:grpSpMkLst>
        </pc:grpChg>
      </pc:sldChg>
      <pc:sldChg chg="modNotesTx">
        <pc:chgData name="Daniel Kaufmann" userId="934340720f57f02e" providerId="LiveId" clId="{1B70FD96-5D16-4155-80E8-9C4F50C4F981}" dt="2020-12-12T21:28:32.688" v="29976"/>
        <pc:sldMkLst>
          <pc:docMk/>
          <pc:sldMk cId="3043236482" sldId="462"/>
        </pc:sldMkLst>
      </pc:sldChg>
      <pc:sldChg chg="modNotesTx">
        <pc:chgData name="Daniel Kaufmann" userId="934340720f57f02e" providerId="LiveId" clId="{1B70FD96-5D16-4155-80E8-9C4F50C4F981}" dt="2020-12-12T21:29:08.347" v="30118" actId="20577"/>
        <pc:sldMkLst>
          <pc:docMk/>
          <pc:sldMk cId="4029953360" sldId="463"/>
        </pc:sldMkLst>
      </pc:sldChg>
      <pc:sldChg chg="modNotesTx">
        <pc:chgData name="Daniel Kaufmann" userId="934340720f57f02e" providerId="LiveId" clId="{1B70FD96-5D16-4155-80E8-9C4F50C4F981}" dt="2020-12-12T21:30:56.475" v="30668" actId="20577"/>
        <pc:sldMkLst>
          <pc:docMk/>
          <pc:sldMk cId="894272488" sldId="464"/>
        </pc:sldMkLst>
      </pc:sldChg>
      <pc:sldChg chg="modNotesTx">
        <pc:chgData name="Daniel Kaufmann" userId="934340720f57f02e" providerId="LiveId" clId="{1B70FD96-5D16-4155-80E8-9C4F50C4F981}" dt="2020-12-12T21:31:13.766" v="30669"/>
        <pc:sldMkLst>
          <pc:docMk/>
          <pc:sldMk cId="3580465165" sldId="465"/>
        </pc:sldMkLst>
      </pc:sldChg>
      <pc:sldChg chg="addSp delSp modSp mod modClrScheme delAnim modAnim chgLayout modNotesTx">
        <pc:chgData name="Daniel Kaufmann" userId="934340720f57f02e" providerId="LiveId" clId="{1B70FD96-5D16-4155-80E8-9C4F50C4F981}" dt="2021-02-18T01:47:25.549" v="32231" actId="14100"/>
        <pc:sldMkLst>
          <pc:docMk/>
          <pc:sldMk cId="662835473" sldId="466"/>
        </pc:sldMkLst>
        <pc:spChg chg="mod ord">
          <ac:chgData name="Daniel Kaufmann" userId="934340720f57f02e" providerId="LiveId" clId="{1B70FD96-5D16-4155-80E8-9C4F50C4F981}" dt="2021-01-11T00:16:50.980" v="31722" actId="1076"/>
          <ac:spMkLst>
            <pc:docMk/>
            <pc:sldMk cId="662835473" sldId="466"/>
            <ac:spMk id="2" creationId="{223EA878-299D-494F-944C-6CD6FE9D5832}"/>
          </ac:spMkLst>
        </pc:spChg>
        <pc:spChg chg="del">
          <ac:chgData name="Daniel Kaufmann" userId="934340720f57f02e" providerId="LiveId" clId="{1B70FD96-5D16-4155-80E8-9C4F50C4F981}" dt="2021-01-11T00:16:44.880" v="31720" actId="700"/>
          <ac:spMkLst>
            <pc:docMk/>
            <pc:sldMk cId="662835473" sldId="466"/>
            <ac:spMk id="3" creationId="{F6094E32-FD4D-48E4-A31B-E5313556BB8D}"/>
          </ac:spMkLst>
        </pc:spChg>
        <pc:picChg chg="add mod">
          <ac:chgData name="Daniel Kaufmann" userId="934340720f57f02e" providerId="LiveId" clId="{1B70FD96-5D16-4155-80E8-9C4F50C4F981}" dt="2021-02-18T01:47:25.549" v="32231" actId="14100"/>
          <ac:picMkLst>
            <pc:docMk/>
            <pc:sldMk cId="662835473" sldId="466"/>
            <ac:picMk id="3" creationId="{3D59E807-A8F6-463E-909E-1A391DBFBFCD}"/>
          </ac:picMkLst>
        </pc:picChg>
        <pc:picChg chg="add del mod">
          <ac:chgData name="Daniel Kaufmann" userId="934340720f57f02e" providerId="LiveId" clId="{1B70FD96-5D16-4155-80E8-9C4F50C4F981}" dt="2021-02-18T01:47:00.212" v="32222" actId="478"/>
          <ac:picMkLst>
            <pc:docMk/>
            <pc:sldMk cId="662835473" sldId="466"/>
            <ac:picMk id="4" creationId="{5736212D-3C3A-43BC-9F52-2EA4D3B9C2F5}"/>
          </ac:picMkLst>
        </pc:picChg>
      </pc:sldChg>
      <pc:sldChg chg="modNotesTx">
        <pc:chgData name="Daniel Kaufmann" userId="934340720f57f02e" providerId="LiveId" clId="{1B70FD96-5D16-4155-80E8-9C4F50C4F981}" dt="2020-12-12T21:33:01.165" v="30812" actId="113"/>
        <pc:sldMkLst>
          <pc:docMk/>
          <pc:sldMk cId="3996468723" sldId="469"/>
        </pc:sldMkLst>
      </pc:sldChg>
      <pc:sldChg chg="modNotesTx">
        <pc:chgData name="Daniel Kaufmann" userId="934340720f57f02e" providerId="LiveId" clId="{1B70FD96-5D16-4155-80E8-9C4F50C4F981}" dt="2020-12-12T21:36:17.646" v="31225" actId="33524"/>
        <pc:sldMkLst>
          <pc:docMk/>
          <pc:sldMk cId="908734521" sldId="478"/>
        </pc:sldMkLst>
      </pc:sldChg>
      <pc:sldChg chg="addSp delSp modSp mod modClrScheme delAnim modAnim chgLayout modNotesTx">
        <pc:chgData name="Daniel Kaufmann" userId="934340720f57f02e" providerId="LiveId" clId="{1B70FD96-5D16-4155-80E8-9C4F50C4F981}" dt="2021-02-18T01:48:12.629" v="32243" actId="14100"/>
        <pc:sldMkLst>
          <pc:docMk/>
          <pc:sldMk cId="1013288664" sldId="490"/>
        </pc:sldMkLst>
        <pc:spChg chg="mod ord">
          <ac:chgData name="Daniel Kaufmann" userId="934340720f57f02e" providerId="LiveId" clId="{1B70FD96-5D16-4155-80E8-9C4F50C4F981}" dt="2021-01-11T00:17:41.871" v="31751" actId="1076"/>
          <ac:spMkLst>
            <pc:docMk/>
            <pc:sldMk cId="1013288664" sldId="490"/>
            <ac:spMk id="2" creationId="{DE2DA804-17B6-4184-9B9F-00F9186216FE}"/>
          </ac:spMkLst>
        </pc:spChg>
        <pc:spChg chg="del">
          <ac:chgData name="Daniel Kaufmann" userId="934340720f57f02e" providerId="LiveId" clId="{1B70FD96-5D16-4155-80E8-9C4F50C4F981}" dt="2021-01-11T00:17:28.346" v="31730" actId="700"/>
          <ac:spMkLst>
            <pc:docMk/>
            <pc:sldMk cId="1013288664" sldId="490"/>
            <ac:spMk id="3" creationId="{CB48E6C6-885A-4CAB-B658-E0CE820416AE}"/>
          </ac:spMkLst>
        </pc:spChg>
        <pc:picChg chg="add mod">
          <ac:chgData name="Daniel Kaufmann" userId="934340720f57f02e" providerId="LiveId" clId="{1B70FD96-5D16-4155-80E8-9C4F50C4F981}" dt="2021-02-18T01:48:12.629" v="32243" actId="14100"/>
          <ac:picMkLst>
            <pc:docMk/>
            <pc:sldMk cId="1013288664" sldId="490"/>
            <ac:picMk id="3" creationId="{404FECD1-F143-4551-92B0-14D363D384F2}"/>
          </ac:picMkLst>
        </pc:picChg>
        <pc:picChg chg="add del mod">
          <ac:chgData name="Daniel Kaufmann" userId="934340720f57f02e" providerId="LiveId" clId="{1B70FD96-5D16-4155-80E8-9C4F50C4F981}" dt="2021-02-18T01:47:38.251" v="32232" actId="478"/>
          <ac:picMkLst>
            <pc:docMk/>
            <pc:sldMk cId="1013288664" sldId="490"/>
            <ac:picMk id="4" creationId="{CDDAD7A2-1457-4B7C-96C4-212427EEB927}"/>
          </ac:picMkLst>
        </pc:picChg>
      </pc:sldChg>
      <pc:sldChg chg="modSp add mod ord modNotesTx">
        <pc:chgData name="Daniel Kaufmann" userId="934340720f57f02e" providerId="LiveId" clId="{1B70FD96-5D16-4155-80E8-9C4F50C4F981}" dt="2020-12-12T04:54:28.338" v="15"/>
        <pc:sldMkLst>
          <pc:docMk/>
          <pc:sldMk cId="377151287" sldId="497"/>
        </pc:sldMkLst>
        <pc:spChg chg="mod">
          <ac:chgData name="Daniel Kaufmann" userId="934340720f57f02e" providerId="LiveId" clId="{1B70FD96-5D16-4155-80E8-9C4F50C4F981}" dt="2020-12-12T04:53:10.150" v="10" actId="20577"/>
          <ac:spMkLst>
            <pc:docMk/>
            <pc:sldMk cId="377151287" sldId="497"/>
            <ac:spMk id="2" creationId="{C21ADF65-AE58-435E-95AE-0001D41585CC}"/>
          </ac:spMkLst>
        </pc:spChg>
        <pc:spChg chg="mod">
          <ac:chgData name="Daniel Kaufmann" userId="934340720f57f02e" providerId="LiveId" clId="{1B70FD96-5D16-4155-80E8-9C4F50C4F981}" dt="2020-12-12T04:53:21.911" v="13" actId="403"/>
          <ac:spMkLst>
            <pc:docMk/>
            <pc:sldMk cId="377151287" sldId="497"/>
            <ac:spMk id="3" creationId="{66C9F560-D41D-4213-AA2B-6359993C557A}"/>
          </ac:spMkLst>
        </pc:spChg>
        <pc:picChg chg="mod">
          <ac:chgData name="Daniel Kaufmann" userId="934340720f57f02e" providerId="LiveId" clId="{1B70FD96-5D16-4155-80E8-9C4F50C4F981}" dt="2020-12-12T04:54:10.647" v="14" actId="14826"/>
          <ac:picMkLst>
            <pc:docMk/>
            <pc:sldMk cId="377151287" sldId="497"/>
            <ac:picMk id="5" creationId="{654FED09-090B-4F0B-B16A-3205F68D5FFF}"/>
          </ac:picMkLst>
        </pc:picChg>
      </pc:sldChg>
      <pc:sldChg chg="modSp add mod modNotesTx">
        <pc:chgData name="Daniel Kaufmann" userId="934340720f57f02e" providerId="LiveId" clId="{1B70FD96-5D16-4155-80E8-9C4F50C4F981}" dt="2020-12-12T04:55:44.495" v="31" actId="14826"/>
        <pc:sldMkLst>
          <pc:docMk/>
          <pc:sldMk cId="271397601" sldId="498"/>
        </pc:sldMkLst>
        <pc:spChg chg="mod">
          <ac:chgData name="Daniel Kaufmann" userId="934340720f57f02e" providerId="LiveId" clId="{1B70FD96-5D16-4155-80E8-9C4F50C4F981}" dt="2020-12-12T04:55:14.326" v="29" actId="20577"/>
          <ac:spMkLst>
            <pc:docMk/>
            <pc:sldMk cId="271397601" sldId="498"/>
            <ac:spMk id="2" creationId="{C21ADF65-AE58-435E-95AE-0001D41585CC}"/>
          </ac:spMkLst>
        </pc:spChg>
        <pc:spChg chg="mod">
          <ac:chgData name="Daniel Kaufmann" userId="934340720f57f02e" providerId="LiveId" clId="{1B70FD96-5D16-4155-80E8-9C4F50C4F981}" dt="2020-12-12T04:55:09.733" v="22"/>
          <ac:spMkLst>
            <pc:docMk/>
            <pc:sldMk cId="271397601" sldId="498"/>
            <ac:spMk id="3" creationId="{66C9F560-D41D-4213-AA2B-6359993C557A}"/>
          </ac:spMkLst>
        </pc:spChg>
        <pc:picChg chg="mod">
          <ac:chgData name="Daniel Kaufmann" userId="934340720f57f02e" providerId="LiveId" clId="{1B70FD96-5D16-4155-80E8-9C4F50C4F981}" dt="2020-12-12T04:55:44.495" v="31" actId="14826"/>
          <ac:picMkLst>
            <pc:docMk/>
            <pc:sldMk cId="271397601" sldId="498"/>
            <ac:picMk id="5" creationId="{654FED09-090B-4F0B-B16A-3205F68D5FFF}"/>
          </ac:picMkLst>
        </pc:picChg>
      </pc:sldChg>
      <pc:sldChg chg="addSp delSp modSp add mod modNotesTx">
        <pc:chgData name="Daniel Kaufmann" userId="934340720f57f02e" providerId="LiveId" clId="{1B70FD96-5D16-4155-80E8-9C4F50C4F981}" dt="2020-12-12T04:59:48.613" v="52" actId="14861"/>
        <pc:sldMkLst>
          <pc:docMk/>
          <pc:sldMk cId="1354003147" sldId="499"/>
        </pc:sldMkLst>
        <pc:spChg chg="mod">
          <ac:chgData name="Daniel Kaufmann" userId="934340720f57f02e" providerId="LiveId" clId="{1B70FD96-5D16-4155-80E8-9C4F50C4F981}" dt="2020-12-12T04:56:03.174" v="35"/>
          <ac:spMkLst>
            <pc:docMk/>
            <pc:sldMk cId="1354003147" sldId="499"/>
            <ac:spMk id="2" creationId="{C21ADF65-AE58-435E-95AE-0001D41585CC}"/>
          </ac:spMkLst>
        </pc:spChg>
        <pc:spChg chg="mod">
          <ac:chgData name="Daniel Kaufmann" userId="934340720f57f02e" providerId="LiveId" clId="{1B70FD96-5D16-4155-80E8-9C4F50C4F981}" dt="2020-12-12T04:56:11.364" v="36"/>
          <ac:spMkLst>
            <pc:docMk/>
            <pc:sldMk cId="1354003147" sldId="499"/>
            <ac:spMk id="3" creationId="{66C9F560-D41D-4213-AA2B-6359993C557A}"/>
          </ac:spMkLst>
        </pc:spChg>
        <pc:picChg chg="del">
          <ac:chgData name="Daniel Kaufmann" userId="934340720f57f02e" providerId="LiveId" clId="{1B70FD96-5D16-4155-80E8-9C4F50C4F981}" dt="2020-12-12T04:57:11.172" v="38" actId="478"/>
          <ac:picMkLst>
            <pc:docMk/>
            <pc:sldMk cId="1354003147" sldId="499"/>
            <ac:picMk id="5" creationId="{654FED09-090B-4F0B-B16A-3205F68D5FFF}"/>
          </ac:picMkLst>
        </pc:picChg>
        <pc:picChg chg="add del mod">
          <ac:chgData name="Daniel Kaufmann" userId="934340720f57f02e" providerId="LiveId" clId="{1B70FD96-5D16-4155-80E8-9C4F50C4F981}" dt="2020-12-12T04:58:20.120" v="44" actId="478"/>
          <ac:picMkLst>
            <pc:docMk/>
            <pc:sldMk cId="1354003147" sldId="499"/>
            <ac:picMk id="6" creationId="{F0CDD050-AC62-4E5E-9DE6-89E4ED67AEB4}"/>
          </ac:picMkLst>
        </pc:picChg>
        <pc:picChg chg="add mod">
          <ac:chgData name="Daniel Kaufmann" userId="934340720f57f02e" providerId="LiveId" clId="{1B70FD96-5D16-4155-80E8-9C4F50C4F981}" dt="2020-12-12T04:59:48.613" v="52" actId="14861"/>
          <ac:picMkLst>
            <pc:docMk/>
            <pc:sldMk cId="1354003147" sldId="499"/>
            <ac:picMk id="7" creationId="{EB78E0D2-E880-48DA-BDFF-FE8D17FD4D51}"/>
          </ac:picMkLst>
        </pc:picChg>
      </pc:sldChg>
      <pc:sldChg chg="addSp modSp new mod modNotesTx">
        <pc:chgData name="Daniel Kaufmann" userId="934340720f57f02e" providerId="LiveId" clId="{1B70FD96-5D16-4155-80E8-9C4F50C4F981}" dt="2020-12-12T05:02:41.052" v="91"/>
        <pc:sldMkLst>
          <pc:docMk/>
          <pc:sldMk cId="59427139" sldId="500"/>
        </pc:sldMkLst>
        <pc:spChg chg="mod">
          <ac:chgData name="Daniel Kaufmann" userId="934340720f57f02e" providerId="LiveId" clId="{1B70FD96-5D16-4155-80E8-9C4F50C4F981}" dt="2020-12-12T05:00:26.530" v="79" actId="20577"/>
          <ac:spMkLst>
            <pc:docMk/>
            <pc:sldMk cId="59427139" sldId="500"/>
            <ac:spMk id="2" creationId="{87CECE98-4D72-4299-B326-AC5E9580CA9D}"/>
          </ac:spMkLst>
        </pc:spChg>
        <pc:spChg chg="mod">
          <ac:chgData name="Daniel Kaufmann" userId="934340720f57f02e" providerId="LiveId" clId="{1B70FD96-5D16-4155-80E8-9C4F50C4F981}" dt="2020-12-12T05:00:35.940" v="82" actId="122"/>
          <ac:spMkLst>
            <pc:docMk/>
            <pc:sldMk cId="59427139" sldId="500"/>
            <ac:spMk id="3" creationId="{1E1738EF-7C02-4371-B6C1-9240CAC71719}"/>
          </ac:spMkLst>
        </pc:spChg>
        <pc:picChg chg="add mod">
          <ac:chgData name="Daniel Kaufmann" userId="934340720f57f02e" providerId="LiveId" clId="{1B70FD96-5D16-4155-80E8-9C4F50C4F981}" dt="2020-12-12T05:02:23.097" v="90" actId="14826"/>
          <ac:picMkLst>
            <pc:docMk/>
            <pc:sldMk cId="59427139" sldId="500"/>
            <ac:picMk id="4" creationId="{7036A0A2-3A94-4D47-AEF7-FD5981EBC9B7}"/>
          </ac:picMkLst>
        </pc:picChg>
      </pc:sldChg>
      <pc:sldChg chg="addSp modSp new mod modNotesTx">
        <pc:chgData name="Daniel Kaufmann" userId="934340720f57f02e" providerId="LiveId" clId="{1B70FD96-5D16-4155-80E8-9C4F50C4F981}" dt="2020-12-12T05:04:32.092" v="111" actId="14861"/>
        <pc:sldMkLst>
          <pc:docMk/>
          <pc:sldMk cId="3530532553" sldId="501"/>
        </pc:sldMkLst>
        <pc:spChg chg="mod">
          <ac:chgData name="Daniel Kaufmann" userId="934340720f57f02e" providerId="LiveId" clId="{1B70FD96-5D16-4155-80E8-9C4F50C4F981}" dt="2020-12-12T05:03:08.685" v="106" actId="20577"/>
          <ac:spMkLst>
            <pc:docMk/>
            <pc:sldMk cId="3530532553" sldId="501"/>
            <ac:spMk id="2" creationId="{2EF0B4D6-E540-4F0D-A158-E43C9217B313}"/>
          </ac:spMkLst>
        </pc:spChg>
        <pc:spChg chg="mod">
          <ac:chgData name="Daniel Kaufmann" userId="934340720f57f02e" providerId="LiveId" clId="{1B70FD96-5D16-4155-80E8-9C4F50C4F981}" dt="2020-12-12T05:03:03.607" v="99" actId="5793"/>
          <ac:spMkLst>
            <pc:docMk/>
            <pc:sldMk cId="3530532553" sldId="501"/>
            <ac:spMk id="3" creationId="{94BCD5CD-6D9E-4ECC-B252-68ED84BE6689}"/>
          </ac:spMkLst>
        </pc:spChg>
        <pc:picChg chg="add mod">
          <ac:chgData name="Daniel Kaufmann" userId="934340720f57f02e" providerId="LiveId" clId="{1B70FD96-5D16-4155-80E8-9C4F50C4F981}" dt="2020-12-12T05:04:32.092" v="111" actId="14861"/>
          <ac:picMkLst>
            <pc:docMk/>
            <pc:sldMk cId="3530532553" sldId="501"/>
            <ac:picMk id="4" creationId="{BE8E8637-E599-4893-A51F-A165341DCADA}"/>
          </ac:picMkLst>
        </pc:picChg>
      </pc:sldChg>
      <pc:sldChg chg="addSp modSp new mod modNotesTx">
        <pc:chgData name="Daniel Kaufmann" userId="934340720f57f02e" providerId="LiveId" clId="{1B70FD96-5D16-4155-80E8-9C4F50C4F981}" dt="2020-12-12T05:06:48.349" v="198"/>
        <pc:sldMkLst>
          <pc:docMk/>
          <pc:sldMk cId="1932840159" sldId="502"/>
        </pc:sldMkLst>
        <pc:spChg chg="mod">
          <ac:chgData name="Daniel Kaufmann" userId="934340720f57f02e" providerId="LiveId" clId="{1B70FD96-5D16-4155-80E8-9C4F50C4F981}" dt="2020-12-12T05:04:52.893" v="130" actId="20577"/>
          <ac:spMkLst>
            <pc:docMk/>
            <pc:sldMk cId="1932840159" sldId="502"/>
            <ac:spMk id="2" creationId="{40B96582-9268-4149-BCB5-C206E324E23D}"/>
          </ac:spMkLst>
        </pc:spChg>
        <pc:spChg chg="mod">
          <ac:chgData name="Daniel Kaufmann" userId="934340720f57f02e" providerId="LiveId" clId="{1B70FD96-5D16-4155-80E8-9C4F50C4F981}" dt="2020-12-12T05:06:39.868" v="197" actId="20577"/>
          <ac:spMkLst>
            <pc:docMk/>
            <pc:sldMk cId="1932840159" sldId="502"/>
            <ac:spMk id="3" creationId="{5F5BF168-DE1F-43BE-9BAF-D5594412949B}"/>
          </ac:spMkLst>
        </pc:spChg>
        <pc:picChg chg="add mod">
          <ac:chgData name="Daniel Kaufmann" userId="934340720f57f02e" providerId="LiveId" clId="{1B70FD96-5D16-4155-80E8-9C4F50C4F981}" dt="2020-12-12T05:06:21.499" v="192" actId="1076"/>
          <ac:picMkLst>
            <pc:docMk/>
            <pc:sldMk cId="1932840159" sldId="502"/>
            <ac:picMk id="4" creationId="{0B04B8B0-CAC9-4804-B599-637A397C96C7}"/>
          </ac:picMkLst>
        </pc:picChg>
      </pc:sldChg>
      <pc:sldChg chg="addSp delSp modSp new mod modClrScheme chgLayout modNotesTx">
        <pc:chgData name="Daniel Kaufmann" userId="934340720f57f02e" providerId="LiveId" clId="{1B70FD96-5D16-4155-80E8-9C4F50C4F981}" dt="2020-12-12T05:09:45.632" v="224" actId="33524"/>
        <pc:sldMkLst>
          <pc:docMk/>
          <pc:sldMk cId="1450973579" sldId="503"/>
        </pc:sldMkLst>
        <pc:spChg chg="del">
          <ac:chgData name="Daniel Kaufmann" userId="934340720f57f02e" providerId="LiveId" clId="{1B70FD96-5D16-4155-80E8-9C4F50C4F981}" dt="2020-12-12T05:07:02.192" v="200" actId="700"/>
          <ac:spMkLst>
            <pc:docMk/>
            <pc:sldMk cId="1450973579" sldId="503"/>
            <ac:spMk id="2" creationId="{862079FF-2750-41E7-B608-EA1C26561C22}"/>
          </ac:spMkLst>
        </pc:spChg>
        <pc:spChg chg="del">
          <ac:chgData name="Daniel Kaufmann" userId="934340720f57f02e" providerId="LiveId" clId="{1B70FD96-5D16-4155-80E8-9C4F50C4F981}" dt="2020-12-12T05:07:02.192" v="200" actId="700"/>
          <ac:spMkLst>
            <pc:docMk/>
            <pc:sldMk cId="1450973579" sldId="503"/>
            <ac:spMk id="3" creationId="{9C0B51C0-F7BA-412A-B345-225358200974}"/>
          </ac:spMkLst>
        </pc:spChg>
        <pc:spChg chg="mod">
          <ac:chgData name="Daniel Kaufmann" userId="934340720f57f02e" providerId="LiveId" clId="{1B70FD96-5D16-4155-80E8-9C4F50C4F981}" dt="2020-12-12T05:07:11.329" v="202" actId="1076"/>
          <ac:spMkLst>
            <pc:docMk/>
            <pc:sldMk cId="1450973579" sldId="503"/>
            <ac:spMk id="5" creationId="{0A2AB82E-5822-4BCC-AD0E-456A96AE0EB2}"/>
          </ac:spMkLst>
        </pc:spChg>
        <pc:spChg chg="mod">
          <ac:chgData name="Daniel Kaufmann" userId="934340720f57f02e" providerId="LiveId" clId="{1B70FD96-5D16-4155-80E8-9C4F50C4F981}" dt="2020-12-12T05:07:11.329" v="202" actId="1076"/>
          <ac:spMkLst>
            <pc:docMk/>
            <pc:sldMk cId="1450973579" sldId="503"/>
            <ac:spMk id="6" creationId="{68E0AD33-143C-46E8-A1F5-C1890FFD9B0A}"/>
          </ac:spMkLst>
        </pc:spChg>
        <pc:spChg chg="mod">
          <ac:chgData name="Daniel Kaufmann" userId="934340720f57f02e" providerId="LiveId" clId="{1B70FD96-5D16-4155-80E8-9C4F50C4F981}" dt="2020-12-12T05:07:11.329" v="202" actId="1076"/>
          <ac:spMkLst>
            <pc:docMk/>
            <pc:sldMk cId="1450973579" sldId="503"/>
            <ac:spMk id="7" creationId="{F4CDFB57-A276-4731-8C66-80110740C65F}"/>
          </ac:spMkLst>
        </pc:spChg>
        <pc:spChg chg="mod">
          <ac:chgData name="Daniel Kaufmann" userId="934340720f57f02e" providerId="LiveId" clId="{1B70FD96-5D16-4155-80E8-9C4F50C4F981}" dt="2020-12-12T05:07:11.329" v="202" actId="1076"/>
          <ac:spMkLst>
            <pc:docMk/>
            <pc:sldMk cId="1450973579" sldId="503"/>
            <ac:spMk id="8" creationId="{893482DB-5299-4948-B279-74C7F9A5A305}"/>
          </ac:spMkLst>
        </pc:spChg>
        <pc:spChg chg="add del">
          <ac:chgData name="Daniel Kaufmann" userId="934340720f57f02e" providerId="LiveId" clId="{1B70FD96-5D16-4155-80E8-9C4F50C4F981}" dt="2020-12-12T05:08:41.442" v="211" actId="478"/>
          <ac:spMkLst>
            <pc:docMk/>
            <pc:sldMk cId="1450973579" sldId="503"/>
            <ac:spMk id="12" creationId="{1E5859FA-3763-4D11-B5B0-E889A95688DC}"/>
          </ac:spMkLst>
        </pc:spChg>
        <pc:spChg chg="add mod ord">
          <ac:chgData name="Daniel Kaufmann" userId="934340720f57f02e" providerId="LiveId" clId="{1B70FD96-5D16-4155-80E8-9C4F50C4F981}" dt="2020-12-12T05:09:04.292" v="218" actId="122"/>
          <ac:spMkLst>
            <pc:docMk/>
            <pc:sldMk cId="1450973579" sldId="503"/>
            <ac:spMk id="13" creationId="{6D196A4C-0C88-42F8-93FC-159A7E54709E}"/>
          </ac:spMkLst>
        </pc:spChg>
        <pc:grpChg chg="add del mod">
          <ac:chgData name="Daniel Kaufmann" userId="934340720f57f02e" providerId="LiveId" clId="{1B70FD96-5D16-4155-80E8-9C4F50C4F981}" dt="2020-12-12T05:07:19.247" v="203" actId="478"/>
          <ac:grpSpMkLst>
            <pc:docMk/>
            <pc:sldMk cId="1450973579" sldId="503"/>
            <ac:grpSpMk id="4" creationId="{B0E76A1F-3940-4CA2-8D5B-6F50596F8FC2}"/>
          </ac:grpSpMkLst>
        </pc:grpChg>
        <pc:picChg chg="add mod">
          <ac:chgData name="Daniel Kaufmann" userId="934340720f57f02e" providerId="LiveId" clId="{1B70FD96-5D16-4155-80E8-9C4F50C4F981}" dt="2020-12-12T05:09:26.695" v="222" actId="1076"/>
          <ac:picMkLst>
            <pc:docMk/>
            <pc:sldMk cId="1450973579" sldId="503"/>
            <ac:picMk id="10" creationId="{BD20F9DF-E67F-47A3-B56D-4CF20AD0E181}"/>
          </ac:picMkLst>
        </pc:picChg>
      </pc:sldChg>
      <pc:sldChg chg="addSp delSp modSp new mod modClrScheme chgLayout modNotesTx">
        <pc:chgData name="Daniel Kaufmann" userId="934340720f57f02e" providerId="LiveId" clId="{1B70FD96-5D16-4155-80E8-9C4F50C4F981}" dt="2020-12-12T05:10:47.523" v="235"/>
        <pc:sldMkLst>
          <pc:docMk/>
          <pc:sldMk cId="3818030473" sldId="504"/>
        </pc:sldMkLst>
        <pc:spChg chg="del mod ord">
          <ac:chgData name="Daniel Kaufmann" userId="934340720f57f02e" providerId="LiveId" clId="{1B70FD96-5D16-4155-80E8-9C4F50C4F981}" dt="2020-12-12T05:09:58.770" v="226" actId="700"/>
          <ac:spMkLst>
            <pc:docMk/>
            <pc:sldMk cId="3818030473" sldId="504"/>
            <ac:spMk id="2" creationId="{FB0A6025-A614-40D9-8A13-9ADDE2B2E5B3}"/>
          </ac:spMkLst>
        </pc:spChg>
        <pc:spChg chg="add mod ord">
          <ac:chgData name="Daniel Kaufmann" userId="934340720f57f02e" providerId="LiveId" clId="{1B70FD96-5D16-4155-80E8-9C4F50C4F981}" dt="2020-12-12T05:10:42.410" v="234" actId="20577"/>
          <ac:spMkLst>
            <pc:docMk/>
            <pc:sldMk cId="3818030473" sldId="504"/>
            <ac:spMk id="3" creationId="{35F021E7-BF0A-4C69-8084-1B3D93ECD012}"/>
          </ac:spMkLst>
        </pc:spChg>
        <pc:spChg chg="add mod ord">
          <ac:chgData name="Daniel Kaufmann" userId="934340720f57f02e" providerId="LiveId" clId="{1B70FD96-5D16-4155-80E8-9C4F50C4F981}" dt="2020-12-12T05:10:01.319" v="227"/>
          <ac:spMkLst>
            <pc:docMk/>
            <pc:sldMk cId="3818030473" sldId="504"/>
            <ac:spMk id="4" creationId="{2AABDAAC-543A-46B2-824D-451C1C2ABE3A}"/>
          </ac:spMkLst>
        </pc:spChg>
        <pc:spChg chg="add del mod ord">
          <ac:chgData name="Daniel Kaufmann" userId="934340720f57f02e" providerId="LiveId" clId="{1B70FD96-5D16-4155-80E8-9C4F50C4F981}" dt="2020-12-12T05:10:25.852" v="228"/>
          <ac:spMkLst>
            <pc:docMk/>
            <pc:sldMk cId="3818030473" sldId="504"/>
            <ac:spMk id="5" creationId="{8F76E6D8-A683-4BFC-B708-011BFD65148A}"/>
          </ac:spMkLst>
        </pc:spChg>
        <pc:picChg chg="add mod">
          <ac:chgData name="Daniel Kaufmann" userId="934340720f57f02e" providerId="LiveId" clId="{1B70FD96-5D16-4155-80E8-9C4F50C4F981}" dt="2020-12-12T05:10:34.983" v="232" actId="1076"/>
          <ac:picMkLst>
            <pc:docMk/>
            <pc:sldMk cId="3818030473" sldId="504"/>
            <ac:picMk id="1026" creationId="{332CB3D9-D19A-4B1C-8F78-6B7081E9F909}"/>
          </ac:picMkLst>
        </pc:picChg>
      </pc:sldChg>
      <pc:sldChg chg="addSp delSp modSp new mod setBg modNotesTx">
        <pc:chgData name="Daniel Kaufmann" userId="934340720f57f02e" providerId="LiveId" clId="{1B70FD96-5D16-4155-80E8-9C4F50C4F981}" dt="2020-12-12T05:12:38.748" v="251" actId="27636"/>
        <pc:sldMkLst>
          <pc:docMk/>
          <pc:sldMk cId="2496470685" sldId="505"/>
        </pc:sldMkLst>
        <pc:spChg chg="mod">
          <ac:chgData name="Daniel Kaufmann" userId="934340720f57f02e" providerId="LiveId" clId="{1B70FD96-5D16-4155-80E8-9C4F50C4F981}" dt="2020-12-12T05:12:16.273" v="246" actId="26606"/>
          <ac:spMkLst>
            <pc:docMk/>
            <pc:sldMk cId="2496470685" sldId="505"/>
            <ac:spMk id="2" creationId="{CAA5EEE1-72CC-4069-B085-F76D68314C86}"/>
          </ac:spMkLst>
        </pc:spChg>
        <pc:spChg chg="mod">
          <ac:chgData name="Daniel Kaufmann" userId="934340720f57f02e" providerId="LiveId" clId="{1B70FD96-5D16-4155-80E8-9C4F50C4F981}" dt="2020-12-12T05:12:38.748" v="251" actId="27636"/>
          <ac:spMkLst>
            <pc:docMk/>
            <pc:sldMk cId="2496470685" sldId="505"/>
            <ac:spMk id="3" creationId="{FB36057A-F9E4-40BD-AF5A-4BD3FA40E4C6}"/>
          </ac:spMkLst>
        </pc:spChg>
        <pc:spChg chg="del">
          <ac:chgData name="Daniel Kaufmann" userId="934340720f57f02e" providerId="LiveId" clId="{1B70FD96-5D16-4155-80E8-9C4F50C4F981}" dt="2020-12-12T05:11:08.767" v="238"/>
          <ac:spMkLst>
            <pc:docMk/>
            <pc:sldMk cId="2496470685" sldId="505"/>
            <ac:spMk id="4" creationId="{AC593D20-59D1-48E5-AA64-DDC3D4D19C96}"/>
          </ac:spMkLst>
        </pc:spChg>
        <pc:spChg chg="add del mod">
          <ac:chgData name="Daniel Kaufmann" userId="934340720f57f02e" providerId="LiveId" clId="{1B70FD96-5D16-4155-80E8-9C4F50C4F981}" dt="2020-12-12T05:12:19.419" v="248"/>
          <ac:spMkLst>
            <pc:docMk/>
            <pc:sldMk cId="2496470685" sldId="505"/>
            <ac:spMk id="7" creationId="{1F7D4C38-D66D-4A57-BF35-704A94DCE9B2}"/>
          </ac:spMkLst>
        </pc:spChg>
        <pc:spChg chg="add del">
          <ac:chgData name="Daniel Kaufmann" userId="934340720f57f02e" providerId="LiveId" clId="{1B70FD96-5D16-4155-80E8-9C4F50C4F981}" dt="2020-12-12T05:12:16.273" v="246" actId="26606"/>
          <ac:spMkLst>
            <pc:docMk/>
            <pc:sldMk cId="2496470685" sldId="505"/>
            <ac:spMk id="10" creationId="{C4285719-470E-454C-AF62-8323075F1F5B}"/>
          </ac:spMkLst>
        </pc:spChg>
        <pc:spChg chg="add del">
          <ac:chgData name="Daniel Kaufmann" userId="934340720f57f02e" providerId="LiveId" clId="{1B70FD96-5D16-4155-80E8-9C4F50C4F981}" dt="2020-12-12T05:12:16.273" v="246" actId="26606"/>
          <ac:spMkLst>
            <pc:docMk/>
            <pc:sldMk cId="2496470685" sldId="505"/>
            <ac:spMk id="12" creationId="{CD9FE4EF-C4D8-49A0-B2FF-81D8DB7D8A24}"/>
          </ac:spMkLst>
        </pc:spChg>
        <pc:spChg chg="add del">
          <ac:chgData name="Daniel Kaufmann" userId="934340720f57f02e" providerId="LiveId" clId="{1B70FD96-5D16-4155-80E8-9C4F50C4F981}" dt="2020-12-12T05:12:16.273" v="246" actId="26606"/>
          <ac:spMkLst>
            <pc:docMk/>
            <pc:sldMk cId="2496470685" sldId="505"/>
            <ac:spMk id="14" creationId="{4300840D-0A0B-4512-BACA-B439D5B9C57C}"/>
          </ac:spMkLst>
        </pc:spChg>
        <pc:spChg chg="add del">
          <ac:chgData name="Daniel Kaufmann" userId="934340720f57f02e" providerId="LiveId" clId="{1B70FD96-5D16-4155-80E8-9C4F50C4F981}" dt="2020-12-12T05:12:16.273" v="246" actId="26606"/>
          <ac:spMkLst>
            <pc:docMk/>
            <pc:sldMk cId="2496470685" sldId="505"/>
            <ac:spMk id="16" creationId="{D2B78728-A580-49A7-84F9-6EF6F583ADE0}"/>
          </ac:spMkLst>
        </pc:spChg>
        <pc:spChg chg="add del">
          <ac:chgData name="Daniel Kaufmann" userId="934340720f57f02e" providerId="LiveId" clId="{1B70FD96-5D16-4155-80E8-9C4F50C4F981}" dt="2020-12-12T05:12:16.273" v="246" actId="26606"/>
          <ac:spMkLst>
            <pc:docMk/>
            <pc:sldMk cId="2496470685" sldId="505"/>
            <ac:spMk id="18" creationId="{38FAA1A1-D861-433F-88FA-1E9D6FD31D11}"/>
          </ac:spMkLst>
        </pc:spChg>
        <pc:spChg chg="add del">
          <ac:chgData name="Daniel Kaufmann" userId="934340720f57f02e" providerId="LiveId" clId="{1B70FD96-5D16-4155-80E8-9C4F50C4F981}" dt="2020-12-12T05:12:16.273" v="246" actId="26606"/>
          <ac:spMkLst>
            <pc:docMk/>
            <pc:sldMk cId="2496470685" sldId="505"/>
            <ac:spMk id="20" creationId="{8D71EDA1-87BF-4D5D-AB79-F346FD19278A}"/>
          </ac:spMkLst>
        </pc:spChg>
        <pc:picChg chg="add del mod">
          <ac:chgData name="Daniel Kaufmann" userId="934340720f57f02e" providerId="LiveId" clId="{1B70FD96-5D16-4155-80E8-9C4F50C4F981}" dt="2020-12-12T05:12:17.950" v="247" actId="478"/>
          <ac:picMkLst>
            <pc:docMk/>
            <pc:sldMk cId="2496470685" sldId="505"/>
            <ac:picMk id="5" creationId="{F9FB5E8D-7A36-44F7-8DC0-84C353B3D142}"/>
          </ac:picMkLst>
        </pc:picChg>
        <pc:picChg chg="add mod">
          <ac:chgData name="Daniel Kaufmann" userId="934340720f57f02e" providerId="LiveId" clId="{1B70FD96-5D16-4155-80E8-9C4F50C4F981}" dt="2020-12-12T05:12:22.152" v="249" actId="1076"/>
          <ac:picMkLst>
            <pc:docMk/>
            <pc:sldMk cId="2496470685" sldId="505"/>
            <ac:picMk id="15" creationId="{57F66CF8-80B0-4C98-9F0B-9211C8733120}"/>
          </ac:picMkLst>
        </pc:picChg>
      </pc:sldChg>
      <pc:sldChg chg="addSp delSp modSp new mod modClrScheme chgLayout modNotesTx">
        <pc:chgData name="Daniel Kaufmann" userId="934340720f57f02e" providerId="LiveId" clId="{1B70FD96-5D16-4155-80E8-9C4F50C4F981}" dt="2020-12-12T05:16:05.921" v="382" actId="1076"/>
        <pc:sldMkLst>
          <pc:docMk/>
          <pc:sldMk cId="1161578672" sldId="506"/>
        </pc:sldMkLst>
        <pc:spChg chg="mod ord">
          <ac:chgData name="Daniel Kaufmann" userId="934340720f57f02e" providerId="LiveId" clId="{1B70FD96-5D16-4155-80E8-9C4F50C4F981}" dt="2020-12-12T05:13:43.337" v="264" actId="700"/>
          <ac:spMkLst>
            <pc:docMk/>
            <pc:sldMk cId="1161578672" sldId="506"/>
            <ac:spMk id="2" creationId="{14AAFDD4-36A3-4C69-88DE-A4EBA133A1C5}"/>
          </ac:spMkLst>
        </pc:spChg>
        <pc:spChg chg="del">
          <ac:chgData name="Daniel Kaufmann" userId="934340720f57f02e" providerId="LiveId" clId="{1B70FD96-5D16-4155-80E8-9C4F50C4F981}" dt="2020-12-12T05:13:05.144" v="256" actId="478"/>
          <ac:spMkLst>
            <pc:docMk/>
            <pc:sldMk cId="1161578672" sldId="506"/>
            <ac:spMk id="3" creationId="{9F50709F-D40E-4E5F-AC29-FC366A72B474}"/>
          </ac:spMkLst>
        </pc:spChg>
        <pc:spChg chg="del">
          <ac:chgData name="Daniel Kaufmann" userId="934340720f57f02e" providerId="LiveId" clId="{1B70FD96-5D16-4155-80E8-9C4F50C4F981}" dt="2020-12-12T05:13:07.440" v="257" actId="478"/>
          <ac:spMkLst>
            <pc:docMk/>
            <pc:sldMk cId="1161578672" sldId="506"/>
            <ac:spMk id="4" creationId="{77529B0F-6FFA-464F-A98B-59E0556930AF}"/>
          </ac:spMkLst>
        </pc:spChg>
        <pc:spChg chg="add mod ord">
          <ac:chgData name="Daniel Kaufmann" userId="934340720f57f02e" providerId="LiveId" clId="{1B70FD96-5D16-4155-80E8-9C4F50C4F981}" dt="2020-12-12T05:15:51.670" v="379" actId="6549"/>
          <ac:spMkLst>
            <pc:docMk/>
            <pc:sldMk cId="1161578672" sldId="506"/>
            <ac:spMk id="9" creationId="{D0F8B50D-88C1-4F48-80D2-7A2612AC3EF4}"/>
          </ac:spMkLst>
        </pc:spChg>
        <pc:picChg chg="add del mod">
          <ac:chgData name="Daniel Kaufmann" userId="934340720f57f02e" providerId="LiveId" clId="{1B70FD96-5D16-4155-80E8-9C4F50C4F981}" dt="2020-12-12T05:15:58.258" v="380" actId="478"/>
          <ac:picMkLst>
            <pc:docMk/>
            <pc:sldMk cId="1161578672" sldId="506"/>
            <ac:picMk id="5" creationId="{885011A1-A609-4EDE-BEC8-B8C96A43037A}"/>
          </ac:picMkLst>
        </pc:picChg>
        <pc:picChg chg="add mod">
          <ac:chgData name="Daniel Kaufmann" userId="934340720f57f02e" providerId="LiveId" clId="{1B70FD96-5D16-4155-80E8-9C4F50C4F981}" dt="2020-12-12T05:16:05.921" v="382" actId="1076"/>
          <ac:picMkLst>
            <pc:docMk/>
            <pc:sldMk cId="1161578672" sldId="506"/>
            <ac:picMk id="6" creationId="{18BFDD75-2C9F-4F51-8475-2F2A05A8A9AB}"/>
          </ac:picMkLst>
        </pc:picChg>
        <pc:picChg chg="add mod">
          <ac:chgData name="Daniel Kaufmann" userId="934340720f57f02e" providerId="LiveId" clId="{1B70FD96-5D16-4155-80E8-9C4F50C4F981}" dt="2020-12-12T05:16:05.921" v="382" actId="1076"/>
          <ac:picMkLst>
            <pc:docMk/>
            <pc:sldMk cId="1161578672" sldId="506"/>
            <ac:picMk id="7" creationId="{6FD100FC-B939-438F-86C2-A5E8C69F1A43}"/>
          </ac:picMkLst>
        </pc:picChg>
        <pc:picChg chg="add mod">
          <ac:chgData name="Daniel Kaufmann" userId="934340720f57f02e" providerId="LiveId" clId="{1B70FD96-5D16-4155-80E8-9C4F50C4F981}" dt="2020-12-12T05:16:05.921" v="382" actId="1076"/>
          <ac:picMkLst>
            <pc:docMk/>
            <pc:sldMk cId="1161578672" sldId="506"/>
            <ac:picMk id="8" creationId="{704BA834-50A3-4976-9C65-8C210C76C742}"/>
          </ac:picMkLst>
        </pc:picChg>
      </pc:sldChg>
      <pc:sldChg chg="addSp delSp modSp new mod modNotesTx">
        <pc:chgData name="Daniel Kaufmann" userId="934340720f57f02e" providerId="LiveId" clId="{1B70FD96-5D16-4155-80E8-9C4F50C4F981}" dt="2020-12-12T05:22:09.720" v="410"/>
        <pc:sldMkLst>
          <pc:docMk/>
          <pc:sldMk cId="3961354394" sldId="507"/>
        </pc:sldMkLst>
        <pc:spChg chg="mod">
          <ac:chgData name="Daniel Kaufmann" userId="934340720f57f02e" providerId="LiveId" clId="{1B70FD96-5D16-4155-80E8-9C4F50C4F981}" dt="2020-12-12T05:20:02.764" v="398" actId="6549"/>
          <ac:spMkLst>
            <pc:docMk/>
            <pc:sldMk cId="3961354394" sldId="507"/>
            <ac:spMk id="2" creationId="{6351FFFD-5658-452D-82CB-896189968B7B}"/>
          </ac:spMkLst>
        </pc:spChg>
        <pc:spChg chg="mod">
          <ac:chgData name="Daniel Kaufmann" userId="934340720f57f02e" providerId="LiveId" clId="{1B70FD96-5D16-4155-80E8-9C4F50C4F981}" dt="2020-12-12T05:21:49.162" v="409" actId="27636"/>
          <ac:spMkLst>
            <pc:docMk/>
            <pc:sldMk cId="3961354394" sldId="507"/>
            <ac:spMk id="3" creationId="{6B7BE76B-CBF6-48B9-90E3-65934EF4A42D}"/>
          </ac:spMkLst>
        </pc:spChg>
        <pc:picChg chg="add del mod">
          <ac:chgData name="Daniel Kaufmann" userId="934340720f57f02e" providerId="LiveId" clId="{1B70FD96-5D16-4155-80E8-9C4F50C4F981}" dt="2020-12-12T05:20:36.812" v="402" actId="478"/>
          <ac:picMkLst>
            <pc:docMk/>
            <pc:sldMk cId="3961354394" sldId="507"/>
            <ac:picMk id="4" creationId="{1BB6598A-3BCD-41AE-9756-34D4AD906A34}"/>
          </ac:picMkLst>
        </pc:picChg>
        <pc:picChg chg="add mod">
          <ac:chgData name="Daniel Kaufmann" userId="934340720f57f02e" providerId="LiveId" clId="{1B70FD96-5D16-4155-80E8-9C4F50C4F981}" dt="2020-12-12T05:21:46.140" v="407" actId="208"/>
          <ac:picMkLst>
            <pc:docMk/>
            <pc:sldMk cId="3961354394" sldId="507"/>
            <ac:picMk id="5" creationId="{F356A37F-0C6E-4B9F-8E17-157DBF93D54F}"/>
          </ac:picMkLst>
        </pc:picChg>
      </pc:sldChg>
      <pc:sldChg chg="modSp add mod modNotesTx">
        <pc:chgData name="Daniel Kaufmann" userId="934340720f57f02e" providerId="LiveId" clId="{1B70FD96-5D16-4155-80E8-9C4F50C4F981}" dt="2020-12-12T05:28:18.136" v="477" actId="20577"/>
        <pc:sldMkLst>
          <pc:docMk/>
          <pc:sldMk cId="3594365831" sldId="508"/>
        </pc:sldMkLst>
        <pc:spChg chg="mod">
          <ac:chgData name="Daniel Kaufmann" userId="934340720f57f02e" providerId="LiveId" clId="{1B70FD96-5D16-4155-80E8-9C4F50C4F981}" dt="2020-12-12T05:27:49.158" v="436" actId="20577"/>
          <ac:spMkLst>
            <pc:docMk/>
            <pc:sldMk cId="3594365831" sldId="508"/>
            <ac:spMk id="3" creationId="{6B7BE76B-CBF6-48B9-90E3-65934EF4A42D}"/>
          </ac:spMkLst>
        </pc:spChg>
      </pc:sldChg>
      <pc:sldChg chg="addSp delSp modSp add mod modNotesTx">
        <pc:chgData name="Daniel Kaufmann" userId="934340720f57f02e" providerId="LiveId" clId="{1B70FD96-5D16-4155-80E8-9C4F50C4F981}" dt="2020-12-12T05:33:05.787" v="1092" actId="20577"/>
        <pc:sldMkLst>
          <pc:docMk/>
          <pc:sldMk cId="2373453654" sldId="509"/>
        </pc:sldMkLst>
        <pc:spChg chg="mod">
          <ac:chgData name="Daniel Kaufmann" userId="934340720f57f02e" providerId="LiveId" clId="{1B70FD96-5D16-4155-80E8-9C4F50C4F981}" dt="2020-12-12T05:31:24.851" v="632" actId="403"/>
          <ac:spMkLst>
            <pc:docMk/>
            <pc:sldMk cId="2373453654" sldId="509"/>
            <ac:spMk id="3" creationId="{6B7BE76B-CBF6-48B9-90E3-65934EF4A42D}"/>
          </ac:spMkLst>
        </pc:spChg>
        <pc:picChg chg="del mod">
          <ac:chgData name="Daniel Kaufmann" userId="934340720f57f02e" providerId="LiveId" clId="{1B70FD96-5D16-4155-80E8-9C4F50C4F981}" dt="2020-12-12T05:29:36.342" v="588" actId="478"/>
          <ac:picMkLst>
            <pc:docMk/>
            <pc:sldMk cId="2373453654" sldId="509"/>
            <ac:picMk id="5" creationId="{F356A37F-0C6E-4B9F-8E17-157DBF93D54F}"/>
          </ac:picMkLst>
        </pc:picChg>
        <pc:picChg chg="add mod">
          <ac:chgData name="Daniel Kaufmann" userId="934340720f57f02e" providerId="LiveId" clId="{1B70FD96-5D16-4155-80E8-9C4F50C4F981}" dt="2020-12-12T05:30:48.573" v="595" actId="208"/>
          <ac:picMkLst>
            <pc:docMk/>
            <pc:sldMk cId="2373453654" sldId="509"/>
            <ac:picMk id="6" creationId="{CBBE1550-6F44-4A6A-977B-61ED1B6862C3}"/>
          </ac:picMkLst>
        </pc:picChg>
      </pc:sldChg>
      <pc:sldChg chg="addSp delSp modSp add mod modNotesTx">
        <pc:chgData name="Daniel Kaufmann" userId="934340720f57f02e" providerId="LiveId" clId="{1B70FD96-5D16-4155-80E8-9C4F50C4F981}" dt="2020-12-12T05:35:11.339" v="1111"/>
        <pc:sldMkLst>
          <pc:docMk/>
          <pc:sldMk cId="595805169" sldId="510"/>
        </pc:sldMkLst>
        <pc:spChg chg="mod">
          <ac:chgData name="Daniel Kaufmann" userId="934340720f57f02e" providerId="LiveId" clId="{1B70FD96-5D16-4155-80E8-9C4F50C4F981}" dt="2020-12-12T05:34:45.195" v="1109" actId="14100"/>
          <ac:spMkLst>
            <pc:docMk/>
            <pc:sldMk cId="595805169" sldId="510"/>
            <ac:spMk id="3" creationId="{6B7BE76B-CBF6-48B9-90E3-65934EF4A42D}"/>
          </ac:spMkLst>
        </pc:spChg>
        <pc:picChg chg="add mod">
          <ac:chgData name="Daniel Kaufmann" userId="934340720f57f02e" providerId="LiveId" clId="{1B70FD96-5D16-4155-80E8-9C4F50C4F981}" dt="2020-12-12T05:34:40.607" v="1107" actId="208"/>
          <ac:picMkLst>
            <pc:docMk/>
            <pc:sldMk cId="595805169" sldId="510"/>
            <ac:picMk id="5" creationId="{4F0AA905-E8D9-403B-A4E1-46F65F809069}"/>
          </ac:picMkLst>
        </pc:picChg>
        <pc:picChg chg="del">
          <ac:chgData name="Daniel Kaufmann" userId="934340720f57f02e" providerId="LiveId" clId="{1B70FD96-5D16-4155-80E8-9C4F50C4F981}" dt="2020-12-12T05:33:37.970" v="1102" actId="478"/>
          <ac:picMkLst>
            <pc:docMk/>
            <pc:sldMk cId="595805169" sldId="510"/>
            <ac:picMk id="6" creationId="{CBBE1550-6F44-4A6A-977B-61ED1B6862C3}"/>
          </ac:picMkLst>
        </pc:picChg>
      </pc:sldChg>
      <pc:sldChg chg="addSp delSp modSp new mod modNotesTx">
        <pc:chgData name="Daniel Kaufmann" userId="934340720f57f02e" providerId="LiveId" clId="{1B70FD96-5D16-4155-80E8-9C4F50C4F981}" dt="2020-12-12T05:37:34.435" v="1137"/>
        <pc:sldMkLst>
          <pc:docMk/>
          <pc:sldMk cId="1019360677" sldId="511"/>
        </pc:sldMkLst>
        <pc:spChg chg="mod">
          <ac:chgData name="Daniel Kaufmann" userId="934340720f57f02e" providerId="LiveId" clId="{1B70FD96-5D16-4155-80E8-9C4F50C4F981}" dt="2020-12-12T05:35:26.922" v="1114" actId="20577"/>
          <ac:spMkLst>
            <pc:docMk/>
            <pc:sldMk cId="1019360677" sldId="511"/>
            <ac:spMk id="2" creationId="{40D2D147-F5D1-4E22-A205-FEB526324CC1}"/>
          </ac:spMkLst>
        </pc:spChg>
        <pc:spChg chg="mod">
          <ac:chgData name="Daniel Kaufmann" userId="934340720f57f02e" providerId="LiveId" clId="{1B70FD96-5D16-4155-80E8-9C4F50C4F981}" dt="2020-12-12T05:37:19.461" v="1135" actId="27636"/>
          <ac:spMkLst>
            <pc:docMk/>
            <pc:sldMk cId="1019360677" sldId="511"/>
            <ac:spMk id="3" creationId="{4D87EF50-FBE8-4432-A23E-CFF74DA95912}"/>
          </ac:spMkLst>
        </pc:spChg>
        <pc:picChg chg="add del mod">
          <ac:chgData name="Daniel Kaufmann" userId="934340720f57f02e" providerId="LiveId" clId="{1B70FD96-5D16-4155-80E8-9C4F50C4F981}" dt="2020-12-12T05:36:13.196" v="1119" actId="21"/>
          <ac:picMkLst>
            <pc:docMk/>
            <pc:sldMk cId="1019360677" sldId="511"/>
            <ac:picMk id="4" creationId="{BBEC3584-4822-4315-81C9-3995E2CFDC4C}"/>
          </ac:picMkLst>
        </pc:picChg>
        <pc:picChg chg="add mod">
          <ac:chgData name="Daniel Kaufmann" userId="934340720f57f02e" providerId="LiveId" clId="{1B70FD96-5D16-4155-80E8-9C4F50C4F981}" dt="2020-12-12T05:37:25.324" v="1136" actId="14100"/>
          <ac:picMkLst>
            <pc:docMk/>
            <pc:sldMk cId="1019360677" sldId="511"/>
            <ac:picMk id="5" creationId="{3001DD4A-04D4-4943-AFA8-5934DD1490B0}"/>
          </ac:picMkLst>
        </pc:picChg>
      </pc:sldChg>
      <pc:sldChg chg="addSp delSp modSp new mod modClrScheme chgLayout modNotesTx">
        <pc:chgData name="Daniel Kaufmann" userId="934340720f57f02e" providerId="LiveId" clId="{1B70FD96-5D16-4155-80E8-9C4F50C4F981}" dt="2020-12-12T05:42:54.731" v="2222" actId="20577"/>
        <pc:sldMkLst>
          <pc:docMk/>
          <pc:sldMk cId="438145454" sldId="512"/>
        </pc:sldMkLst>
        <pc:spChg chg="del mod ord">
          <ac:chgData name="Daniel Kaufmann" userId="934340720f57f02e" providerId="LiveId" clId="{1B70FD96-5D16-4155-80E8-9C4F50C4F981}" dt="2020-12-12T05:36:17.814" v="1121" actId="700"/>
          <ac:spMkLst>
            <pc:docMk/>
            <pc:sldMk cId="438145454" sldId="512"/>
            <ac:spMk id="2" creationId="{322BE085-0F40-4F5F-895E-F60F7D44992F}"/>
          </ac:spMkLst>
        </pc:spChg>
        <pc:spChg chg="del mod ord">
          <ac:chgData name="Daniel Kaufmann" userId="934340720f57f02e" providerId="LiveId" clId="{1B70FD96-5D16-4155-80E8-9C4F50C4F981}" dt="2020-12-12T05:36:17.814" v="1121" actId="700"/>
          <ac:spMkLst>
            <pc:docMk/>
            <pc:sldMk cId="438145454" sldId="512"/>
            <ac:spMk id="3" creationId="{62847B95-8149-4D05-8671-82889B9ED15E}"/>
          </ac:spMkLst>
        </pc:spChg>
        <pc:spChg chg="add del mod ord">
          <ac:chgData name="Daniel Kaufmann" userId="934340720f57f02e" providerId="LiveId" clId="{1B70FD96-5D16-4155-80E8-9C4F50C4F981}" dt="2020-12-12T05:36:20.139" v="1122" actId="700"/>
          <ac:spMkLst>
            <pc:docMk/>
            <pc:sldMk cId="438145454" sldId="512"/>
            <ac:spMk id="4" creationId="{70FC6011-D05F-46B4-9839-B86577F385D5}"/>
          </ac:spMkLst>
        </pc:spChg>
        <pc:spChg chg="add del mod ord">
          <ac:chgData name="Daniel Kaufmann" userId="934340720f57f02e" providerId="LiveId" clId="{1B70FD96-5D16-4155-80E8-9C4F50C4F981}" dt="2020-12-12T05:36:20.139" v="1122" actId="700"/>
          <ac:spMkLst>
            <pc:docMk/>
            <pc:sldMk cId="438145454" sldId="512"/>
            <ac:spMk id="5" creationId="{A1DA6E2E-8D35-4118-A7E7-CA85CCF026A1}"/>
          </ac:spMkLst>
        </pc:spChg>
        <pc:picChg chg="add mod">
          <ac:chgData name="Daniel Kaufmann" userId="934340720f57f02e" providerId="LiveId" clId="{1B70FD96-5D16-4155-80E8-9C4F50C4F981}" dt="2020-12-12T05:36:30.953" v="1127" actId="1440"/>
          <ac:picMkLst>
            <pc:docMk/>
            <pc:sldMk cId="438145454" sldId="512"/>
            <ac:picMk id="6" creationId="{A94DBEA6-0E8C-45B2-8118-7B8F7B1CA861}"/>
          </ac:picMkLst>
        </pc:picChg>
      </pc:sldChg>
      <pc:sldChg chg="addSp delSp modSp new mod modNotesTx">
        <pc:chgData name="Daniel Kaufmann" userId="934340720f57f02e" providerId="LiveId" clId="{1B70FD96-5D16-4155-80E8-9C4F50C4F981}" dt="2020-12-12T05:40:22.887" v="1172"/>
        <pc:sldMkLst>
          <pc:docMk/>
          <pc:sldMk cId="802300504" sldId="513"/>
        </pc:sldMkLst>
        <pc:spChg chg="mod">
          <ac:chgData name="Daniel Kaufmann" userId="934340720f57f02e" providerId="LiveId" clId="{1B70FD96-5D16-4155-80E8-9C4F50C4F981}" dt="2020-12-12T05:37:52.387" v="1140" actId="20577"/>
          <ac:spMkLst>
            <pc:docMk/>
            <pc:sldMk cId="802300504" sldId="513"/>
            <ac:spMk id="2" creationId="{15D3CA97-6709-485C-B8BA-444D2FFEB799}"/>
          </ac:spMkLst>
        </pc:spChg>
        <pc:spChg chg="del">
          <ac:chgData name="Daniel Kaufmann" userId="934340720f57f02e" providerId="LiveId" clId="{1B70FD96-5D16-4155-80E8-9C4F50C4F981}" dt="2020-12-12T05:37:56.662" v="1141"/>
          <ac:spMkLst>
            <pc:docMk/>
            <pc:sldMk cId="802300504" sldId="513"/>
            <ac:spMk id="3" creationId="{877569B4-ABD4-48D9-B676-7C849190B38A}"/>
          </ac:spMkLst>
        </pc:spChg>
        <pc:graphicFrameChg chg="add mod">
          <ac:chgData name="Daniel Kaufmann" userId="934340720f57f02e" providerId="LiveId" clId="{1B70FD96-5D16-4155-80E8-9C4F50C4F981}" dt="2020-12-12T05:38:37.735" v="1144" actId="14100"/>
          <ac:graphicFrameMkLst>
            <pc:docMk/>
            <pc:sldMk cId="802300504" sldId="513"/>
            <ac:graphicFrameMk id="4" creationId="{00906371-BCE2-4793-8F03-2612F4EC5087}"/>
          </ac:graphicFrameMkLst>
        </pc:graphicFrameChg>
        <pc:picChg chg="add mod">
          <ac:chgData name="Daniel Kaufmann" userId="934340720f57f02e" providerId="LiveId" clId="{1B70FD96-5D16-4155-80E8-9C4F50C4F981}" dt="2020-12-12T05:40:10.662" v="1171" actId="1038"/>
          <ac:picMkLst>
            <pc:docMk/>
            <pc:sldMk cId="802300504" sldId="513"/>
            <ac:picMk id="5" creationId="{034BB2CD-25AF-4816-ABA1-010E8796F8E5}"/>
          </ac:picMkLst>
        </pc:picChg>
        <pc:picChg chg="add mod">
          <ac:chgData name="Daniel Kaufmann" userId="934340720f57f02e" providerId="LiveId" clId="{1B70FD96-5D16-4155-80E8-9C4F50C4F981}" dt="2020-12-12T05:40:09.564" v="1169" actId="1037"/>
          <ac:picMkLst>
            <pc:docMk/>
            <pc:sldMk cId="802300504" sldId="513"/>
            <ac:picMk id="7" creationId="{DF1B371E-58FA-406E-B9ED-1F33F3DB5C09}"/>
          </ac:picMkLst>
        </pc:picChg>
      </pc:sldChg>
      <pc:sldChg chg="addSp modSp new mod modClrScheme chgLayout modNotesTx">
        <pc:chgData name="Daniel Kaufmann" userId="934340720f57f02e" providerId="LiveId" clId="{1B70FD96-5D16-4155-80E8-9C4F50C4F981}" dt="2021-02-02T15:10:38.514" v="31920" actId="20577"/>
        <pc:sldMkLst>
          <pc:docMk/>
          <pc:sldMk cId="3151348191" sldId="514"/>
        </pc:sldMkLst>
        <pc:spChg chg="add mod">
          <ac:chgData name="Daniel Kaufmann" userId="934340720f57f02e" providerId="LiveId" clId="{1B70FD96-5D16-4155-80E8-9C4F50C4F981}" dt="2020-12-12T05:43:19.707" v="2225"/>
          <ac:spMkLst>
            <pc:docMk/>
            <pc:sldMk cId="3151348191" sldId="514"/>
            <ac:spMk id="2" creationId="{C3D2F1A2-0B4C-4240-9AE4-D0D13CC2F564}"/>
          </ac:spMkLst>
        </pc:spChg>
        <pc:spChg chg="add mod">
          <ac:chgData name="Daniel Kaufmann" userId="934340720f57f02e" providerId="LiveId" clId="{1B70FD96-5D16-4155-80E8-9C4F50C4F981}" dt="2020-12-12T05:44:39.884" v="2238" actId="1076"/>
          <ac:spMkLst>
            <pc:docMk/>
            <pc:sldMk cId="3151348191" sldId="514"/>
            <ac:spMk id="3" creationId="{98E17D1C-6937-475F-9914-35477EA71E34}"/>
          </ac:spMkLst>
        </pc:spChg>
        <pc:picChg chg="add mod modCrop">
          <ac:chgData name="Daniel Kaufmann" userId="934340720f57f02e" providerId="LiveId" clId="{1B70FD96-5D16-4155-80E8-9C4F50C4F981}" dt="2020-12-12T05:44:36.984" v="2237" actId="208"/>
          <ac:picMkLst>
            <pc:docMk/>
            <pc:sldMk cId="3151348191" sldId="514"/>
            <ac:picMk id="4" creationId="{B450524F-921B-4924-9F3C-9AB650F42A46}"/>
          </ac:picMkLst>
        </pc:picChg>
      </pc:sldChg>
      <pc:sldChg chg="addSp delSp modSp new mod modNotesTx">
        <pc:chgData name="Daniel Kaufmann" userId="934340720f57f02e" providerId="LiveId" clId="{1B70FD96-5D16-4155-80E8-9C4F50C4F981}" dt="2020-12-28T17:07:15.176" v="31527" actId="167"/>
        <pc:sldMkLst>
          <pc:docMk/>
          <pc:sldMk cId="2443042618" sldId="515"/>
        </pc:sldMkLst>
        <pc:spChg chg="mod">
          <ac:chgData name="Daniel Kaufmann" userId="934340720f57f02e" providerId="LiveId" clId="{1B70FD96-5D16-4155-80E8-9C4F50C4F981}" dt="2020-12-12T05:45:19.287" v="2241" actId="20577"/>
          <ac:spMkLst>
            <pc:docMk/>
            <pc:sldMk cId="2443042618" sldId="515"/>
            <ac:spMk id="2" creationId="{A419792F-1EAD-4450-9C6B-62F8551297ED}"/>
          </ac:spMkLst>
        </pc:spChg>
        <pc:spChg chg="mod">
          <ac:chgData name="Daniel Kaufmann" userId="934340720f57f02e" providerId="LiveId" clId="{1B70FD96-5D16-4155-80E8-9C4F50C4F981}" dt="2020-12-12T05:45:23.599" v="2242"/>
          <ac:spMkLst>
            <pc:docMk/>
            <pc:sldMk cId="2443042618" sldId="515"/>
            <ac:spMk id="3" creationId="{60E9CAC2-10F2-4AB9-9B5B-81204C41CB12}"/>
          </ac:spMkLst>
        </pc:spChg>
        <pc:picChg chg="add mod">
          <ac:chgData name="Daniel Kaufmann" userId="934340720f57f02e" providerId="LiveId" clId="{1B70FD96-5D16-4155-80E8-9C4F50C4F981}" dt="2020-12-28T17:07:15.176" v="31527" actId="167"/>
          <ac:picMkLst>
            <pc:docMk/>
            <pc:sldMk cId="2443042618" sldId="515"/>
            <ac:picMk id="5" creationId="{74553DDC-8510-4567-9204-3B8B0C5A46E4}"/>
          </ac:picMkLst>
        </pc:picChg>
        <pc:picChg chg="add del mod">
          <ac:chgData name="Daniel Kaufmann" userId="934340720f57f02e" providerId="LiveId" clId="{1B70FD96-5D16-4155-80E8-9C4F50C4F981}" dt="2020-12-28T17:05:16.576" v="31497" actId="478"/>
          <ac:picMkLst>
            <pc:docMk/>
            <pc:sldMk cId="2443042618" sldId="515"/>
            <ac:picMk id="1026" creationId="{10375F25-75FC-4F30-A512-483F79D46EC3}"/>
          </ac:picMkLst>
        </pc:picChg>
      </pc:sldChg>
      <pc:sldChg chg="addSp delSp modSp add mod modNotesTx">
        <pc:chgData name="Daniel Kaufmann" userId="934340720f57f02e" providerId="LiveId" clId="{1B70FD96-5D16-4155-80E8-9C4F50C4F981}" dt="2020-12-28T17:07:10.944" v="31526" actId="167"/>
        <pc:sldMkLst>
          <pc:docMk/>
          <pc:sldMk cId="2602573781" sldId="516"/>
        </pc:sldMkLst>
        <pc:spChg chg="mod">
          <ac:chgData name="Daniel Kaufmann" userId="934340720f57f02e" providerId="LiveId" clId="{1B70FD96-5D16-4155-80E8-9C4F50C4F981}" dt="2020-12-12T05:57:52.721" v="2395" actId="33524"/>
          <ac:spMkLst>
            <pc:docMk/>
            <pc:sldMk cId="2602573781" sldId="516"/>
            <ac:spMk id="3" creationId="{60E9CAC2-10F2-4AB9-9B5B-81204C41CB12}"/>
          </ac:spMkLst>
        </pc:spChg>
        <pc:picChg chg="add del mod">
          <ac:chgData name="Daniel Kaufmann" userId="934340720f57f02e" providerId="LiveId" clId="{1B70FD96-5D16-4155-80E8-9C4F50C4F981}" dt="2020-12-28T17:05:12.299" v="31495" actId="478"/>
          <ac:picMkLst>
            <pc:docMk/>
            <pc:sldMk cId="2602573781" sldId="516"/>
            <ac:picMk id="4" creationId="{6AF4B421-243E-4371-B5D6-2F82528BCB24}"/>
          </ac:picMkLst>
        </pc:picChg>
        <pc:picChg chg="add mod">
          <ac:chgData name="Daniel Kaufmann" userId="934340720f57f02e" providerId="LiveId" clId="{1B70FD96-5D16-4155-80E8-9C4F50C4F981}" dt="2020-12-28T17:07:10.944" v="31526" actId="167"/>
          <ac:picMkLst>
            <pc:docMk/>
            <pc:sldMk cId="2602573781" sldId="516"/>
            <ac:picMk id="5" creationId="{8921CA78-9272-4759-952E-FC52BE024835}"/>
          </ac:picMkLst>
        </pc:picChg>
      </pc:sldChg>
      <pc:sldChg chg="new del">
        <pc:chgData name="Daniel Kaufmann" userId="934340720f57f02e" providerId="LiveId" clId="{1B70FD96-5D16-4155-80E8-9C4F50C4F981}" dt="2020-12-12T05:45:37.662" v="2244" actId="47"/>
        <pc:sldMkLst>
          <pc:docMk/>
          <pc:sldMk cId="4072982256" sldId="516"/>
        </pc:sldMkLst>
      </pc:sldChg>
      <pc:sldChg chg="addSp modSp add mod modNotesTx">
        <pc:chgData name="Daniel Kaufmann" userId="934340720f57f02e" providerId="LiveId" clId="{1B70FD96-5D16-4155-80E8-9C4F50C4F981}" dt="2020-12-28T17:07:07.210" v="31525" actId="167"/>
        <pc:sldMkLst>
          <pc:docMk/>
          <pc:sldMk cId="1048830250" sldId="517"/>
        </pc:sldMkLst>
        <pc:spChg chg="mod">
          <ac:chgData name="Daniel Kaufmann" userId="934340720f57f02e" providerId="LiveId" clId="{1B70FD96-5D16-4155-80E8-9C4F50C4F981}" dt="2020-12-12T05:45:53.855" v="2249"/>
          <ac:spMkLst>
            <pc:docMk/>
            <pc:sldMk cId="1048830250" sldId="517"/>
            <ac:spMk id="3" creationId="{60E9CAC2-10F2-4AB9-9B5B-81204C41CB12}"/>
          </ac:spMkLst>
        </pc:spChg>
        <pc:picChg chg="add mod">
          <ac:chgData name="Daniel Kaufmann" userId="934340720f57f02e" providerId="LiveId" clId="{1B70FD96-5D16-4155-80E8-9C4F50C4F981}" dt="2020-12-28T17:07:07.210" v="31525" actId="167"/>
          <ac:picMkLst>
            <pc:docMk/>
            <pc:sldMk cId="1048830250" sldId="517"/>
            <ac:picMk id="4" creationId="{6239AB6B-6A43-41A5-9F89-CEE2E2970C05}"/>
          </ac:picMkLst>
        </pc:picChg>
      </pc:sldChg>
      <pc:sldChg chg="addSp modSp add mod modNotesTx">
        <pc:chgData name="Daniel Kaufmann" userId="934340720f57f02e" providerId="LiveId" clId="{1B70FD96-5D16-4155-80E8-9C4F50C4F981}" dt="2020-12-28T17:07:03.090" v="31524" actId="167"/>
        <pc:sldMkLst>
          <pc:docMk/>
          <pc:sldMk cId="2462365213" sldId="518"/>
        </pc:sldMkLst>
        <pc:spChg chg="mod">
          <ac:chgData name="Daniel Kaufmann" userId="934340720f57f02e" providerId="LiveId" clId="{1B70FD96-5D16-4155-80E8-9C4F50C4F981}" dt="2020-12-12T05:46:07.541" v="2252"/>
          <ac:spMkLst>
            <pc:docMk/>
            <pc:sldMk cId="2462365213" sldId="518"/>
            <ac:spMk id="3" creationId="{60E9CAC2-10F2-4AB9-9B5B-81204C41CB12}"/>
          </ac:spMkLst>
        </pc:spChg>
        <pc:picChg chg="add mod">
          <ac:chgData name="Daniel Kaufmann" userId="934340720f57f02e" providerId="LiveId" clId="{1B70FD96-5D16-4155-80E8-9C4F50C4F981}" dt="2020-12-28T17:07:03.090" v="31524" actId="167"/>
          <ac:picMkLst>
            <pc:docMk/>
            <pc:sldMk cId="2462365213" sldId="518"/>
            <ac:picMk id="4" creationId="{FE7CD804-AE99-4669-ADCA-585CF26A9103}"/>
          </ac:picMkLst>
        </pc:picChg>
      </pc:sldChg>
      <pc:sldChg chg="addSp modSp add mod modNotesTx">
        <pc:chgData name="Daniel Kaufmann" userId="934340720f57f02e" providerId="LiveId" clId="{1B70FD96-5D16-4155-80E8-9C4F50C4F981}" dt="2020-12-28T17:06:53.206" v="31522" actId="167"/>
        <pc:sldMkLst>
          <pc:docMk/>
          <pc:sldMk cId="1122003148" sldId="519"/>
        </pc:sldMkLst>
        <pc:spChg chg="mod">
          <ac:chgData name="Daniel Kaufmann" userId="934340720f57f02e" providerId="LiveId" clId="{1B70FD96-5D16-4155-80E8-9C4F50C4F981}" dt="2020-12-12T05:46:33.701" v="2257"/>
          <ac:spMkLst>
            <pc:docMk/>
            <pc:sldMk cId="1122003148" sldId="519"/>
            <ac:spMk id="3" creationId="{60E9CAC2-10F2-4AB9-9B5B-81204C41CB12}"/>
          </ac:spMkLst>
        </pc:spChg>
        <pc:picChg chg="add mod">
          <ac:chgData name="Daniel Kaufmann" userId="934340720f57f02e" providerId="LiveId" clId="{1B70FD96-5D16-4155-80E8-9C4F50C4F981}" dt="2020-12-28T17:06:53.206" v="31522" actId="167"/>
          <ac:picMkLst>
            <pc:docMk/>
            <pc:sldMk cId="1122003148" sldId="519"/>
            <ac:picMk id="4" creationId="{43E0DA5E-65CD-4284-B1FA-875E04A1C0BA}"/>
          </ac:picMkLst>
        </pc:picChg>
      </pc:sldChg>
      <pc:sldChg chg="addSp modSp add mod modNotesTx">
        <pc:chgData name="Daniel Kaufmann" userId="934340720f57f02e" providerId="LiveId" clId="{1B70FD96-5D16-4155-80E8-9C4F50C4F981}" dt="2020-12-28T17:06:48.494" v="31521" actId="207"/>
        <pc:sldMkLst>
          <pc:docMk/>
          <pc:sldMk cId="54273307" sldId="520"/>
        </pc:sldMkLst>
        <pc:spChg chg="mod">
          <ac:chgData name="Daniel Kaufmann" userId="934340720f57f02e" providerId="LiveId" clId="{1B70FD96-5D16-4155-80E8-9C4F50C4F981}" dt="2020-12-28T17:06:48.494" v="31521" actId="207"/>
          <ac:spMkLst>
            <pc:docMk/>
            <pc:sldMk cId="54273307" sldId="520"/>
            <ac:spMk id="3" creationId="{60E9CAC2-10F2-4AB9-9B5B-81204C41CB12}"/>
          </ac:spMkLst>
        </pc:spChg>
        <pc:picChg chg="add mod">
          <ac:chgData name="Daniel Kaufmann" userId="934340720f57f02e" providerId="LiveId" clId="{1B70FD96-5D16-4155-80E8-9C4F50C4F981}" dt="2020-12-28T17:06:45.468" v="31520" actId="167"/>
          <ac:picMkLst>
            <pc:docMk/>
            <pc:sldMk cId="54273307" sldId="520"/>
            <ac:picMk id="4" creationId="{66EEF186-EA64-45DA-87C0-80D2748D14E4}"/>
          </ac:picMkLst>
        </pc:picChg>
      </pc:sldChg>
      <pc:sldChg chg="addSp modSp add mod modNotesTx">
        <pc:chgData name="Daniel Kaufmann" userId="934340720f57f02e" providerId="LiveId" clId="{1B70FD96-5D16-4155-80E8-9C4F50C4F981}" dt="2020-12-28T17:06:32.411" v="31517" actId="167"/>
        <pc:sldMkLst>
          <pc:docMk/>
          <pc:sldMk cId="90328923" sldId="521"/>
        </pc:sldMkLst>
        <pc:spChg chg="mod">
          <ac:chgData name="Daniel Kaufmann" userId="934340720f57f02e" providerId="LiveId" clId="{1B70FD96-5D16-4155-80E8-9C4F50C4F981}" dt="2020-12-12T05:47:37.714" v="2270" actId="403"/>
          <ac:spMkLst>
            <pc:docMk/>
            <pc:sldMk cId="90328923" sldId="521"/>
            <ac:spMk id="3" creationId="{60E9CAC2-10F2-4AB9-9B5B-81204C41CB12}"/>
          </ac:spMkLst>
        </pc:spChg>
        <pc:picChg chg="add mod">
          <ac:chgData name="Daniel Kaufmann" userId="934340720f57f02e" providerId="LiveId" clId="{1B70FD96-5D16-4155-80E8-9C4F50C4F981}" dt="2020-12-28T17:06:32.411" v="31517" actId="167"/>
          <ac:picMkLst>
            <pc:docMk/>
            <pc:sldMk cId="90328923" sldId="521"/>
            <ac:picMk id="4" creationId="{2B679A64-E661-4D31-9935-853B2BC8D0B1}"/>
          </ac:picMkLst>
        </pc:picChg>
      </pc:sldChg>
      <pc:sldChg chg="addSp modSp add mod modNotesTx">
        <pc:chgData name="Daniel Kaufmann" userId="934340720f57f02e" providerId="LiveId" clId="{1B70FD96-5D16-4155-80E8-9C4F50C4F981}" dt="2020-12-28T17:06:28.384" v="31516" actId="167"/>
        <pc:sldMkLst>
          <pc:docMk/>
          <pc:sldMk cId="802106992" sldId="522"/>
        </pc:sldMkLst>
        <pc:spChg chg="mod">
          <ac:chgData name="Daniel Kaufmann" userId="934340720f57f02e" providerId="LiveId" clId="{1B70FD96-5D16-4155-80E8-9C4F50C4F981}" dt="2020-12-12T05:47:49.082" v="2272"/>
          <ac:spMkLst>
            <pc:docMk/>
            <pc:sldMk cId="802106992" sldId="522"/>
            <ac:spMk id="3" creationId="{60E9CAC2-10F2-4AB9-9B5B-81204C41CB12}"/>
          </ac:spMkLst>
        </pc:spChg>
        <pc:picChg chg="add mod">
          <ac:chgData name="Daniel Kaufmann" userId="934340720f57f02e" providerId="LiveId" clId="{1B70FD96-5D16-4155-80E8-9C4F50C4F981}" dt="2020-12-28T17:06:28.384" v="31516" actId="167"/>
          <ac:picMkLst>
            <pc:docMk/>
            <pc:sldMk cId="802106992" sldId="522"/>
            <ac:picMk id="4" creationId="{474D85B9-9720-455A-A65D-66807977E1D0}"/>
          </ac:picMkLst>
        </pc:picChg>
      </pc:sldChg>
      <pc:sldChg chg="addSp modSp add mod modNotesTx">
        <pc:chgData name="Daniel Kaufmann" userId="934340720f57f02e" providerId="LiveId" clId="{1B70FD96-5D16-4155-80E8-9C4F50C4F981}" dt="2020-12-28T17:06:23.516" v="31515" actId="167"/>
        <pc:sldMkLst>
          <pc:docMk/>
          <pc:sldMk cId="1770519270" sldId="523"/>
        </pc:sldMkLst>
        <pc:spChg chg="mod">
          <ac:chgData name="Daniel Kaufmann" userId="934340720f57f02e" providerId="LiveId" clId="{1B70FD96-5D16-4155-80E8-9C4F50C4F981}" dt="2020-12-12T05:50:05.108" v="2304"/>
          <ac:spMkLst>
            <pc:docMk/>
            <pc:sldMk cId="1770519270" sldId="523"/>
            <ac:spMk id="2" creationId="{A419792F-1EAD-4450-9C6B-62F8551297ED}"/>
          </ac:spMkLst>
        </pc:spChg>
        <pc:spChg chg="mod">
          <ac:chgData name="Daniel Kaufmann" userId="934340720f57f02e" providerId="LiveId" clId="{1B70FD96-5D16-4155-80E8-9C4F50C4F981}" dt="2020-12-12T05:48:45.705" v="2296" actId="20577"/>
          <ac:spMkLst>
            <pc:docMk/>
            <pc:sldMk cId="1770519270" sldId="523"/>
            <ac:spMk id="3" creationId="{60E9CAC2-10F2-4AB9-9B5B-81204C41CB12}"/>
          </ac:spMkLst>
        </pc:spChg>
        <pc:picChg chg="add mod modCrop">
          <ac:chgData name="Daniel Kaufmann" userId="934340720f57f02e" providerId="LiveId" clId="{1B70FD96-5D16-4155-80E8-9C4F50C4F981}" dt="2020-12-12T05:49:26.170" v="2303" actId="1076"/>
          <ac:picMkLst>
            <pc:docMk/>
            <pc:sldMk cId="1770519270" sldId="523"/>
            <ac:picMk id="4" creationId="{0001A144-30A1-4324-9E1F-51AFD55F132F}"/>
          </ac:picMkLst>
        </pc:picChg>
        <pc:picChg chg="add mod">
          <ac:chgData name="Daniel Kaufmann" userId="934340720f57f02e" providerId="LiveId" clId="{1B70FD96-5D16-4155-80E8-9C4F50C4F981}" dt="2020-12-28T17:06:23.516" v="31515" actId="167"/>
          <ac:picMkLst>
            <pc:docMk/>
            <pc:sldMk cId="1770519270" sldId="523"/>
            <ac:picMk id="5" creationId="{07C2AD17-87F8-4477-B234-295DD49FB434}"/>
          </ac:picMkLst>
        </pc:picChg>
      </pc:sldChg>
      <pc:sldChg chg="addSp delSp modSp add mod modNotesTx">
        <pc:chgData name="Daniel Kaufmann" userId="934340720f57f02e" providerId="LiveId" clId="{1B70FD96-5D16-4155-80E8-9C4F50C4F981}" dt="2020-12-28T17:06:00.752" v="31514" actId="167"/>
        <pc:sldMkLst>
          <pc:docMk/>
          <pc:sldMk cId="201780945" sldId="524"/>
        </pc:sldMkLst>
        <pc:spChg chg="mod">
          <ac:chgData name="Daniel Kaufmann" userId="934340720f57f02e" providerId="LiveId" clId="{1B70FD96-5D16-4155-80E8-9C4F50C4F981}" dt="2020-12-12T05:59:46.022" v="2407" actId="14100"/>
          <ac:spMkLst>
            <pc:docMk/>
            <pc:sldMk cId="201780945" sldId="524"/>
            <ac:spMk id="3" creationId="{60E9CAC2-10F2-4AB9-9B5B-81204C41CB12}"/>
          </ac:spMkLst>
        </pc:spChg>
        <pc:picChg chg="del">
          <ac:chgData name="Daniel Kaufmann" userId="934340720f57f02e" providerId="LiveId" clId="{1B70FD96-5D16-4155-80E8-9C4F50C4F981}" dt="2020-12-12T05:50:23.814" v="2307" actId="478"/>
          <ac:picMkLst>
            <pc:docMk/>
            <pc:sldMk cId="201780945" sldId="524"/>
            <ac:picMk id="4" creationId="{0001A144-30A1-4324-9E1F-51AFD55F132F}"/>
          </ac:picMkLst>
        </pc:picChg>
        <pc:picChg chg="add mod">
          <ac:chgData name="Daniel Kaufmann" userId="934340720f57f02e" providerId="LiveId" clId="{1B70FD96-5D16-4155-80E8-9C4F50C4F981}" dt="2020-12-28T17:06:00.752" v="31514" actId="167"/>
          <ac:picMkLst>
            <pc:docMk/>
            <pc:sldMk cId="201780945" sldId="524"/>
            <ac:picMk id="4" creationId="{294A2E40-1B3E-41DD-BB53-036DA3638DFA}"/>
          </ac:picMkLst>
        </pc:picChg>
      </pc:sldChg>
      <pc:sldChg chg="addSp modSp add mod modNotesTx">
        <pc:chgData name="Daniel Kaufmann" userId="934340720f57f02e" providerId="LiveId" clId="{1B70FD96-5D16-4155-80E8-9C4F50C4F981}" dt="2020-12-28T17:05:54.055" v="31512" actId="167"/>
        <pc:sldMkLst>
          <pc:docMk/>
          <pc:sldMk cId="1408445262" sldId="525"/>
        </pc:sldMkLst>
        <pc:spChg chg="mod">
          <ac:chgData name="Daniel Kaufmann" userId="934340720f57f02e" providerId="LiveId" clId="{1B70FD96-5D16-4155-80E8-9C4F50C4F981}" dt="2020-12-12T05:59:54.264" v="2408" actId="14100"/>
          <ac:spMkLst>
            <pc:docMk/>
            <pc:sldMk cId="1408445262" sldId="525"/>
            <ac:spMk id="3" creationId="{60E9CAC2-10F2-4AB9-9B5B-81204C41CB12}"/>
          </ac:spMkLst>
        </pc:spChg>
        <pc:picChg chg="add mod">
          <ac:chgData name="Daniel Kaufmann" userId="934340720f57f02e" providerId="LiveId" clId="{1B70FD96-5D16-4155-80E8-9C4F50C4F981}" dt="2020-12-28T17:05:54.055" v="31512" actId="167"/>
          <ac:picMkLst>
            <pc:docMk/>
            <pc:sldMk cId="1408445262" sldId="525"/>
            <ac:picMk id="4" creationId="{DBD69B17-6E13-4CDC-9C08-D538F9BD8B2B}"/>
          </ac:picMkLst>
        </pc:picChg>
      </pc:sldChg>
      <pc:sldChg chg="addSp modSp add mod modNotesTx">
        <pc:chgData name="Daniel Kaufmann" userId="934340720f57f02e" providerId="LiveId" clId="{1B70FD96-5D16-4155-80E8-9C4F50C4F981}" dt="2020-12-28T17:05:46.868" v="31511" actId="167"/>
        <pc:sldMkLst>
          <pc:docMk/>
          <pc:sldMk cId="1197509143" sldId="526"/>
        </pc:sldMkLst>
        <pc:spChg chg="mod">
          <ac:chgData name="Daniel Kaufmann" userId="934340720f57f02e" providerId="LiveId" clId="{1B70FD96-5D16-4155-80E8-9C4F50C4F981}" dt="2020-12-12T06:00:00.769" v="2409" actId="14100"/>
          <ac:spMkLst>
            <pc:docMk/>
            <pc:sldMk cId="1197509143" sldId="526"/>
            <ac:spMk id="3" creationId="{60E9CAC2-10F2-4AB9-9B5B-81204C41CB12}"/>
          </ac:spMkLst>
        </pc:spChg>
        <pc:picChg chg="add mod">
          <ac:chgData name="Daniel Kaufmann" userId="934340720f57f02e" providerId="LiveId" clId="{1B70FD96-5D16-4155-80E8-9C4F50C4F981}" dt="2020-12-28T17:05:46.868" v="31511" actId="167"/>
          <ac:picMkLst>
            <pc:docMk/>
            <pc:sldMk cId="1197509143" sldId="526"/>
            <ac:picMk id="4" creationId="{A5C947D3-FECC-4643-BD32-EF3E60958013}"/>
          </ac:picMkLst>
        </pc:picChg>
      </pc:sldChg>
      <pc:sldChg chg="modSp add mod ord modNotesTx">
        <pc:chgData name="Daniel Kaufmann" userId="934340720f57f02e" providerId="LiveId" clId="{1B70FD96-5D16-4155-80E8-9C4F50C4F981}" dt="2020-12-12T05:51:53.150" v="2354" actId="20577"/>
        <pc:sldMkLst>
          <pc:docMk/>
          <pc:sldMk cId="1324088227" sldId="527"/>
        </pc:sldMkLst>
        <pc:spChg chg="mod">
          <ac:chgData name="Daniel Kaufmann" userId="934340720f57f02e" providerId="LiveId" clId="{1B70FD96-5D16-4155-80E8-9C4F50C4F981}" dt="2020-12-12T05:51:42.367" v="2326" actId="20577"/>
          <ac:spMkLst>
            <pc:docMk/>
            <pc:sldMk cId="1324088227" sldId="527"/>
            <ac:spMk id="7" creationId="{E1D0457B-9AB1-4824-8691-1F785CD2C50D}"/>
          </ac:spMkLst>
        </pc:spChg>
      </pc:sldChg>
      <pc:sldChg chg="addSp modSp add mod">
        <pc:chgData name="Daniel Kaufmann" userId="934340720f57f02e" providerId="LiveId" clId="{1B70FD96-5D16-4155-80E8-9C4F50C4F981}" dt="2020-12-28T17:06:36.789" v="31518" actId="167"/>
        <pc:sldMkLst>
          <pc:docMk/>
          <pc:sldMk cId="3536623039" sldId="528"/>
        </pc:sldMkLst>
        <pc:spChg chg="mod">
          <ac:chgData name="Daniel Kaufmann" userId="934340720f57f02e" providerId="LiveId" clId="{1B70FD96-5D16-4155-80E8-9C4F50C4F981}" dt="2020-12-12T05:55:01.924" v="2390"/>
          <ac:spMkLst>
            <pc:docMk/>
            <pc:sldMk cId="3536623039" sldId="528"/>
            <ac:spMk id="3" creationId="{60E9CAC2-10F2-4AB9-9B5B-81204C41CB12}"/>
          </ac:spMkLst>
        </pc:spChg>
        <pc:picChg chg="add mod">
          <ac:chgData name="Daniel Kaufmann" userId="934340720f57f02e" providerId="LiveId" clId="{1B70FD96-5D16-4155-80E8-9C4F50C4F981}" dt="2020-12-28T17:06:36.789" v="31518" actId="167"/>
          <ac:picMkLst>
            <pc:docMk/>
            <pc:sldMk cId="3536623039" sldId="528"/>
            <ac:picMk id="4" creationId="{EE88DD6E-9E48-49F5-881A-EF4D66C4FDC6}"/>
          </ac:picMkLst>
        </pc:picChg>
      </pc:sldChg>
      <pc:sldChg chg="addSp modSp add mod modNotesTx">
        <pc:chgData name="Daniel Kaufmann" userId="934340720f57f02e" providerId="LiveId" clId="{1B70FD96-5D16-4155-80E8-9C4F50C4F981}" dt="2020-12-28T17:06:57.744" v="31523" actId="167"/>
        <pc:sldMkLst>
          <pc:docMk/>
          <pc:sldMk cId="1799096624" sldId="529"/>
        </pc:sldMkLst>
        <pc:spChg chg="mod">
          <ac:chgData name="Daniel Kaufmann" userId="934340720f57f02e" providerId="LiveId" clId="{1B70FD96-5D16-4155-80E8-9C4F50C4F981}" dt="2020-12-12T05:58:35.135" v="2400"/>
          <ac:spMkLst>
            <pc:docMk/>
            <pc:sldMk cId="1799096624" sldId="529"/>
            <ac:spMk id="3" creationId="{60E9CAC2-10F2-4AB9-9B5B-81204C41CB12}"/>
          </ac:spMkLst>
        </pc:spChg>
        <pc:picChg chg="add mod">
          <ac:chgData name="Daniel Kaufmann" userId="934340720f57f02e" providerId="LiveId" clId="{1B70FD96-5D16-4155-80E8-9C4F50C4F981}" dt="2020-12-28T17:06:57.744" v="31523" actId="167"/>
          <ac:picMkLst>
            <pc:docMk/>
            <pc:sldMk cId="1799096624" sldId="529"/>
            <ac:picMk id="4" creationId="{4F792269-9625-487F-909A-068D04204BE0}"/>
          </ac:picMkLst>
        </pc:picChg>
      </pc:sldChg>
      <pc:sldChg chg="addSp modSp add mod modNotesTx">
        <pc:chgData name="Daniel Kaufmann" userId="934340720f57f02e" providerId="LiveId" clId="{1B70FD96-5D16-4155-80E8-9C4F50C4F981}" dt="2020-12-28T17:06:40.900" v="31519" actId="167"/>
        <pc:sldMkLst>
          <pc:docMk/>
          <pc:sldMk cId="2255598641" sldId="530"/>
        </pc:sldMkLst>
        <pc:spChg chg="mod">
          <ac:chgData name="Daniel Kaufmann" userId="934340720f57f02e" providerId="LiveId" clId="{1B70FD96-5D16-4155-80E8-9C4F50C4F981}" dt="2020-12-12T05:59:17.311" v="2404"/>
          <ac:spMkLst>
            <pc:docMk/>
            <pc:sldMk cId="2255598641" sldId="530"/>
            <ac:spMk id="3" creationId="{60E9CAC2-10F2-4AB9-9B5B-81204C41CB12}"/>
          </ac:spMkLst>
        </pc:spChg>
        <pc:picChg chg="add mod">
          <ac:chgData name="Daniel Kaufmann" userId="934340720f57f02e" providerId="LiveId" clId="{1B70FD96-5D16-4155-80E8-9C4F50C4F981}" dt="2020-12-28T17:06:40.900" v="31519" actId="167"/>
          <ac:picMkLst>
            <pc:docMk/>
            <pc:sldMk cId="2255598641" sldId="530"/>
            <ac:picMk id="4" creationId="{ECABDBEB-DA9C-46A7-8645-265DA114FE97}"/>
          </ac:picMkLst>
        </pc:picChg>
      </pc:sldChg>
      <pc:sldChg chg="addSp delSp modSp new mod modClrScheme chgLayout modNotesTx">
        <pc:chgData name="Daniel Kaufmann" userId="934340720f57f02e" providerId="LiveId" clId="{1B70FD96-5D16-4155-80E8-9C4F50C4F981}" dt="2021-02-02T17:46:12.943" v="32194" actId="20577"/>
        <pc:sldMkLst>
          <pc:docMk/>
          <pc:sldMk cId="2462771887" sldId="531"/>
        </pc:sldMkLst>
        <pc:spChg chg="mod ord">
          <ac:chgData name="Daniel Kaufmann" userId="934340720f57f02e" providerId="LiveId" clId="{1B70FD96-5D16-4155-80E8-9C4F50C4F981}" dt="2021-02-02T17:45:48.957" v="32174" actId="6549"/>
          <ac:spMkLst>
            <pc:docMk/>
            <pc:sldMk cId="2462771887" sldId="531"/>
            <ac:spMk id="2" creationId="{A0F80166-B6FB-4713-B6FC-E1163981216E}"/>
          </ac:spMkLst>
        </pc:spChg>
        <pc:spChg chg="del mod ord">
          <ac:chgData name="Daniel Kaufmann" userId="934340720f57f02e" providerId="LiveId" clId="{1B70FD96-5D16-4155-80E8-9C4F50C4F981}" dt="2021-02-02T17:42:52.378" v="31969" actId="700"/>
          <ac:spMkLst>
            <pc:docMk/>
            <pc:sldMk cId="2462771887" sldId="531"/>
            <ac:spMk id="3" creationId="{8D97810B-74CB-4624-BD9F-28E8AAB10A65}"/>
          </ac:spMkLst>
        </pc:spChg>
        <pc:spChg chg="add mod ord">
          <ac:chgData name="Daniel Kaufmann" userId="934340720f57f02e" providerId="LiveId" clId="{1B70FD96-5D16-4155-80E8-9C4F50C4F981}" dt="2021-02-02T17:46:12.943" v="32194" actId="20577"/>
          <ac:spMkLst>
            <pc:docMk/>
            <pc:sldMk cId="2462771887" sldId="531"/>
            <ac:spMk id="4" creationId="{F5409B42-EE5B-4026-9C08-EA0F9252DFA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Arizona Gambling Breakdown</a:t>
            </a:r>
          </a:p>
        </c:rich>
      </c:tx>
      <c:layout>
        <c:manualLayout>
          <c:xMode val="edge"/>
          <c:yMode val="edge"/>
          <c:x val="1.9822255673923112E-2"/>
          <c:y val="1.459321247855257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E09-4987-BC26-4D7F895BB7A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E09-4987-BC26-4D7F895BB7A6}"/>
              </c:ext>
            </c:extLst>
          </c:dPt>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E09-4987-BC26-4D7F895BB7A6}"/>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E09-4987-BC26-4D7F895BB7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Sheet1!$A$1:$A$2</c:f>
              <c:strCache>
                <c:ptCount val="2"/>
                <c:pt idx="0">
                  <c:v>Male</c:v>
                </c:pt>
                <c:pt idx="1">
                  <c:v>Female</c:v>
                </c:pt>
              </c:strCache>
            </c:strRef>
          </c:cat>
          <c:val>
            <c:numRef>
              <c:f>Sheet1!$B$1:$B$2</c:f>
              <c:numCache>
                <c:formatCode>General</c:formatCode>
                <c:ptCount val="2"/>
                <c:pt idx="0">
                  <c:v>45</c:v>
                </c:pt>
                <c:pt idx="1">
                  <c:v>55</c:v>
                </c:pt>
              </c:numCache>
            </c:numRef>
          </c:val>
          <c:extLst>
            <c:ext xmlns:c16="http://schemas.microsoft.com/office/drawing/2014/chart" uri="{C3380CC4-5D6E-409C-BE32-E72D297353CC}">
              <c16:uniqueId val="{00000004-AE09-4987-BC26-4D7F895BB7A6}"/>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chemeClr val="accent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jpg"/><Relationship Id="rId4" Type="http://schemas.openxmlformats.org/officeDocument/2006/relationships/image" Target="../media/image48.png"/></Relationships>
</file>

<file path=ppt/diagrams/_rels/data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image" Target="../media/image50.jpeg"/></Relationships>
</file>

<file path=ppt/diagrams/_rels/data17.xml.rels><?xml version="1.0" encoding="UTF-8" standalone="yes"?>
<Relationships xmlns="http://schemas.openxmlformats.org/package/2006/relationships"><Relationship Id="rId1" Type="http://schemas.openxmlformats.org/officeDocument/2006/relationships/image" Target="../media/image52.png"/></Relationships>
</file>

<file path=ppt/diagrams/_rels/data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g"/><Relationship Id="rId5" Type="http://schemas.openxmlformats.org/officeDocument/2006/relationships/image" Target="../media/image28.jpeg"/><Relationship Id="rId4" Type="http://schemas.openxmlformats.org/officeDocument/2006/relationships/image" Target="../media/image27.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image" Target="../media/image45.jpg"/><Relationship Id="rId4" Type="http://schemas.openxmlformats.org/officeDocument/2006/relationships/image" Target="../media/image48.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image" Target="../media/image50.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g"/><Relationship Id="rId5" Type="http://schemas.openxmlformats.org/officeDocument/2006/relationships/image" Target="../media/image28.jpeg"/><Relationship Id="rId4"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dirty="0"/>
            <a:t>       1. Overview &amp; Basic Knowledge</a:t>
          </a:r>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8E70E9AC-2169-4F23-9D3E-2FDBEFBC69D4}">
      <dgm:prSet phldrT="[Text]"/>
      <dgm:spPr/>
      <dgm:t>
        <a:bodyPr/>
        <a:lstStyle/>
        <a:p>
          <a:pPr algn="l"/>
          <a:r>
            <a:rPr lang="en-US" dirty="0"/>
            <a:t>       2. History &amp; Scope of Gambling</a:t>
          </a:r>
        </a:p>
      </dgm:t>
    </dgm:pt>
    <dgm:pt modelId="{08E60884-6E21-4FF3-A300-069E3AE9C224}" type="parTrans" cxnId="{EE1FAA52-3780-4051-B981-D65448C40D58}">
      <dgm:prSet/>
      <dgm:spPr/>
      <dgm:t>
        <a:bodyPr/>
        <a:lstStyle/>
        <a:p>
          <a:pPr algn="l"/>
          <a:endParaRPr lang="en-US"/>
        </a:p>
      </dgm:t>
    </dgm:pt>
    <dgm:pt modelId="{12F8654F-7C85-457E-AD5B-006BBC871781}" type="sibTrans" cxnId="{EE1FAA52-3780-4051-B981-D65448C40D58}">
      <dgm:prSet/>
      <dgm:spPr/>
      <dgm:t>
        <a:bodyPr/>
        <a:lstStyle/>
        <a:p>
          <a:pPr algn="l"/>
          <a:endParaRPr lang="en-US"/>
        </a:p>
      </dgm:t>
    </dgm:pt>
    <dgm:pt modelId="{D4B18E5B-6EDC-4478-80AF-5057F43E934B}">
      <dgm:prSet phldrT="[Text]"/>
      <dgm:spPr/>
      <dgm:t>
        <a:bodyPr/>
        <a:lstStyle/>
        <a:p>
          <a:pPr algn="l"/>
          <a:r>
            <a:rPr lang="en-US" dirty="0"/>
            <a:t>       4. Describing Gambling Disorder</a:t>
          </a:r>
        </a:p>
      </dgm:t>
    </dgm:pt>
    <dgm:pt modelId="{E731E2A6-5EFA-4D9B-B5C4-B5F34D28563F}" type="parTrans" cxnId="{AF092216-4F8D-47AA-9D53-2C8AFA0BCCC4}">
      <dgm:prSet/>
      <dgm:spPr/>
      <dgm:t>
        <a:bodyPr/>
        <a:lstStyle/>
        <a:p>
          <a:pPr algn="l"/>
          <a:endParaRPr lang="en-US"/>
        </a:p>
      </dgm:t>
    </dgm:pt>
    <dgm:pt modelId="{909C02A3-25FD-43AF-A108-0D9EAFA5E140}" type="sibTrans" cxnId="{AF092216-4F8D-47AA-9D53-2C8AFA0BCCC4}">
      <dgm:prSet/>
      <dgm:spPr/>
      <dgm:t>
        <a:bodyPr/>
        <a:lstStyle/>
        <a:p>
          <a:pPr algn="l"/>
          <a:endParaRPr lang="en-US"/>
        </a:p>
      </dgm:t>
    </dgm:pt>
    <dgm:pt modelId="{F187D7A5-0846-46BE-ABA9-B706254E10C0}">
      <dgm:prSet phldrT="[Text]"/>
      <dgm:spPr/>
      <dgm:t>
        <a:bodyPr/>
        <a:lstStyle/>
        <a:p>
          <a:pPr algn="l"/>
          <a:r>
            <a:rPr lang="en-US" dirty="0"/>
            <a:t>       5. Screening &amp; Assessment</a:t>
          </a:r>
        </a:p>
      </dgm:t>
    </dgm:pt>
    <dgm:pt modelId="{5615F1E7-9835-4A40-B7DC-9F2B9781836B}" type="parTrans" cxnId="{2D4ACE70-754C-42A6-B31A-995174BB28F5}">
      <dgm:prSet/>
      <dgm:spPr/>
      <dgm:t>
        <a:bodyPr/>
        <a:lstStyle/>
        <a:p>
          <a:pPr algn="l"/>
          <a:endParaRPr lang="en-US"/>
        </a:p>
      </dgm:t>
    </dgm:pt>
    <dgm:pt modelId="{86283214-E4B5-4CA0-991E-18536BD85B99}" type="sibTrans" cxnId="{2D4ACE70-754C-42A6-B31A-995174BB28F5}">
      <dgm:prSet/>
      <dgm:spPr/>
      <dgm:t>
        <a:bodyPr/>
        <a:lstStyle/>
        <a:p>
          <a:pPr algn="l"/>
          <a:endParaRPr lang="en-US"/>
        </a:p>
      </dgm:t>
    </dgm:pt>
    <dgm:pt modelId="{6EF91385-3F59-4F0A-ABDC-3CC27AE1A4A5}">
      <dgm:prSet phldrT="[Text]"/>
      <dgm:spPr/>
      <dgm:t>
        <a:bodyPr/>
        <a:lstStyle/>
        <a:p>
          <a:pPr algn="l"/>
          <a:r>
            <a:rPr lang="en-US" dirty="0"/>
            <a:t>       3. National Prevalence of Gambling Issues</a:t>
          </a:r>
        </a:p>
      </dgm:t>
    </dgm:pt>
    <dgm:pt modelId="{A425F82D-D6FB-474A-9699-2B31F54CD090}" type="parTrans" cxnId="{477D1DE7-7897-4FD6-8863-9794A249D10B}">
      <dgm:prSet/>
      <dgm:spPr/>
      <dgm:t>
        <a:bodyPr/>
        <a:lstStyle/>
        <a:p>
          <a:endParaRPr lang="en-US"/>
        </a:p>
      </dgm:t>
    </dgm:pt>
    <dgm:pt modelId="{25989C5D-E4F0-4A1D-8B44-530AD27E013A}" type="sibTrans" cxnId="{477D1DE7-7897-4FD6-8863-9794A249D10B}">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t>
        <a:bodyPr/>
        <a:lstStyle/>
        <a:p>
          <a:endParaRPr lang="en-US"/>
        </a:p>
      </dgm:t>
    </dgm:pt>
    <dgm:pt modelId="{572E3BB7-78D4-449C-A3EF-C0BA87C2FE0E}" type="pres">
      <dgm:prSet presAssocID="{95619DD7-7690-4F61-B20C-538CB8FCB30D}" presName="parentText" presStyleLbl="node1" presStyleIdx="0" presStyleCnt="5">
        <dgm:presLayoutVars>
          <dgm:chMax val="0"/>
          <dgm:bulletEnabled val="1"/>
        </dgm:presLayoutVars>
      </dgm:prSet>
      <dgm:spPr/>
      <dgm:t>
        <a:bodyPr/>
        <a:lstStyle/>
        <a:p>
          <a:endParaRPr lang="en-US"/>
        </a:p>
      </dgm:t>
    </dgm:pt>
    <dgm:pt modelId="{FE6333BA-8ADA-4407-927A-4657EBA2E410}" type="pres">
      <dgm:prSet presAssocID="{1B26918B-9717-43F0-8522-24B19C5A5C6B}" presName="spacer" presStyleCnt="0"/>
      <dgm:spPr/>
    </dgm:pt>
    <dgm:pt modelId="{29DEE6A7-F1F1-4CC2-9051-D6D5360B4941}" type="pres">
      <dgm:prSet presAssocID="{8E70E9AC-2169-4F23-9D3E-2FDBEFBC69D4}" presName="parentText" presStyleLbl="node1" presStyleIdx="1" presStyleCnt="5">
        <dgm:presLayoutVars>
          <dgm:chMax val="0"/>
          <dgm:bulletEnabled val="1"/>
        </dgm:presLayoutVars>
      </dgm:prSet>
      <dgm:spPr/>
      <dgm:t>
        <a:bodyPr/>
        <a:lstStyle/>
        <a:p>
          <a:endParaRPr lang="en-US"/>
        </a:p>
      </dgm:t>
    </dgm:pt>
    <dgm:pt modelId="{DF42E97E-0A7A-4226-847E-1B969150C741}" type="pres">
      <dgm:prSet presAssocID="{12F8654F-7C85-457E-AD5B-006BBC871781}" presName="spacer" presStyleCnt="0"/>
      <dgm:spPr/>
    </dgm:pt>
    <dgm:pt modelId="{2EAA0AED-A981-4CA3-AD87-FF6AC1D953B0}" type="pres">
      <dgm:prSet presAssocID="{6EF91385-3F59-4F0A-ABDC-3CC27AE1A4A5}" presName="parentText" presStyleLbl="node1" presStyleIdx="2" presStyleCnt="5">
        <dgm:presLayoutVars>
          <dgm:chMax val="0"/>
          <dgm:bulletEnabled val="1"/>
        </dgm:presLayoutVars>
      </dgm:prSet>
      <dgm:spPr/>
      <dgm:t>
        <a:bodyPr/>
        <a:lstStyle/>
        <a:p>
          <a:endParaRPr lang="en-US"/>
        </a:p>
      </dgm:t>
    </dgm:pt>
    <dgm:pt modelId="{1547FDA7-7C4C-42A0-8A5A-F1F776957AD7}" type="pres">
      <dgm:prSet presAssocID="{25989C5D-E4F0-4A1D-8B44-530AD27E013A}" presName="spacer" presStyleCnt="0"/>
      <dgm:spPr/>
    </dgm:pt>
    <dgm:pt modelId="{B561AE99-4E13-4991-8CED-1073F8EDC8CD}" type="pres">
      <dgm:prSet presAssocID="{D4B18E5B-6EDC-4478-80AF-5057F43E934B}" presName="parentText" presStyleLbl="node1" presStyleIdx="3" presStyleCnt="5">
        <dgm:presLayoutVars>
          <dgm:chMax val="0"/>
          <dgm:bulletEnabled val="1"/>
        </dgm:presLayoutVars>
      </dgm:prSet>
      <dgm:spPr/>
      <dgm:t>
        <a:bodyPr/>
        <a:lstStyle/>
        <a:p>
          <a:endParaRPr lang="en-US"/>
        </a:p>
      </dgm:t>
    </dgm:pt>
    <dgm:pt modelId="{7C7FA420-8F0C-473A-B676-F41179351C68}" type="pres">
      <dgm:prSet presAssocID="{909C02A3-25FD-43AF-A108-0D9EAFA5E140}" presName="spacer" presStyleCnt="0"/>
      <dgm:spPr/>
    </dgm:pt>
    <dgm:pt modelId="{C7234A7A-894A-4C68-A077-3831A39A1084}" type="pres">
      <dgm:prSet presAssocID="{F187D7A5-0846-46BE-ABA9-B706254E10C0}" presName="parentText" presStyleLbl="node1" presStyleIdx="4" presStyleCnt="5">
        <dgm:presLayoutVars>
          <dgm:chMax val="0"/>
          <dgm:bulletEnabled val="1"/>
        </dgm:presLayoutVars>
      </dgm:prSet>
      <dgm:spPr/>
      <dgm:t>
        <a:bodyPr/>
        <a:lstStyle/>
        <a:p>
          <a:endParaRPr lang="en-US"/>
        </a:p>
      </dgm:t>
    </dgm:pt>
  </dgm:ptLst>
  <dgm:cxnLst>
    <dgm:cxn modelId="{9A5D6AAF-1D6E-4FB5-A444-757588882509}" type="presOf" srcId="{6EF91385-3F59-4F0A-ABDC-3CC27AE1A4A5}" destId="{2EAA0AED-A981-4CA3-AD87-FF6AC1D953B0}" srcOrd="0" destOrd="0" presId="urn:microsoft.com/office/officeart/2005/8/layout/vList2"/>
    <dgm:cxn modelId="{B3C55606-30D8-485E-AD64-FBEF74CF5501}" srcId="{9B101865-D3E7-426A-875C-C1A2CA7D2829}" destId="{95619DD7-7690-4F61-B20C-538CB8FCB30D}" srcOrd="0" destOrd="0" parTransId="{02D33AD9-693B-4C89-A88C-7438A4084F18}" sibTransId="{1B26918B-9717-43F0-8522-24B19C5A5C6B}"/>
    <dgm:cxn modelId="{AF092216-4F8D-47AA-9D53-2C8AFA0BCCC4}" srcId="{9B101865-D3E7-426A-875C-C1A2CA7D2829}" destId="{D4B18E5B-6EDC-4478-80AF-5057F43E934B}" srcOrd="3" destOrd="0" parTransId="{E731E2A6-5EFA-4D9B-B5C4-B5F34D28563F}" sibTransId="{909C02A3-25FD-43AF-A108-0D9EAFA5E140}"/>
    <dgm:cxn modelId="{99B3D04C-C5C0-4B09-ADE6-9C4A3C1BD4E9}" type="presOf" srcId="{9B101865-D3E7-426A-875C-C1A2CA7D2829}" destId="{E868D6E2-4EE9-4747-8E2D-6C13FB8C4055}" srcOrd="0" destOrd="0" presId="urn:microsoft.com/office/officeart/2005/8/layout/vList2"/>
    <dgm:cxn modelId="{EC4D6018-F2E7-494F-B156-53490962B4C4}" type="presOf" srcId="{8E70E9AC-2169-4F23-9D3E-2FDBEFBC69D4}" destId="{29DEE6A7-F1F1-4CC2-9051-D6D5360B4941}" srcOrd="0" destOrd="0" presId="urn:microsoft.com/office/officeart/2005/8/layout/vList2"/>
    <dgm:cxn modelId="{477D1DE7-7897-4FD6-8863-9794A249D10B}" srcId="{9B101865-D3E7-426A-875C-C1A2CA7D2829}" destId="{6EF91385-3F59-4F0A-ABDC-3CC27AE1A4A5}" srcOrd="2" destOrd="0" parTransId="{A425F82D-D6FB-474A-9699-2B31F54CD090}" sibTransId="{25989C5D-E4F0-4A1D-8B44-530AD27E013A}"/>
    <dgm:cxn modelId="{2D4ACE70-754C-42A6-B31A-995174BB28F5}" srcId="{9B101865-D3E7-426A-875C-C1A2CA7D2829}" destId="{F187D7A5-0846-46BE-ABA9-B706254E10C0}" srcOrd="4" destOrd="0" parTransId="{5615F1E7-9835-4A40-B7DC-9F2B9781836B}" sibTransId="{86283214-E4B5-4CA0-991E-18536BD85B99}"/>
    <dgm:cxn modelId="{EE1FAA52-3780-4051-B981-D65448C40D58}" srcId="{9B101865-D3E7-426A-875C-C1A2CA7D2829}" destId="{8E70E9AC-2169-4F23-9D3E-2FDBEFBC69D4}" srcOrd="1" destOrd="0" parTransId="{08E60884-6E21-4FF3-A300-069E3AE9C224}" sibTransId="{12F8654F-7C85-457E-AD5B-006BBC871781}"/>
    <dgm:cxn modelId="{254AFC43-0C41-4099-947A-C69111AC4214}" type="presOf" srcId="{F187D7A5-0846-46BE-ABA9-B706254E10C0}" destId="{C7234A7A-894A-4C68-A077-3831A39A1084}" srcOrd="0" destOrd="0" presId="urn:microsoft.com/office/officeart/2005/8/layout/vList2"/>
    <dgm:cxn modelId="{D43177E2-1DBA-44C8-BF01-672A26FD8DC7}" type="presOf" srcId="{95619DD7-7690-4F61-B20C-538CB8FCB30D}" destId="{572E3BB7-78D4-449C-A3EF-C0BA87C2FE0E}" srcOrd="0" destOrd="0" presId="urn:microsoft.com/office/officeart/2005/8/layout/vList2"/>
    <dgm:cxn modelId="{353C8135-AC44-4231-8D75-B96FF16E9787}" type="presOf" srcId="{D4B18E5B-6EDC-4478-80AF-5057F43E934B}" destId="{B561AE99-4E13-4991-8CED-1073F8EDC8CD}"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78CB9AE4-6E67-4F53-AD87-01C0E68F3F99}" type="presParOf" srcId="{E868D6E2-4EE9-4747-8E2D-6C13FB8C4055}" destId="{FE6333BA-8ADA-4407-927A-4657EBA2E410}" srcOrd="1" destOrd="0" presId="urn:microsoft.com/office/officeart/2005/8/layout/vList2"/>
    <dgm:cxn modelId="{BB7C567E-72D6-4F2A-B13D-4EF1474F0816}" type="presParOf" srcId="{E868D6E2-4EE9-4747-8E2D-6C13FB8C4055}" destId="{29DEE6A7-F1F1-4CC2-9051-D6D5360B4941}" srcOrd="2" destOrd="0" presId="urn:microsoft.com/office/officeart/2005/8/layout/vList2"/>
    <dgm:cxn modelId="{F0D57CAE-1E00-4EBD-BEDF-BE34CC2CD2C7}" type="presParOf" srcId="{E868D6E2-4EE9-4747-8E2D-6C13FB8C4055}" destId="{DF42E97E-0A7A-4226-847E-1B969150C741}" srcOrd="3" destOrd="0" presId="urn:microsoft.com/office/officeart/2005/8/layout/vList2"/>
    <dgm:cxn modelId="{848E9A24-59E4-43F7-818F-AD79F516820B}" type="presParOf" srcId="{E868D6E2-4EE9-4747-8E2D-6C13FB8C4055}" destId="{2EAA0AED-A981-4CA3-AD87-FF6AC1D953B0}" srcOrd="4" destOrd="0" presId="urn:microsoft.com/office/officeart/2005/8/layout/vList2"/>
    <dgm:cxn modelId="{C3B99749-3B77-427A-9389-DA1F073D2D6C}" type="presParOf" srcId="{E868D6E2-4EE9-4747-8E2D-6C13FB8C4055}" destId="{1547FDA7-7C4C-42A0-8A5A-F1F776957AD7}" srcOrd="5" destOrd="0" presId="urn:microsoft.com/office/officeart/2005/8/layout/vList2"/>
    <dgm:cxn modelId="{9432E139-06D3-41AA-9A04-B31D3DB9F14A}" type="presParOf" srcId="{E868D6E2-4EE9-4747-8E2D-6C13FB8C4055}" destId="{B561AE99-4E13-4991-8CED-1073F8EDC8CD}" srcOrd="6" destOrd="0" presId="urn:microsoft.com/office/officeart/2005/8/layout/vList2"/>
    <dgm:cxn modelId="{3E279DCE-8ECD-4606-A96D-67F6B93639E6}" type="presParOf" srcId="{E868D6E2-4EE9-4747-8E2D-6C13FB8C4055}" destId="{7C7FA420-8F0C-473A-B676-F41179351C68}" srcOrd="7" destOrd="0" presId="urn:microsoft.com/office/officeart/2005/8/layout/vList2"/>
    <dgm:cxn modelId="{59B727DC-EBB5-4218-B114-3B8B5B419EAA}" type="presParOf" srcId="{E868D6E2-4EE9-4747-8E2D-6C13FB8C4055}" destId="{C7234A7A-894A-4C68-A077-3831A39A108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8120B3-DCC3-4906-8375-D51947500971}"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88169EB5-2682-496C-BE4D-0EF4ECDEFE1B}">
      <dgm:prSet phldrT="[Text]"/>
      <dgm:spPr/>
      <dgm:t>
        <a:bodyPr/>
        <a:lstStyle/>
        <a:p>
          <a:pPr>
            <a:buClr>
              <a:schemeClr val="bg2"/>
            </a:buClr>
          </a:pPr>
          <a:r>
            <a:rPr lang="en-US" b="1" dirty="0"/>
            <a:t>Unpredictable outcome</a:t>
          </a:r>
          <a:endParaRPr lang="en-US" dirty="0"/>
        </a:p>
      </dgm:t>
    </dgm:pt>
    <dgm:pt modelId="{85DC5A3D-E047-4FD8-A35A-32F7E8FD7CE7}" type="parTrans" cxnId="{2C7CDBF9-DC01-43EC-AB64-C896C1103524}">
      <dgm:prSet/>
      <dgm:spPr/>
      <dgm:t>
        <a:bodyPr/>
        <a:lstStyle/>
        <a:p>
          <a:endParaRPr lang="en-US"/>
        </a:p>
      </dgm:t>
    </dgm:pt>
    <dgm:pt modelId="{0B57F7EC-B635-4DDB-B0B0-EEE134B40D29}" type="sibTrans" cxnId="{2C7CDBF9-DC01-43EC-AB64-C896C1103524}">
      <dgm:prSet/>
      <dgm:spPr/>
      <dgm:t>
        <a:bodyPr/>
        <a:lstStyle/>
        <a:p>
          <a:endParaRPr lang="en-US"/>
        </a:p>
      </dgm:t>
    </dgm:pt>
    <dgm:pt modelId="{615DE1A0-0829-4274-8E34-077B35C30153}">
      <dgm:prSet/>
      <dgm:spPr/>
      <dgm:t>
        <a:bodyPr/>
        <a:lstStyle/>
        <a:p>
          <a:r>
            <a:rPr lang="en-US" b="1" dirty="0"/>
            <a:t>Fantasies of success</a:t>
          </a:r>
          <a:endParaRPr lang="en-US" b="1" dirty="0">
            <a:ea typeface="ヒラギノ角ゴ ProN W6" charset="0"/>
            <a:cs typeface="ヒラギノ角ゴ ProN W6" charset="0"/>
          </a:endParaRPr>
        </a:p>
      </dgm:t>
    </dgm:pt>
    <dgm:pt modelId="{E3C37967-1CB6-457A-8805-883145A224DB}" type="parTrans" cxnId="{643CD57E-5BA8-43FE-8797-ADBFB4A88640}">
      <dgm:prSet/>
      <dgm:spPr/>
      <dgm:t>
        <a:bodyPr/>
        <a:lstStyle/>
        <a:p>
          <a:endParaRPr lang="en-US"/>
        </a:p>
      </dgm:t>
    </dgm:pt>
    <dgm:pt modelId="{0A62FCE6-B7FC-4377-A5F4-A45BBBE83A94}" type="sibTrans" cxnId="{643CD57E-5BA8-43FE-8797-ADBFB4A88640}">
      <dgm:prSet/>
      <dgm:spPr/>
      <dgm:t>
        <a:bodyPr/>
        <a:lstStyle/>
        <a:p>
          <a:endParaRPr lang="en-US"/>
        </a:p>
      </dgm:t>
    </dgm:pt>
    <dgm:pt modelId="{91ACD7CF-FDEB-4A5C-8FAC-8BFFCEDEFFA3}">
      <dgm:prSet/>
      <dgm:spPr/>
      <dgm:t>
        <a:bodyPr/>
        <a:lstStyle/>
        <a:p>
          <a:r>
            <a:rPr lang="en-US" b="1" dirty="0"/>
            <a:t>No biological test</a:t>
          </a:r>
          <a:endParaRPr lang="en-US" b="1" dirty="0">
            <a:ea typeface="ヒラギノ角ゴ ProN W6" charset="0"/>
            <a:cs typeface="ヒラギノ角ゴ ProN W6" charset="0"/>
          </a:endParaRPr>
        </a:p>
      </dgm:t>
    </dgm:pt>
    <dgm:pt modelId="{397382AF-528F-4753-AFA5-168CD9E4D95F}" type="parTrans" cxnId="{629FB1AD-F541-47BE-9D87-E862897FA70F}">
      <dgm:prSet/>
      <dgm:spPr/>
      <dgm:t>
        <a:bodyPr/>
        <a:lstStyle/>
        <a:p>
          <a:endParaRPr lang="en-US"/>
        </a:p>
      </dgm:t>
    </dgm:pt>
    <dgm:pt modelId="{D49A059E-5516-48DC-AA6D-C68E4DFAED69}" type="sibTrans" cxnId="{629FB1AD-F541-47BE-9D87-E862897FA70F}">
      <dgm:prSet/>
      <dgm:spPr/>
      <dgm:t>
        <a:bodyPr/>
        <a:lstStyle/>
        <a:p>
          <a:endParaRPr lang="en-US"/>
        </a:p>
      </dgm:t>
    </dgm:pt>
    <dgm:pt modelId="{D9E9CD59-BF7F-49EB-9EF0-057896BE2EA3}">
      <dgm:prSet/>
      <dgm:spPr/>
      <dgm:t>
        <a:bodyPr/>
        <a:lstStyle/>
        <a:p>
          <a:r>
            <a:rPr lang="en-US" b="1" dirty="0"/>
            <a:t>Easier to hide</a:t>
          </a:r>
          <a:endParaRPr lang="en-US" b="1" dirty="0">
            <a:ea typeface="ヒラギノ角ゴ ProN W6" charset="0"/>
            <a:cs typeface="ヒラギノ角ゴ ProN W6" charset="0"/>
          </a:endParaRPr>
        </a:p>
      </dgm:t>
    </dgm:pt>
    <dgm:pt modelId="{B9DC49C3-A324-4CBC-9F00-34D8E55D1277}" type="parTrans" cxnId="{49DC50F4-56CB-4B4D-88CE-DCD67AFDA11B}">
      <dgm:prSet/>
      <dgm:spPr/>
      <dgm:t>
        <a:bodyPr/>
        <a:lstStyle/>
        <a:p>
          <a:endParaRPr lang="en-US"/>
        </a:p>
      </dgm:t>
    </dgm:pt>
    <dgm:pt modelId="{B735245B-84DB-499D-9EB2-8D3C564B1DB9}" type="sibTrans" cxnId="{49DC50F4-56CB-4B4D-88CE-DCD67AFDA11B}">
      <dgm:prSet/>
      <dgm:spPr/>
      <dgm:t>
        <a:bodyPr/>
        <a:lstStyle/>
        <a:p>
          <a:endParaRPr lang="en-US"/>
        </a:p>
      </dgm:t>
    </dgm:pt>
    <dgm:pt modelId="{3F69D3E9-D6E6-4C05-98E8-C993875873D5}">
      <dgm:prSet/>
      <dgm:spPr/>
      <dgm:t>
        <a:bodyPr/>
        <a:lstStyle/>
        <a:p>
          <a:pPr>
            <a:buClr>
              <a:schemeClr val="bg2"/>
            </a:buClr>
          </a:pPr>
          <a:r>
            <a:rPr lang="en-US" b="1" dirty="0"/>
            <a:t>Greater financial problems</a:t>
          </a:r>
          <a:endParaRPr lang="en-US" b="1" dirty="0">
            <a:ea typeface="ヒラギノ角ゴ ProN W6" charset="0"/>
            <a:cs typeface="ヒラギノ角ゴ ProN W6" charset="0"/>
          </a:endParaRPr>
        </a:p>
      </dgm:t>
    </dgm:pt>
    <dgm:pt modelId="{C53A1844-E793-472F-8228-80AC734EB02B}" type="parTrans" cxnId="{30465AED-6524-43D4-8CC5-2CF5994A78B5}">
      <dgm:prSet/>
      <dgm:spPr/>
      <dgm:t>
        <a:bodyPr/>
        <a:lstStyle/>
        <a:p>
          <a:endParaRPr lang="en-US"/>
        </a:p>
      </dgm:t>
    </dgm:pt>
    <dgm:pt modelId="{DFA76409-0D4A-4A1A-9AAB-918FD7F67ECA}" type="sibTrans" cxnId="{30465AED-6524-43D4-8CC5-2CF5994A78B5}">
      <dgm:prSet/>
      <dgm:spPr/>
      <dgm:t>
        <a:bodyPr/>
        <a:lstStyle/>
        <a:p>
          <a:endParaRPr lang="en-US"/>
        </a:p>
      </dgm:t>
    </dgm:pt>
    <dgm:pt modelId="{209B52CE-D6D8-43F9-8A4D-3B1B4DC69641}">
      <dgm:prSet/>
      <dgm:spPr/>
      <dgm:t>
        <a:bodyPr/>
        <a:lstStyle/>
        <a:p>
          <a:r>
            <a:rPr lang="en-US" b="1" dirty="0"/>
            <a:t>Intensity of family anger</a:t>
          </a:r>
          <a:endParaRPr lang="en-US" b="1" dirty="0">
            <a:ea typeface="ヒラギノ角ゴ ProN W6" charset="0"/>
            <a:cs typeface="ヒラギノ角ゴ ProN W6" charset="0"/>
          </a:endParaRPr>
        </a:p>
      </dgm:t>
    </dgm:pt>
    <dgm:pt modelId="{1A4C57CE-BEB4-4294-834A-60168D6ADDE4}" type="parTrans" cxnId="{45B5B0DD-2EBD-47B3-A6EC-32D8EC0D692A}">
      <dgm:prSet/>
      <dgm:spPr/>
      <dgm:t>
        <a:bodyPr/>
        <a:lstStyle/>
        <a:p>
          <a:endParaRPr lang="en-US"/>
        </a:p>
      </dgm:t>
    </dgm:pt>
    <dgm:pt modelId="{AF394B77-CA03-4F29-9051-FEE348EF1FD9}" type="sibTrans" cxnId="{45B5B0DD-2EBD-47B3-A6EC-32D8EC0D692A}">
      <dgm:prSet/>
      <dgm:spPr/>
      <dgm:t>
        <a:bodyPr/>
        <a:lstStyle/>
        <a:p>
          <a:endParaRPr lang="en-US"/>
        </a:p>
      </dgm:t>
    </dgm:pt>
    <dgm:pt modelId="{21901AAB-4D58-4016-A70A-4AD7427A6940}">
      <dgm:prSet/>
      <dgm:spPr/>
      <dgm:t>
        <a:bodyPr/>
        <a:lstStyle/>
        <a:p>
          <a:r>
            <a:rPr lang="en-US" b="1" dirty="0"/>
            <a:t>Less public awareness and acceptance</a:t>
          </a:r>
        </a:p>
      </dgm:t>
    </dgm:pt>
    <dgm:pt modelId="{A98440AC-276F-4A1D-90C2-B68FA6B1C69A}" type="parTrans" cxnId="{A01CED8A-4124-4C45-AF4A-A9F1CB3017FB}">
      <dgm:prSet/>
      <dgm:spPr/>
      <dgm:t>
        <a:bodyPr/>
        <a:lstStyle/>
        <a:p>
          <a:endParaRPr lang="en-US"/>
        </a:p>
      </dgm:t>
    </dgm:pt>
    <dgm:pt modelId="{5F3F4C97-B8ED-44BF-BD70-50709AD635FF}" type="sibTrans" cxnId="{A01CED8A-4124-4C45-AF4A-A9F1CB3017FB}">
      <dgm:prSet/>
      <dgm:spPr/>
      <dgm:t>
        <a:bodyPr/>
        <a:lstStyle/>
        <a:p>
          <a:endParaRPr lang="en-US"/>
        </a:p>
      </dgm:t>
    </dgm:pt>
    <dgm:pt modelId="{9920A0E6-EC6C-4813-9E52-E7DF927026F3}" type="pres">
      <dgm:prSet presAssocID="{168120B3-DCC3-4906-8375-D51947500971}" presName="Name0" presStyleCnt="0">
        <dgm:presLayoutVars>
          <dgm:chMax val="7"/>
          <dgm:chPref val="7"/>
          <dgm:dir/>
        </dgm:presLayoutVars>
      </dgm:prSet>
      <dgm:spPr/>
      <dgm:t>
        <a:bodyPr/>
        <a:lstStyle/>
        <a:p>
          <a:endParaRPr lang="en-US"/>
        </a:p>
      </dgm:t>
    </dgm:pt>
    <dgm:pt modelId="{FEB24FFD-9189-4E1E-8A9A-C8AD71B46C3F}" type="pres">
      <dgm:prSet presAssocID="{168120B3-DCC3-4906-8375-D51947500971}" presName="Name1" presStyleCnt="0"/>
      <dgm:spPr/>
    </dgm:pt>
    <dgm:pt modelId="{DFA85B71-908B-4C30-A259-3716697BCFB3}" type="pres">
      <dgm:prSet presAssocID="{168120B3-DCC3-4906-8375-D51947500971}" presName="cycle" presStyleCnt="0"/>
      <dgm:spPr/>
    </dgm:pt>
    <dgm:pt modelId="{E2005E45-6C29-47C0-BBC7-91500697F8F2}" type="pres">
      <dgm:prSet presAssocID="{168120B3-DCC3-4906-8375-D51947500971}" presName="srcNode" presStyleLbl="node1" presStyleIdx="0" presStyleCnt="7"/>
      <dgm:spPr/>
    </dgm:pt>
    <dgm:pt modelId="{3E5158EE-33DF-44AD-A344-54AF50B96D97}" type="pres">
      <dgm:prSet presAssocID="{168120B3-DCC3-4906-8375-D51947500971}" presName="conn" presStyleLbl="parChTrans1D2" presStyleIdx="0" presStyleCnt="1"/>
      <dgm:spPr/>
      <dgm:t>
        <a:bodyPr/>
        <a:lstStyle/>
        <a:p>
          <a:endParaRPr lang="en-US"/>
        </a:p>
      </dgm:t>
    </dgm:pt>
    <dgm:pt modelId="{CBEB5926-017F-427A-BB64-B96BD8657BF7}" type="pres">
      <dgm:prSet presAssocID="{168120B3-DCC3-4906-8375-D51947500971}" presName="extraNode" presStyleLbl="node1" presStyleIdx="0" presStyleCnt="7"/>
      <dgm:spPr/>
    </dgm:pt>
    <dgm:pt modelId="{9C0889DA-7CA7-47B4-B92F-6146F13881A4}" type="pres">
      <dgm:prSet presAssocID="{168120B3-DCC3-4906-8375-D51947500971}" presName="dstNode" presStyleLbl="node1" presStyleIdx="0" presStyleCnt="7"/>
      <dgm:spPr/>
    </dgm:pt>
    <dgm:pt modelId="{8198DE42-57E6-491A-93C9-7CFEB6D46B9F}" type="pres">
      <dgm:prSet presAssocID="{88169EB5-2682-496C-BE4D-0EF4ECDEFE1B}" presName="text_1" presStyleLbl="node1" presStyleIdx="0" presStyleCnt="7">
        <dgm:presLayoutVars>
          <dgm:bulletEnabled val="1"/>
        </dgm:presLayoutVars>
      </dgm:prSet>
      <dgm:spPr/>
      <dgm:t>
        <a:bodyPr/>
        <a:lstStyle/>
        <a:p>
          <a:endParaRPr lang="en-US"/>
        </a:p>
      </dgm:t>
    </dgm:pt>
    <dgm:pt modelId="{E3EB403E-DBF5-48F2-A9FD-EDC41B6F5617}" type="pres">
      <dgm:prSet presAssocID="{88169EB5-2682-496C-BE4D-0EF4ECDEFE1B}" presName="accent_1" presStyleCnt="0"/>
      <dgm:spPr/>
    </dgm:pt>
    <dgm:pt modelId="{1591975E-8E9F-458B-9ADE-28CE2F68CF5D}" type="pres">
      <dgm:prSet presAssocID="{88169EB5-2682-496C-BE4D-0EF4ECDEFE1B}" presName="accentRepeatNode" presStyleLbl="solidFgAcc1" presStyleIdx="0" presStyleCnt="7"/>
      <dgm:spPr/>
    </dgm:pt>
    <dgm:pt modelId="{38D6122E-9614-4315-8B92-D45483181445}" type="pres">
      <dgm:prSet presAssocID="{615DE1A0-0829-4274-8E34-077B35C30153}" presName="text_2" presStyleLbl="node1" presStyleIdx="1" presStyleCnt="7">
        <dgm:presLayoutVars>
          <dgm:bulletEnabled val="1"/>
        </dgm:presLayoutVars>
      </dgm:prSet>
      <dgm:spPr/>
      <dgm:t>
        <a:bodyPr/>
        <a:lstStyle/>
        <a:p>
          <a:endParaRPr lang="en-US"/>
        </a:p>
      </dgm:t>
    </dgm:pt>
    <dgm:pt modelId="{D16A2341-CD1A-49E5-9FD8-CE5706BC11FC}" type="pres">
      <dgm:prSet presAssocID="{615DE1A0-0829-4274-8E34-077B35C30153}" presName="accent_2" presStyleCnt="0"/>
      <dgm:spPr/>
    </dgm:pt>
    <dgm:pt modelId="{3EBF9CAF-CC6F-46F9-9A39-32E4F5F2AF06}" type="pres">
      <dgm:prSet presAssocID="{615DE1A0-0829-4274-8E34-077B35C30153}" presName="accentRepeatNode" presStyleLbl="solidFgAcc1" presStyleIdx="1" presStyleCnt="7"/>
      <dgm:spPr/>
    </dgm:pt>
    <dgm:pt modelId="{12E142A0-2868-405E-883C-C3A4BB42C9E6}" type="pres">
      <dgm:prSet presAssocID="{91ACD7CF-FDEB-4A5C-8FAC-8BFFCEDEFFA3}" presName="text_3" presStyleLbl="node1" presStyleIdx="2" presStyleCnt="7">
        <dgm:presLayoutVars>
          <dgm:bulletEnabled val="1"/>
        </dgm:presLayoutVars>
      </dgm:prSet>
      <dgm:spPr/>
      <dgm:t>
        <a:bodyPr/>
        <a:lstStyle/>
        <a:p>
          <a:endParaRPr lang="en-US"/>
        </a:p>
      </dgm:t>
    </dgm:pt>
    <dgm:pt modelId="{E2CB405A-C4FF-4AED-9635-50F60C70B671}" type="pres">
      <dgm:prSet presAssocID="{91ACD7CF-FDEB-4A5C-8FAC-8BFFCEDEFFA3}" presName="accent_3" presStyleCnt="0"/>
      <dgm:spPr/>
    </dgm:pt>
    <dgm:pt modelId="{1C13046C-869C-4403-8AD1-4871AEC14446}" type="pres">
      <dgm:prSet presAssocID="{91ACD7CF-FDEB-4A5C-8FAC-8BFFCEDEFFA3}" presName="accentRepeatNode" presStyleLbl="solidFgAcc1" presStyleIdx="2" presStyleCnt="7"/>
      <dgm:spPr/>
    </dgm:pt>
    <dgm:pt modelId="{B1710282-6CE2-4041-9449-64D0C5339111}" type="pres">
      <dgm:prSet presAssocID="{D9E9CD59-BF7F-49EB-9EF0-057896BE2EA3}" presName="text_4" presStyleLbl="node1" presStyleIdx="3" presStyleCnt="7">
        <dgm:presLayoutVars>
          <dgm:bulletEnabled val="1"/>
        </dgm:presLayoutVars>
      </dgm:prSet>
      <dgm:spPr/>
      <dgm:t>
        <a:bodyPr/>
        <a:lstStyle/>
        <a:p>
          <a:endParaRPr lang="en-US"/>
        </a:p>
      </dgm:t>
    </dgm:pt>
    <dgm:pt modelId="{93430EB5-FBC7-46E8-AC5D-D27284B864DC}" type="pres">
      <dgm:prSet presAssocID="{D9E9CD59-BF7F-49EB-9EF0-057896BE2EA3}" presName="accent_4" presStyleCnt="0"/>
      <dgm:spPr/>
    </dgm:pt>
    <dgm:pt modelId="{5D8C3A59-7FDB-46C1-B4E9-A8C1FEAD37AA}" type="pres">
      <dgm:prSet presAssocID="{D9E9CD59-BF7F-49EB-9EF0-057896BE2EA3}" presName="accentRepeatNode" presStyleLbl="solidFgAcc1" presStyleIdx="3" presStyleCnt="7"/>
      <dgm:spPr/>
    </dgm:pt>
    <dgm:pt modelId="{50A04687-C648-47F3-B28C-83407E5D94FE}" type="pres">
      <dgm:prSet presAssocID="{3F69D3E9-D6E6-4C05-98E8-C993875873D5}" presName="text_5" presStyleLbl="node1" presStyleIdx="4" presStyleCnt="7">
        <dgm:presLayoutVars>
          <dgm:bulletEnabled val="1"/>
        </dgm:presLayoutVars>
      </dgm:prSet>
      <dgm:spPr/>
      <dgm:t>
        <a:bodyPr/>
        <a:lstStyle/>
        <a:p>
          <a:endParaRPr lang="en-US"/>
        </a:p>
      </dgm:t>
    </dgm:pt>
    <dgm:pt modelId="{7E44CEAB-2DF3-4877-810F-B2D0B0092A38}" type="pres">
      <dgm:prSet presAssocID="{3F69D3E9-D6E6-4C05-98E8-C993875873D5}" presName="accent_5" presStyleCnt="0"/>
      <dgm:spPr/>
    </dgm:pt>
    <dgm:pt modelId="{D788606E-D4F2-4DED-85E6-50920E2464C3}" type="pres">
      <dgm:prSet presAssocID="{3F69D3E9-D6E6-4C05-98E8-C993875873D5}" presName="accentRepeatNode" presStyleLbl="solidFgAcc1" presStyleIdx="4" presStyleCnt="7"/>
      <dgm:spPr/>
    </dgm:pt>
    <dgm:pt modelId="{9F422974-42C5-438B-9203-1F07207F559F}" type="pres">
      <dgm:prSet presAssocID="{209B52CE-D6D8-43F9-8A4D-3B1B4DC69641}" presName="text_6" presStyleLbl="node1" presStyleIdx="5" presStyleCnt="7">
        <dgm:presLayoutVars>
          <dgm:bulletEnabled val="1"/>
        </dgm:presLayoutVars>
      </dgm:prSet>
      <dgm:spPr/>
      <dgm:t>
        <a:bodyPr/>
        <a:lstStyle/>
        <a:p>
          <a:endParaRPr lang="en-US"/>
        </a:p>
      </dgm:t>
    </dgm:pt>
    <dgm:pt modelId="{233B8AA1-E378-4DD7-8257-9A53AA51EFAA}" type="pres">
      <dgm:prSet presAssocID="{209B52CE-D6D8-43F9-8A4D-3B1B4DC69641}" presName="accent_6" presStyleCnt="0"/>
      <dgm:spPr/>
    </dgm:pt>
    <dgm:pt modelId="{0DA37301-88AB-4A59-8B98-6A88946A7196}" type="pres">
      <dgm:prSet presAssocID="{209B52CE-D6D8-43F9-8A4D-3B1B4DC69641}" presName="accentRepeatNode" presStyleLbl="solidFgAcc1" presStyleIdx="5" presStyleCnt="7"/>
      <dgm:spPr/>
    </dgm:pt>
    <dgm:pt modelId="{11D77502-DE21-40E7-9CC6-FE84824ECBC2}" type="pres">
      <dgm:prSet presAssocID="{21901AAB-4D58-4016-A70A-4AD7427A6940}" presName="text_7" presStyleLbl="node1" presStyleIdx="6" presStyleCnt="7">
        <dgm:presLayoutVars>
          <dgm:bulletEnabled val="1"/>
        </dgm:presLayoutVars>
      </dgm:prSet>
      <dgm:spPr/>
      <dgm:t>
        <a:bodyPr/>
        <a:lstStyle/>
        <a:p>
          <a:endParaRPr lang="en-US"/>
        </a:p>
      </dgm:t>
    </dgm:pt>
    <dgm:pt modelId="{0C0EBDE9-2EA2-49A8-8AF9-14179CE4AB33}" type="pres">
      <dgm:prSet presAssocID="{21901AAB-4D58-4016-A70A-4AD7427A6940}" presName="accent_7" presStyleCnt="0"/>
      <dgm:spPr/>
    </dgm:pt>
    <dgm:pt modelId="{C2E1F7E9-4CF4-49F8-B648-13C8E05B6DEA}" type="pres">
      <dgm:prSet presAssocID="{21901AAB-4D58-4016-A70A-4AD7427A6940}" presName="accentRepeatNode" presStyleLbl="solidFgAcc1" presStyleIdx="6" presStyleCnt="7"/>
      <dgm:spPr/>
    </dgm:pt>
  </dgm:ptLst>
  <dgm:cxnLst>
    <dgm:cxn modelId="{643CD57E-5BA8-43FE-8797-ADBFB4A88640}" srcId="{168120B3-DCC3-4906-8375-D51947500971}" destId="{615DE1A0-0829-4274-8E34-077B35C30153}" srcOrd="1" destOrd="0" parTransId="{E3C37967-1CB6-457A-8805-883145A224DB}" sibTransId="{0A62FCE6-B7FC-4377-A5F4-A45BBBE83A94}"/>
    <dgm:cxn modelId="{30465AED-6524-43D4-8CC5-2CF5994A78B5}" srcId="{168120B3-DCC3-4906-8375-D51947500971}" destId="{3F69D3E9-D6E6-4C05-98E8-C993875873D5}" srcOrd="4" destOrd="0" parTransId="{C53A1844-E793-472F-8228-80AC734EB02B}" sibTransId="{DFA76409-0D4A-4A1A-9AAB-918FD7F67ECA}"/>
    <dgm:cxn modelId="{EC290A20-E056-4CA5-A21B-4ABE4129AA91}" type="presOf" srcId="{209B52CE-D6D8-43F9-8A4D-3B1B4DC69641}" destId="{9F422974-42C5-438B-9203-1F07207F559F}" srcOrd="0" destOrd="0" presId="urn:microsoft.com/office/officeart/2008/layout/VerticalCurvedList"/>
    <dgm:cxn modelId="{1A2C62C1-988F-4718-99B4-AB40A5A2D3E7}" type="presOf" srcId="{21901AAB-4D58-4016-A70A-4AD7427A6940}" destId="{11D77502-DE21-40E7-9CC6-FE84824ECBC2}" srcOrd="0" destOrd="0" presId="urn:microsoft.com/office/officeart/2008/layout/VerticalCurvedList"/>
    <dgm:cxn modelId="{2C7CDBF9-DC01-43EC-AB64-C896C1103524}" srcId="{168120B3-DCC3-4906-8375-D51947500971}" destId="{88169EB5-2682-496C-BE4D-0EF4ECDEFE1B}" srcOrd="0" destOrd="0" parTransId="{85DC5A3D-E047-4FD8-A35A-32F7E8FD7CE7}" sibTransId="{0B57F7EC-B635-4DDB-B0B0-EEE134B40D29}"/>
    <dgm:cxn modelId="{A01CED8A-4124-4C45-AF4A-A9F1CB3017FB}" srcId="{168120B3-DCC3-4906-8375-D51947500971}" destId="{21901AAB-4D58-4016-A70A-4AD7427A6940}" srcOrd="6" destOrd="0" parTransId="{A98440AC-276F-4A1D-90C2-B68FA6B1C69A}" sibTransId="{5F3F4C97-B8ED-44BF-BD70-50709AD635FF}"/>
    <dgm:cxn modelId="{629FB1AD-F541-47BE-9D87-E862897FA70F}" srcId="{168120B3-DCC3-4906-8375-D51947500971}" destId="{91ACD7CF-FDEB-4A5C-8FAC-8BFFCEDEFFA3}" srcOrd="2" destOrd="0" parTransId="{397382AF-528F-4753-AFA5-168CD9E4D95F}" sibTransId="{D49A059E-5516-48DC-AA6D-C68E4DFAED69}"/>
    <dgm:cxn modelId="{12086FE0-4A99-4E94-B8A6-7E08C3352762}" type="presOf" srcId="{168120B3-DCC3-4906-8375-D51947500971}" destId="{9920A0E6-EC6C-4813-9E52-E7DF927026F3}" srcOrd="0" destOrd="0" presId="urn:microsoft.com/office/officeart/2008/layout/VerticalCurvedList"/>
    <dgm:cxn modelId="{5D40EF03-4CEC-46B5-BC9D-BCA60BE31066}" type="presOf" srcId="{91ACD7CF-FDEB-4A5C-8FAC-8BFFCEDEFFA3}" destId="{12E142A0-2868-405E-883C-C3A4BB42C9E6}" srcOrd="0" destOrd="0" presId="urn:microsoft.com/office/officeart/2008/layout/VerticalCurvedList"/>
    <dgm:cxn modelId="{7F86F95E-9332-495F-B2BF-C0606A7FDACF}" type="presOf" srcId="{D9E9CD59-BF7F-49EB-9EF0-057896BE2EA3}" destId="{B1710282-6CE2-4041-9449-64D0C5339111}" srcOrd="0" destOrd="0" presId="urn:microsoft.com/office/officeart/2008/layout/VerticalCurvedList"/>
    <dgm:cxn modelId="{A9646CCD-7221-4100-B6E8-21527FFB1193}" type="presOf" srcId="{615DE1A0-0829-4274-8E34-077B35C30153}" destId="{38D6122E-9614-4315-8B92-D45483181445}" srcOrd="0" destOrd="0" presId="urn:microsoft.com/office/officeart/2008/layout/VerticalCurvedList"/>
    <dgm:cxn modelId="{45B5B0DD-2EBD-47B3-A6EC-32D8EC0D692A}" srcId="{168120B3-DCC3-4906-8375-D51947500971}" destId="{209B52CE-D6D8-43F9-8A4D-3B1B4DC69641}" srcOrd="5" destOrd="0" parTransId="{1A4C57CE-BEB4-4294-834A-60168D6ADDE4}" sibTransId="{AF394B77-CA03-4F29-9051-FEE348EF1FD9}"/>
    <dgm:cxn modelId="{F2500E9D-5BB7-46A8-8E7D-102B720DD988}" type="presOf" srcId="{0B57F7EC-B635-4DDB-B0B0-EEE134B40D29}" destId="{3E5158EE-33DF-44AD-A344-54AF50B96D97}" srcOrd="0" destOrd="0" presId="urn:microsoft.com/office/officeart/2008/layout/VerticalCurvedList"/>
    <dgm:cxn modelId="{49DC50F4-56CB-4B4D-88CE-DCD67AFDA11B}" srcId="{168120B3-DCC3-4906-8375-D51947500971}" destId="{D9E9CD59-BF7F-49EB-9EF0-057896BE2EA3}" srcOrd="3" destOrd="0" parTransId="{B9DC49C3-A324-4CBC-9F00-34D8E55D1277}" sibTransId="{B735245B-84DB-499D-9EB2-8D3C564B1DB9}"/>
    <dgm:cxn modelId="{2231EF19-00E3-4F0E-9411-84FC8E498BA5}" type="presOf" srcId="{88169EB5-2682-496C-BE4D-0EF4ECDEFE1B}" destId="{8198DE42-57E6-491A-93C9-7CFEB6D46B9F}" srcOrd="0" destOrd="0" presId="urn:microsoft.com/office/officeart/2008/layout/VerticalCurvedList"/>
    <dgm:cxn modelId="{81B36EF3-5D67-4879-AE4A-A7644BE9CA5E}" type="presOf" srcId="{3F69D3E9-D6E6-4C05-98E8-C993875873D5}" destId="{50A04687-C648-47F3-B28C-83407E5D94FE}" srcOrd="0" destOrd="0" presId="urn:microsoft.com/office/officeart/2008/layout/VerticalCurvedList"/>
    <dgm:cxn modelId="{A86FD718-4CCF-4D4E-B172-DA19CFAAA698}" type="presParOf" srcId="{9920A0E6-EC6C-4813-9E52-E7DF927026F3}" destId="{FEB24FFD-9189-4E1E-8A9A-C8AD71B46C3F}" srcOrd="0" destOrd="0" presId="urn:microsoft.com/office/officeart/2008/layout/VerticalCurvedList"/>
    <dgm:cxn modelId="{77E72B00-48DB-4654-848F-FA86D39990B5}" type="presParOf" srcId="{FEB24FFD-9189-4E1E-8A9A-C8AD71B46C3F}" destId="{DFA85B71-908B-4C30-A259-3716697BCFB3}" srcOrd="0" destOrd="0" presId="urn:microsoft.com/office/officeart/2008/layout/VerticalCurvedList"/>
    <dgm:cxn modelId="{F20F097C-012D-4A7E-9904-6239461AC194}" type="presParOf" srcId="{DFA85B71-908B-4C30-A259-3716697BCFB3}" destId="{E2005E45-6C29-47C0-BBC7-91500697F8F2}" srcOrd="0" destOrd="0" presId="urn:microsoft.com/office/officeart/2008/layout/VerticalCurvedList"/>
    <dgm:cxn modelId="{2D2B0864-A1D4-481B-A2BF-1379A9B21192}" type="presParOf" srcId="{DFA85B71-908B-4C30-A259-3716697BCFB3}" destId="{3E5158EE-33DF-44AD-A344-54AF50B96D97}" srcOrd="1" destOrd="0" presId="urn:microsoft.com/office/officeart/2008/layout/VerticalCurvedList"/>
    <dgm:cxn modelId="{8362397D-5B4E-47D9-91A5-EFA024BD9155}" type="presParOf" srcId="{DFA85B71-908B-4C30-A259-3716697BCFB3}" destId="{CBEB5926-017F-427A-BB64-B96BD8657BF7}" srcOrd="2" destOrd="0" presId="urn:microsoft.com/office/officeart/2008/layout/VerticalCurvedList"/>
    <dgm:cxn modelId="{58FBC3C0-D977-44A4-81B4-65D9006FDEAD}" type="presParOf" srcId="{DFA85B71-908B-4C30-A259-3716697BCFB3}" destId="{9C0889DA-7CA7-47B4-B92F-6146F13881A4}" srcOrd="3" destOrd="0" presId="urn:microsoft.com/office/officeart/2008/layout/VerticalCurvedList"/>
    <dgm:cxn modelId="{F89A1AA2-36D6-4DF6-ADFB-0015885B36B7}" type="presParOf" srcId="{FEB24FFD-9189-4E1E-8A9A-C8AD71B46C3F}" destId="{8198DE42-57E6-491A-93C9-7CFEB6D46B9F}" srcOrd="1" destOrd="0" presId="urn:microsoft.com/office/officeart/2008/layout/VerticalCurvedList"/>
    <dgm:cxn modelId="{4F122A0C-870D-4A5F-8C2A-56DA82D7ED81}" type="presParOf" srcId="{FEB24FFD-9189-4E1E-8A9A-C8AD71B46C3F}" destId="{E3EB403E-DBF5-48F2-A9FD-EDC41B6F5617}" srcOrd="2" destOrd="0" presId="urn:microsoft.com/office/officeart/2008/layout/VerticalCurvedList"/>
    <dgm:cxn modelId="{BBA5BDD9-6B96-491E-AE88-BC62F5AC73DA}" type="presParOf" srcId="{E3EB403E-DBF5-48F2-A9FD-EDC41B6F5617}" destId="{1591975E-8E9F-458B-9ADE-28CE2F68CF5D}" srcOrd="0" destOrd="0" presId="urn:microsoft.com/office/officeart/2008/layout/VerticalCurvedList"/>
    <dgm:cxn modelId="{9F4F84A5-47FE-4DE5-8048-2AAE11A7F97F}" type="presParOf" srcId="{FEB24FFD-9189-4E1E-8A9A-C8AD71B46C3F}" destId="{38D6122E-9614-4315-8B92-D45483181445}" srcOrd="3" destOrd="0" presId="urn:microsoft.com/office/officeart/2008/layout/VerticalCurvedList"/>
    <dgm:cxn modelId="{DA04118D-D4AA-4C7B-BB7C-B07E19E0D1FE}" type="presParOf" srcId="{FEB24FFD-9189-4E1E-8A9A-C8AD71B46C3F}" destId="{D16A2341-CD1A-49E5-9FD8-CE5706BC11FC}" srcOrd="4" destOrd="0" presId="urn:microsoft.com/office/officeart/2008/layout/VerticalCurvedList"/>
    <dgm:cxn modelId="{AB9C02C1-422D-46F4-916B-7ADA88CC908C}" type="presParOf" srcId="{D16A2341-CD1A-49E5-9FD8-CE5706BC11FC}" destId="{3EBF9CAF-CC6F-46F9-9A39-32E4F5F2AF06}" srcOrd="0" destOrd="0" presId="urn:microsoft.com/office/officeart/2008/layout/VerticalCurvedList"/>
    <dgm:cxn modelId="{D404DAA1-C34B-459B-9281-50C568DDBEEF}" type="presParOf" srcId="{FEB24FFD-9189-4E1E-8A9A-C8AD71B46C3F}" destId="{12E142A0-2868-405E-883C-C3A4BB42C9E6}" srcOrd="5" destOrd="0" presId="urn:microsoft.com/office/officeart/2008/layout/VerticalCurvedList"/>
    <dgm:cxn modelId="{2F20DC8D-6C77-4072-A3BC-E7B5723AB81E}" type="presParOf" srcId="{FEB24FFD-9189-4E1E-8A9A-C8AD71B46C3F}" destId="{E2CB405A-C4FF-4AED-9635-50F60C70B671}" srcOrd="6" destOrd="0" presId="urn:microsoft.com/office/officeart/2008/layout/VerticalCurvedList"/>
    <dgm:cxn modelId="{7A312A23-DCB2-4919-A02F-A40C1EA95757}" type="presParOf" srcId="{E2CB405A-C4FF-4AED-9635-50F60C70B671}" destId="{1C13046C-869C-4403-8AD1-4871AEC14446}" srcOrd="0" destOrd="0" presId="urn:microsoft.com/office/officeart/2008/layout/VerticalCurvedList"/>
    <dgm:cxn modelId="{DE763EE5-CDA7-4BD1-BE4D-16987028A837}" type="presParOf" srcId="{FEB24FFD-9189-4E1E-8A9A-C8AD71B46C3F}" destId="{B1710282-6CE2-4041-9449-64D0C5339111}" srcOrd="7" destOrd="0" presId="urn:microsoft.com/office/officeart/2008/layout/VerticalCurvedList"/>
    <dgm:cxn modelId="{6C3C6399-50DF-495B-895F-35198DB3B3B3}" type="presParOf" srcId="{FEB24FFD-9189-4E1E-8A9A-C8AD71B46C3F}" destId="{93430EB5-FBC7-46E8-AC5D-D27284B864DC}" srcOrd="8" destOrd="0" presId="urn:microsoft.com/office/officeart/2008/layout/VerticalCurvedList"/>
    <dgm:cxn modelId="{F2953553-2CF3-456D-ADFE-73DC146DB53E}" type="presParOf" srcId="{93430EB5-FBC7-46E8-AC5D-D27284B864DC}" destId="{5D8C3A59-7FDB-46C1-B4E9-A8C1FEAD37AA}" srcOrd="0" destOrd="0" presId="urn:microsoft.com/office/officeart/2008/layout/VerticalCurvedList"/>
    <dgm:cxn modelId="{CCDA0BF9-4C3A-4D3A-8E82-4B7C27929457}" type="presParOf" srcId="{FEB24FFD-9189-4E1E-8A9A-C8AD71B46C3F}" destId="{50A04687-C648-47F3-B28C-83407E5D94FE}" srcOrd="9" destOrd="0" presId="urn:microsoft.com/office/officeart/2008/layout/VerticalCurvedList"/>
    <dgm:cxn modelId="{DE8F62B7-7ACF-4C88-8461-685BED76C6FE}" type="presParOf" srcId="{FEB24FFD-9189-4E1E-8A9A-C8AD71B46C3F}" destId="{7E44CEAB-2DF3-4877-810F-B2D0B0092A38}" srcOrd="10" destOrd="0" presId="urn:microsoft.com/office/officeart/2008/layout/VerticalCurvedList"/>
    <dgm:cxn modelId="{47F6EA98-97A3-4353-B4CC-B111398AFC37}" type="presParOf" srcId="{7E44CEAB-2DF3-4877-810F-B2D0B0092A38}" destId="{D788606E-D4F2-4DED-85E6-50920E2464C3}" srcOrd="0" destOrd="0" presId="urn:microsoft.com/office/officeart/2008/layout/VerticalCurvedList"/>
    <dgm:cxn modelId="{AA194C07-B3F0-4646-B3B6-31CC6F59B407}" type="presParOf" srcId="{FEB24FFD-9189-4E1E-8A9A-C8AD71B46C3F}" destId="{9F422974-42C5-438B-9203-1F07207F559F}" srcOrd="11" destOrd="0" presId="urn:microsoft.com/office/officeart/2008/layout/VerticalCurvedList"/>
    <dgm:cxn modelId="{7195FBE3-E55D-411C-BD33-3281C751B516}" type="presParOf" srcId="{FEB24FFD-9189-4E1E-8A9A-C8AD71B46C3F}" destId="{233B8AA1-E378-4DD7-8257-9A53AA51EFAA}" srcOrd="12" destOrd="0" presId="urn:microsoft.com/office/officeart/2008/layout/VerticalCurvedList"/>
    <dgm:cxn modelId="{840471EA-DF83-48C3-AF64-7D847A480409}" type="presParOf" srcId="{233B8AA1-E378-4DD7-8257-9A53AA51EFAA}" destId="{0DA37301-88AB-4A59-8B98-6A88946A7196}" srcOrd="0" destOrd="0" presId="urn:microsoft.com/office/officeart/2008/layout/VerticalCurvedList"/>
    <dgm:cxn modelId="{1494DCB3-FC9C-4CEA-A688-307AE674A187}" type="presParOf" srcId="{FEB24FFD-9189-4E1E-8A9A-C8AD71B46C3F}" destId="{11D77502-DE21-40E7-9CC6-FE84824ECBC2}" srcOrd="13" destOrd="0" presId="urn:microsoft.com/office/officeart/2008/layout/VerticalCurvedList"/>
    <dgm:cxn modelId="{841252E4-1D2C-4961-B56E-798287F7C73A}" type="presParOf" srcId="{FEB24FFD-9189-4E1E-8A9A-C8AD71B46C3F}" destId="{0C0EBDE9-2EA2-49A8-8AF9-14179CE4AB33}" srcOrd="14" destOrd="0" presId="urn:microsoft.com/office/officeart/2008/layout/VerticalCurvedList"/>
    <dgm:cxn modelId="{EEE0CA37-94FE-4402-B87D-EA8F3EC5D2F2}" type="presParOf" srcId="{0C0EBDE9-2EA2-49A8-8AF9-14179CE4AB33}" destId="{C2E1F7E9-4CF4-49F8-B648-13C8E05B6D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0501AF-1260-4268-8F7B-8C078D84A61F}"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81BEE425-11EA-4743-A6C3-67E33CAFC179}">
      <dgm:prSet phldrT="[Text]"/>
      <dgm:spPr/>
      <dgm:t>
        <a:bodyPr/>
        <a:lstStyle/>
        <a:p>
          <a:r>
            <a:rPr lang="en-US" dirty="0"/>
            <a:t>Depression</a:t>
          </a:r>
        </a:p>
      </dgm:t>
    </dgm:pt>
    <dgm:pt modelId="{F4CAD617-7EB4-4EC5-BBE8-03D0C35A992F}" type="parTrans" cxnId="{39E1D427-1595-4F57-8957-C8262C375AB1}">
      <dgm:prSet/>
      <dgm:spPr/>
      <dgm:t>
        <a:bodyPr/>
        <a:lstStyle/>
        <a:p>
          <a:endParaRPr lang="en-US"/>
        </a:p>
      </dgm:t>
    </dgm:pt>
    <dgm:pt modelId="{9F61BCD9-7DAB-4C86-942F-BB32EF3F9DF1}" type="sibTrans" cxnId="{39E1D427-1595-4F57-8957-C8262C375AB1}">
      <dgm:prSet/>
      <dgm:spPr/>
      <dgm:t>
        <a:bodyPr/>
        <a:lstStyle/>
        <a:p>
          <a:endParaRPr lang="en-US"/>
        </a:p>
      </dgm:t>
    </dgm:pt>
    <dgm:pt modelId="{97274945-11F0-4314-9894-8497C265D76E}">
      <dgm:prSet phldrT="[Text]"/>
      <dgm:spPr/>
      <dgm:t>
        <a:bodyPr/>
        <a:lstStyle/>
        <a:p>
          <a:r>
            <a:rPr lang="en-US" dirty="0"/>
            <a:t>Anxiety</a:t>
          </a:r>
        </a:p>
      </dgm:t>
    </dgm:pt>
    <dgm:pt modelId="{E5C7401B-1683-4168-B364-814DAF32CDAB}" type="parTrans" cxnId="{680AD41E-FFDB-42F4-B637-57FD3B320468}">
      <dgm:prSet/>
      <dgm:spPr/>
      <dgm:t>
        <a:bodyPr/>
        <a:lstStyle/>
        <a:p>
          <a:endParaRPr lang="en-US"/>
        </a:p>
      </dgm:t>
    </dgm:pt>
    <dgm:pt modelId="{4483F66A-60B0-453F-9625-07ABB7270FA8}" type="sibTrans" cxnId="{680AD41E-FFDB-42F4-B637-57FD3B320468}">
      <dgm:prSet/>
      <dgm:spPr/>
      <dgm:t>
        <a:bodyPr/>
        <a:lstStyle/>
        <a:p>
          <a:endParaRPr lang="en-US"/>
        </a:p>
      </dgm:t>
    </dgm:pt>
    <dgm:pt modelId="{504D63D1-C961-48BD-A646-13759FE625AA}">
      <dgm:prSet phldrT="[Text]"/>
      <dgm:spPr/>
      <dgm:t>
        <a:bodyPr/>
        <a:lstStyle/>
        <a:p>
          <a:r>
            <a:rPr lang="en-US" dirty="0"/>
            <a:t>Alcohol Use</a:t>
          </a:r>
        </a:p>
      </dgm:t>
    </dgm:pt>
    <dgm:pt modelId="{13BBC2C3-CDB7-4E70-8804-0214D276832D}" type="parTrans" cxnId="{1CF6BFA5-D0D7-47EF-92C3-FD14E7721F78}">
      <dgm:prSet/>
      <dgm:spPr/>
      <dgm:t>
        <a:bodyPr/>
        <a:lstStyle/>
        <a:p>
          <a:endParaRPr lang="en-US"/>
        </a:p>
      </dgm:t>
    </dgm:pt>
    <dgm:pt modelId="{5426B5E6-4AEB-4E1C-AECE-7107AC0E674F}" type="sibTrans" cxnId="{1CF6BFA5-D0D7-47EF-92C3-FD14E7721F78}">
      <dgm:prSet/>
      <dgm:spPr/>
      <dgm:t>
        <a:bodyPr/>
        <a:lstStyle/>
        <a:p>
          <a:endParaRPr lang="en-US"/>
        </a:p>
      </dgm:t>
    </dgm:pt>
    <dgm:pt modelId="{625BAA9A-934A-41E6-B649-1757495EE4A7}">
      <dgm:prSet phldrT="[Text]"/>
      <dgm:spPr/>
      <dgm:t>
        <a:bodyPr/>
        <a:lstStyle/>
        <a:p>
          <a:r>
            <a:rPr lang="en-US" dirty="0"/>
            <a:t>Personality</a:t>
          </a:r>
        </a:p>
      </dgm:t>
    </dgm:pt>
    <dgm:pt modelId="{A85AD647-CC94-48BD-96C2-BE65DD536416}" type="parTrans" cxnId="{3F26F7DA-911F-456A-9343-AB41FF47D7A7}">
      <dgm:prSet/>
      <dgm:spPr/>
      <dgm:t>
        <a:bodyPr/>
        <a:lstStyle/>
        <a:p>
          <a:endParaRPr lang="en-US"/>
        </a:p>
      </dgm:t>
    </dgm:pt>
    <dgm:pt modelId="{981574E0-49DC-487E-8278-89E2FAFDB06E}" type="sibTrans" cxnId="{3F26F7DA-911F-456A-9343-AB41FF47D7A7}">
      <dgm:prSet/>
      <dgm:spPr/>
      <dgm:t>
        <a:bodyPr/>
        <a:lstStyle/>
        <a:p>
          <a:endParaRPr lang="en-US"/>
        </a:p>
      </dgm:t>
    </dgm:pt>
    <dgm:pt modelId="{CDFF4D5D-C9BB-42BE-B2D9-6F544C178F89}">
      <dgm:prSet phldrT="[Text]"/>
      <dgm:spPr/>
      <dgm:t>
        <a:bodyPr/>
        <a:lstStyle/>
        <a:p>
          <a:r>
            <a:rPr lang="en-US" dirty="0"/>
            <a:t>Bipolar</a:t>
          </a:r>
        </a:p>
      </dgm:t>
    </dgm:pt>
    <dgm:pt modelId="{14BA69F1-4247-4E23-976F-5C401C8ED367}" type="parTrans" cxnId="{93021152-1F78-4411-A0FF-2FD95A7A45EF}">
      <dgm:prSet/>
      <dgm:spPr/>
      <dgm:t>
        <a:bodyPr/>
        <a:lstStyle/>
        <a:p>
          <a:endParaRPr lang="en-US"/>
        </a:p>
      </dgm:t>
    </dgm:pt>
    <dgm:pt modelId="{442CC4B6-8750-456B-9A3B-149864B6F2A5}" type="sibTrans" cxnId="{93021152-1F78-4411-A0FF-2FD95A7A45EF}">
      <dgm:prSet/>
      <dgm:spPr/>
      <dgm:t>
        <a:bodyPr/>
        <a:lstStyle/>
        <a:p>
          <a:endParaRPr lang="en-US"/>
        </a:p>
      </dgm:t>
    </dgm:pt>
    <dgm:pt modelId="{A1FEA663-E452-4098-8087-4FF0F1A2E809}">
      <dgm:prSet phldrT="[Text]"/>
      <dgm:spPr/>
      <dgm:t>
        <a:bodyPr/>
        <a:lstStyle/>
        <a:p>
          <a:r>
            <a:rPr lang="en-US" dirty="0"/>
            <a:t>Mania / Mood</a:t>
          </a:r>
        </a:p>
      </dgm:t>
    </dgm:pt>
    <dgm:pt modelId="{B80ED922-F112-4AE0-91D7-D89EFFF4232B}" type="parTrans" cxnId="{5CA5F0AC-4A24-4DA4-964F-014FCEBE9941}">
      <dgm:prSet/>
      <dgm:spPr/>
      <dgm:t>
        <a:bodyPr/>
        <a:lstStyle/>
        <a:p>
          <a:endParaRPr lang="en-US"/>
        </a:p>
      </dgm:t>
    </dgm:pt>
    <dgm:pt modelId="{7B723059-3530-4E8A-85B6-7341D2659774}" type="sibTrans" cxnId="{5CA5F0AC-4A24-4DA4-964F-014FCEBE9941}">
      <dgm:prSet/>
      <dgm:spPr/>
      <dgm:t>
        <a:bodyPr/>
        <a:lstStyle/>
        <a:p>
          <a:endParaRPr lang="en-US"/>
        </a:p>
      </dgm:t>
    </dgm:pt>
    <dgm:pt modelId="{B86F3959-8165-479B-8CAE-B6CBE4739B23}">
      <dgm:prSet phldrT="[Text]"/>
      <dgm:spPr/>
      <dgm:t>
        <a:bodyPr/>
        <a:lstStyle/>
        <a:p>
          <a:r>
            <a:rPr lang="en-US" dirty="0"/>
            <a:t>ADHD</a:t>
          </a:r>
        </a:p>
      </dgm:t>
    </dgm:pt>
    <dgm:pt modelId="{DF1BC148-2BC6-406A-90BA-A1AAE2F9A7C2}" type="parTrans" cxnId="{807C61D7-85C1-453F-9FAF-8AEBCC0C473A}">
      <dgm:prSet/>
      <dgm:spPr/>
      <dgm:t>
        <a:bodyPr/>
        <a:lstStyle/>
        <a:p>
          <a:endParaRPr lang="en-US"/>
        </a:p>
      </dgm:t>
    </dgm:pt>
    <dgm:pt modelId="{F9C9E090-3E88-43CD-AE08-DCCA95A63990}" type="sibTrans" cxnId="{807C61D7-85C1-453F-9FAF-8AEBCC0C473A}">
      <dgm:prSet/>
      <dgm:spPr/>
      <dgm:t>
        <a:bodyPr/>
        <a:lstStyle/>
        <a:p>
          <a:endParaRPr lang="en-US"/>
        </a:p>
      </dgm:t>
    </dgm:pt>
    <dgm:pt modelId="{6C912AF5-43C2-449D-945B-A1DEBAB36144}">
      <dgm:prSet phldrT="[Text]"/>
      <dgm:spPr/>
      <dgm:t>
        <a:bodyPr/>
        <a:lstStyle/>
        <a:p>
          <a:r>
            <a:rPr lang="en-US" dirty="0"/>
            <a:t>ICD</a:t>
          </a:r>
        </a:p>
      </dgm:t>
    </dgm:pt>
    <dgm:pt modelId="{595DA2F7-C038-4D9A-8D47-F9F9705A7FC5}" type="parTrans" cxnId="{C98A5C3C-7CC6-48EE-B719-A7EA1FEC5A41}">
      <dgm:prSet/>
      <dgm:spPr/>
      <dgm:t>
        <a:bodyPr/>
        <a:lstStyle/>
        <a:p>
          <a:endParaRPr lang="en-US"/>
        </a:p>
      </dgm:t>
    </dgm:pt>
    <dgm:pt modelId="{93CCECC5-AFFA-46F1-9944-C147AD2A6FC0}" type="sibTrans" cxnId="{C98A5C3C-7CC6-48EE-B719-A7EA1FEC5A41}">
      <dgm:prSet/>
      <dgm:spPr/>
      <dgm:t>
        <a:bodyPr/>
        <a:lstStyle/>
        <a:p>
          <a:endParaRPr lang="en-US"/>
        </a:p>
      </dgm:t>
    </dgm:pt>
    <dgm:pt modelId="{9D97E34A-7445-4B22-BCC4-30EADDF2DCEC}" type="pres">
      <dgm:prSet presAssocID="{E40501AF-1260-4268-8F7B-8C078D84A61F}" presName="diagram" presStyleCnt="0">
        <dgm:presLayoutVars>
          <dgm:dir/>
          <dgm:resizeHandles val="exact"/>
        </dgm:presLayoutVars>
      </dgm:prSet>
      <dgm:spPr/>
      <dgm:t>
        <a:bodyPr/>
        <a:lstStyle/>
        <a:p>
          <a:endParaRPr lang="en-US"/>
        </a:p>
      </dgm:t>
    </dgm:pt>
    <dgm:pt modelId="{0148E96B-7710-436E-85C6-283B281A442A}" type="pres">
      <dgm:prSet presAssocID="{81BEE425-11EA-4743-A6C3-67E33CAFC179}" presName="node" presStyleLbl="node1" presStyleIdx="0" presStyleCnt="8">
        <dgm:presLayoutVars>
          <dgm:bulletEnabled val="1"/>
        </dgm:presLayoutVars>
      </dgm:prSet>
      <dgm:spPr/>
      <dgm:t>
        <a:bodyPr/>
        <a:lstStyle/>
        <a:p>
          <a:endParaRPr lang="en-US"/>
        </a:p>
      </dgm:t>
    </dgm:pt>
    <dgm:pt modelId="{63B84270-EB1D-4BD4-A035-F1961AE92D8C}" type="pres">
      <dgm:prSet presAssocID="{9F61BCD9-7DAB-4C86-942F-BB32EF3F9DF1}" presName="sibTrans" presStyleCnt="0"/>
      <dgm:spPr/>
    </dgm:pt>
    <dgm:pt modelId="{7A8D139B-4FF2-4885-9AB9-0BED7FE6EA90}" type="pres">
      <dgm:prSet presAssocID="{CDFF4D5D-C9BB-42BE-B2D9-6F544C178F89}" presName="node" presStyleLbl="node1" presStyleIdx="1" presStyleCnt="8">
        <dgm:presLayoutVars>
          <dgm:bulletEnabled val="1"/>
        </dgm:presLayoutVars>
      </dgm:prSet>
      <dgm:spPr/>
      <dgm:t>
        <a:bodyPr/>
        <a:lstStyle/>
        <a:p>
          <a:endParaRPr lang="en-US"/>
        </a:p>
      </dgm:t>
    </dgm:pt>
    <dgm:pt modelId="{8AFC4501-B636-4ED4-AE85-2AC894BD9992}" type="pres">
      <dgm:prSet presAssocID="{442CC4B6-8750-456B-9A3B-149864B6F2A5}" presName="sibTrans" presStyleCnt="0"/>
      <dgm:spPr/>
    </dgm:pt>
    <dgm:pt modelId="{C66580A1-939B-4297-9729-4D75044FECB7}" type="pres">
      <dgm:prSet presAssocID="{A1FEA663-E452-4098-8087-4FF0F1A2E809}" presName="node" presStyleLbl="node1" presStyleIdx="2" presStyleCnt="8">
        <dgm:presLayoutVars>
          <dgm:bulletEnabled val="1"/>
        </dgm:presLayoutVars>
      </dgm:prSet>
      <dgm:spPr/>
      <dgm:t>
        <a:bodyPr/>
        <a:lstStyle/>
        <a:p>
          <a:endParaRPr lang="en-US"/>
        </a:p>
      </dgm:t>
    </dgm:pt>
    <dgm:pt modelId="{A58A329F-DFF0-4CFB-8D16-C31673AC6EF6}" type="pres">
      <dgm:prSet presAssocID="{7B723059-3530-4E8A-85B6-7341D2659774}" presName="sibTrans" presStyleCnt="0"/>
      <dgm:spPr/>
    </dgm:pt>
    <dgm:pt modelId="{1A9015DF-D69C-48E0-AD28-D448F143A7A0}" type="pres">
      <dgm:prSet presAssocID="{97274945-11F0-4314-9894-8497C265D76E}" presName="node" presStyleLbl="node1" presStyleIdx="3" presStyleCnt="8">
        <dgm:presLayoutVars>
          <dgm:bulletEnabled val="1"/>
        </dgm:presLayoutVars>
      </dgm:prSet>
      <dgm:spPr/>
      <dgm:t>
        <a:bodyPr/>
        <a:lstStyle/>
        <a:p>
          <a:endParaRPr lang="en-US"/>
        </a:p>
      </dgm:t>
    </dgm:pt>
    <dgm:pt modelId="{B61FDE4E-E2C5-40D1-B254-753BAAAF9C4A}" type="pres">
      <dgm:prSet presAssocID="{4483F66A-60B0-453F-9625-07ABB7270FA8}" presName="sibTrans" presStyleCnt="0"/>
      <dgm:spPr/>
    </dgm:pt>
    <dgm:pt modelId="{4C760E10-694F-478A-B720-44DD0275EA3C}" type="pres">
      <dgm:prSet presAssocID="{B86F3959-8165-479B-8CAE-B6CBE4739B23}" presName="node" presStyleLbl="node1" presStyleIdx="4" presStyleCnt="8">
        <dgm:presLayoutVars>
          <dgm:bulletEnabled val="1"/>
        </dgm:presLayoutVars>
      </dgm:prSet>
      <dgm:spPr/>
      <dgm:t>
        <a:bodyPr/>
        <a:lstStyle/>
        <a:p>
          <a:endParaRPr lang="en-US"/>
        </a:p>
      </dgm:t>
    </dgm:pt>
    <dgm:pt modelId="{72348C62-870D-470D-A158-486446EC7004}" type="pres">
      <dgm:prSet presAssocID="{F9C9E090-3E88-43CD-AE08-DCCA95A63990}" presName="sibTrans" presStyleCnt="0"/>
      <dgm:spPr/>
    </dgm:pt>
    <dgm:pt modelId="{1064B50F-BE09-49C5-A321-56BBBFCA5BE6}" type="pres">
      <dgm:prSet presAssocID="{6C912AF5-43C2-449D-945B-A1DEBAB36144}" presName="node" presStyleLbl="node1" presStyleIdx="5" presStyleCnt="8">
        <dgm:presLayoutVars>
          <dgm:bulletEnabled val="1"/>
        </dgm:presLayoutVars>
      </dgm:prSet>
      <dgm:spPr/>
      <dgm:t>
        <a:bodyPr/>
        <a:lstStyle/>
        <a:p>
          <a:endParaRPr lang="en-US"/>
        </a:p>
      </dgm:t>
    </dgm:pt>
    <dgm:pt modelId="{79972805-A46A-4DE1-B1D3-83D102A42A2D}" type="pres">
      <dgm:prSet presAssocID="{93CCECC5-AFFA-46F1-9944-C147AD2A6FC0}" presName="sibTrans" presStyleCnt="0"/>
      <dgm:spPr/>
    </dgm:pt>
    <dgm:pt modelId="{C67730D1-EC41-4257-8839-F659B6CA328D}" type="pres">
      <dgm:prSet presAssocID="{504D63D1-C961-48BD-A646-13759FE625AA}" presName="node" presStyleLbl="node1" presStyleIdx="6" presStyleCnt="8">
        <dgm:presLayoutVars>
          <dgm:bulletEnabled val="1"/>
        </dgm:presLayoutVars>
      </dgm:prSet>
      <dgm:spPr/>
      <dgm:t>
        <a:bodyPr/>
        <a:lstStyle/>
        <a:p>
          <a:endParaRPr lang="en-US"/>
        </a:p>
      </dgm:t>
    </dgm:pt>
    <dgm:pt modelId="{0EEDA69B-D53D-43F1-9767-9A50A521B825}" type="pres">
      <dgm:prSet presAssocID="{5426B5E6-4AEB-4E1C-AECE-7107AC0E674F}" presName="sibTrans" presStyleCnt="0"/>
      <dgm:spPr/>
    </dgm:pt>
    <dgm:pt modelId="{B7A1C527-D8C3-4FC4-9D97-EB31DB88C7C4}" type="pres">
      <dgm:prSet presAssocID="{625BAA9A-934A-41E6-B649-1757495EE4A7}" presName="node" presStyleLbl="node1" presStyleIdx="7" presStyleCnt="8">
        <dgm:presLayoutVars>
          <dgm:bulletEnabled val="1"/>
        </dgm:presLayoutVars>
      </dgm:prSet>
      <dgm:spPr/>
      <dgm:t>
        <a:bodyPr/>
        <a:lstStyle/>
        <a:p>
          <a:endParaRPr lang="en-US"/>
        </a:p>
      </dgm:t>
    </dgm:pt>
  </dgm:ptLst>
  <dgm:cxnLst>
    <dgm:cxn modelId="{964F146B-8E1B-40C4-A446-477ED5D6EFF8}" type="presOf" srcId="{B86F3959-8165-479B-8CAE-B6CBE4739B23}" destId="{4C760E10-694F-478A-B720-44DD0275EA3C}" srcOrd="0" destOrd="0" presId="urn:microsoft.com/office/officeart/2005/8/layout/default"/>
    <dgm:cxn modelId="{D85AFBC1-28E1-42A3-9115-4F2CAD73318B}" type="presOf" srcId="{A1FEA663-E452-4098-8087-4FF0F1A2E809}" destId="{C66580A1-939B-4297-9729-4D75044FECB7}" srcOrd="0" destOrd="0" presId="urn:microsoft.com/office/officeart/2005/8/layout/default"/>
    <dgm:cxn modelId="{5CA5F0AC-4A24-4DA4-964F-014FCEBE9941}" srcId="{E40501AF-1260-4268-8F7B-8C078D84A61F}" destId="{A1FEA663-E452-4098-8087-4FF0F1A2E809}" srcOrd="2" destOrd="0" parTransId="{B80ED922-F112-4AE0-91D7-D89EFFF4232B}" sibTransId="{7B723059-3530-4E8A-85B6-7341D2659774}"/>
    <dgm:cxn modelId="{E5833704-5A5C-42F4-B65E-D9AF2B3C398C}" type="presOf" srcId="{6C912AF5-43C2-449D-945B-A1DEBAB36144}" destId="{1064B50F-BE09-49C5-A321-56BBBFCA5BE6}" srcOrd="0" destOrd="0" presId="urn:microsoft.com/office/officeart/2005/8/layout/default"/>
    <dgm:cxn modelId="{807C61D7-85C1-453F-9FAF-8AEBCC0C473A}" srcId="{E40501AF-1260-4268-8F7B-8C078D84A61F}" destId="{B86F3959-8165-479B-8CAE-B6CBE4739B23}" srcOrd="4" destOrd="0" parTransId="{DF1BC148-2BC6-406A-90BA-A1AAE2F9A7C2}" sibTransId="{F9C9E090-3E88-43CD-AE08-DCCA95A63990}"/>
    <dgm:cxn modelId="{046FF937-D91F-4F9B-A7F6-870C27660F9A}" type="presOf" srcId="{97274945-11F0-4314-9894-8497C265D76E}" destId="{1A9015DF-D69C-48E0-AD28-D448F143A7A0}" srcOrd="0" destOrd="0" presId="urn:microsoft.com/office/officeart/2005/8/layout/default"/>
    <dgm:cxn modelId="{39E1D427-1595-4F57-8957-C8262C375AB1}" srcId="{E40501AF-1260-4268-8F7B-8C078D84A61F}" destId="{81BEE425-11EA-4743-A6C3-67E33CAFC179}" srcOrd="0" destOrd="0" parTransId="{F4CAD617-7EB4-4EC5-BBE8-03D0C35A992F}" sibTransId="{9F61BCD9-7DAB-4C86-942F-BB32EF3F9DF1}"/>
    <dgm:cxn modelId="{3F26F7DA-911F-456A-9343-AB41FF47D7A7}" srcId="{E40501AF-1260-4268-8F7B-8C078D84A61F}" destId="{625BAA9A-934A-41E6-B649-1757495EE4A7}" srcOrd="7" destOrd="0" parTransId="{A85AD647-CC94-48BD-96C2-BE65DD536416}" sibTransId="{981574E0-49DC-487E-8278-89E2FAFDB06E}"/>
    <dgm:cxn modelId="{E17512E1-0846-4D65-9E57-02C526947237}" type="presOf" srcId="{625BAA9A-934A-41E6-B649-1757495EE4A7}" destId="{B7A1C527-D8C3-4FC4-9D97-EB31DB88C7C4}" srcOrd="0" destOrd="0" presId="urn:microsoft.com/office/officeart/2005/8/layout/default"/>
    <dgm:cxn modelId="{680AD41E-FFDB-42F4-B637-57FD3B320468}" srcId="{E40501AF-1260-4268-8F7B-8C078D84A61F}" destId="{97274945-11F0-4314-9894-8497C265D76E}" srcOrd="3" destOrd="0" parTransId="{E5C7401B-1683-4168-B364-814DAF32CDAB}" sibTransId="{4483F66A-60B0-453F-9625-07ABB7270FA8}"/>
    <dgm:cxn modelId="{067A0616-6CF6-41F0-8BAC-7866BE6F13E9}" type="presOf" srcId="{CDFF4D5D-C9BB-42BE-B2D9-6F544C178F89}" destId="{7A8D139B-4FF2-4885-9AB9-0BED7FE6EA90}" srcOrd="0" destOrd="0" presId="urn:microsoft.com/office/officeart/2005/8/layout/default"/>
    <dgm:cxn modelId="{F7E4339E-7BEA-433F-A76D-E7D496EF36F8}" type="presOf" srcId="{504D63D1-C961-48BD-A646-13759FE625AA}" destId="{C67730D1-EC41-4257-8839-F659B6CA328D}" srcOrd="0" destOrd="0" presId="urn:microsoft.com/office/officeart/2005/8/layout/default"/>
    <dgm:cxn modelId="{C98A5C3C-7CC6-48EE-B719-A7EA1FEC5A41}" srcId="{E40501AF-1260-4268-8F7B-8C078D84A61F}" destId="{6C912AF5-43C2-449D-945B-A1DEBAB36144}" srcOrd="5" destOrd="0" parTransId="{595DA2F7-C038-4D9A-8D47-F9F9705A7FC5}" sibTransId="{93CCECC5-AFFA-46F1-9944-C147AD2A6FC0}"/>
    <dgm:cxn modelId="{1CF6BFA5-D0D7-47EF-92C3-FD14E7721F78}" srcId="{E40501AF-1260-4268-8F7B-8C078D84A61F}" destId="{504D63D1-C961-48BD-A646-13759FE625AA}" srcOrd="6" destOrd="0" parTransId="{13BBC2C3-CDB7-4E70-8804-0214D276832D}" sibTransId="{5426B5E6-4AEB-4E1C-AECE-7107AC0E674F}"/>
    <dgm:cxn modelId="{03E7B155-AB38-4A72-A9CF-8F8AC704A18A}" type="presOf" srcId="{E40501AF-1260-4268-8F7B-8C078D84A61F}" destId="{9D97E34A-7445-4B22-BCC4-30EADDF2DCEC}" srcOrd="0" destOrd="0" presId="urn:microsoft.com/office/officeart/2005/8/layout/default"/>
    <dgm:cxn modelId="{D05A7C54-952E-4BC3-92C0-52B7A8578A58}" type="presOf" srcId="{81BEE425-11EA-4743-A6C3-67E33CAFC179}" destId="{0148E96B-7710-436E-85C6-283B281A442A}" srcOrd="0" destOrd="0" presId="urn:microsoft.com/office/officeart/2005/8/layout/default"/>
    <dgm:cxn modelId="{93021152-1F78-4411-A0FF-2FD95A7A45EF}" srcId="{E40501AF-1260-4268-8F7B-8C078D84A61F}" destId="{CDFF4D5D-C9BB-42BE-B2D9-6F544C178F89}" srcOrd="1" destOrd="0" parTransId="{14BA69F1-4247-4E23-976F-5C401C8ED367}" sibTransId="{442CC4B6-8750-456B-9A3B-149864B6F2A5}"/>
    <dgm:cxn modelId="{C484E3E1-33B2-4BE2-A60C-436C03135380}" type="presParOf" srcId="{9D97E34A-7445-4B22-BCC4-30EADDF2DCEC}" destId="{0148E96B-7710-436E-85C6-283B281A442A}" srcOrd="0" destOrd="0" presId="urn:microsoft.com/office/officeart/2005/8/layout/default"/>
    <dgm:cxn modelId="{2A1415FA-D48B-4ACA-91FB-409693975F40}" type="presParOf" srcId="{9D97E34A-7445-4B22-BCC4-30EADDF2DCEC}" destId="{63B84270-EB1D-4BD4-A035-F1961AE92D8C}" srcOrd="1" destOrd="0" presId="urn:microsoft.com/office/officeart/2005/8/layout/default"/>
    <dgm:cxn modelId="{516F7D4C-6767-4F6F-8CC2-EE8C2DE08DFC}" type="presParOf" srcId="{9D97E34A-7445-4B22-BCC4-30EADDF2DCEC}" destId="{7A8D139B-4FF2-4885-9AB9-0BED7FE6EA90}" srcOrd="2" destOrd="0" presId="urn:microsoft.com/office/officeart/2005/8/layout/default"/>
    <dgm:cxn modelId="{2B1650B1-B454-40BD-A70E-F94ABA3AB70C}" type="presParOf" srcId="{9D97E34A-7445-4B22-BCC4-30EADDF2DCEC}" destId="{8AFC4501-B636-4ED4-AE85-2AC894BD9992}" srcOrd="3" destOrd="0" presId="urn:microsoft.com/office/officeart/2005/8/layout/default"/>
    <dgm:cxn modelId="{40E4058C-DF0D-4C9B-B1B0-D3588B9D5547}" type="presParOf" srcId="{9D97E34A-7445-4B22-BCC4-30EADDF2DCEC}" destId="{C66580A1-939B-4297-9729-4D75044FECB7}" srcOrd="4" destOrd="0" presId="urn:microsoft.com/office/officeart/2005/8/layout/default"/>
    <dgm:cxn modelId="{C52F4873-D1D0-4737-8617-036935C0C5A2}" type="presParOf" srcId="{9D97E34A-7445-4B22-BCC4-30EADDF2DCEC}" destId="{A58A329F-DFF0-4CFB-8D16-C31673AC6EF6}" srcOrd="5" destOrd="0" presId="urn:microsoft.com/office/officeart/2005/8/layout/default"/>
    <dgm:cxn modelId="{D44AEE9B-ADA7-4921-9244-2E5F060830FB}" type="presParOf" srcId="{9D97E34A-7445-4B22-BCC4-30EADDF2DCEC}" destId="{1A9015DF-D69C-48E0-AD28-D448F143A7A0}" srcOrd="6" destOrd="0" presId="urn:microsoft.com/office/officeart/2005/8/layout/default"/>
    <dgm:cxn modelId="{92E5CA89-0B6C-4D2F-B48E-F355D3F706F0}" type="presParOf" srcId="{9D97E34A-7445-4B22-BCC4-30EADDF2DCEC}" destId="{B61FDE4E-E2C5-40D1-B254-753BAAAF9C4A}" srcOrd="7" destOrd="0" presId="urn:microsoft.com/office/officeart/2005/8/layout/default"/>
    <dgm:cxn modelId="{CDF2D9FA-D058-43CF-BAB0-68169A170045}" type="presParOf" srcId="{9D97E34A-7445-4B22-BCC4-30EADDF2DCEC}" destId="{4C760E10-694F-478A-B720-44DD0275EA3C}" srcOrd="8" destOrd="0" presId="urn:microsoft.com/office/officeart/2005/8/layout/default"/>
    <dgm:cxn modelId="{1EE352AE-E344-4E22-89C0-75FF584C13CF}" type="presParOf" srcId="{9D97E34A-7445-4B22-BCC4-30EADDF2DCEC}" destId="{72348C62-870D-470D-A158-486446EC7004}" srcOrd="9" destOrd="0" presId="urn:microsoft.com/office/officeart/2005/8/layout/default"/>
    <dgm:cxn modelId="{CB8BF209-A9AE-40B7-9FB8-8CCFB3EA01E5}" type="presParOf" srcId="{9D97E34A-7445-4B22-BCC4-30EADDF2DCEC}" destId="{1064B50F-BE09-49C5-A321-56BBBFCA5BE6}" srcOrd="10" destOrd="0" presId="urn:microsoft.com/office/officeart/2005/8/layout/default"/>
    <dgm:cxn modelId="{D3F9780D-AA35-4E28-936B-72FF0F7267FC}" type="presParOf" srcId="{9D97E34A-7445-4B22-BCC4-30EADDF2DCEC}" destId="{79972805-A46A-4DE1-B1D3-83D102A42A2D}" srcOrd="11" destOrd="0" presId="urn:microsoft.com/office/officeart/2005/8/layout/default"/>
    <dgm:cxn modelId="{AA4D69A4-EFF1-4640-B1EF-2E0915F4547C}" type="presParOf" srcId="{9D97E34A-7445-4B22-BCC4-30EADDF2DCEC}" destId="{C67730D1-EC41-4257-8839-F659B6CA328D}" srcOrd="12" destOrd="0" presId="urn:microsoft.com/office/officeart/2005/8/layout/default"/>
    <dgm:cxn modelId="{A7DEA392-FF19-4676-BB96-494E2BF4CF1F}" type="presParOf" srcId="{9D97E34A-7445-4B22-BCC4-30EADDF2DCEC}" destId="{0EEDA69B-D53D-43F1-9767-9A50A521B825}" srcOrd="13" destOrd="0" presId="urn:microsoft.com/office/officeart/2005/8/layout/default"/>
    <dgm:cxn modelId="{C9F40CA0-BC0E-442A-B220-AE15E80D8354}" type="presParOf" srcId="{9D97E34A-7445-4B22-BCC4-30EADDF2DCEC}" destId="{B7A1C527-D8C3-4FC4-9D97-EB31DB88C7C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3A5B17-50DD-41F3-84FE-C9B7351C201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5D697287-5363-4101-825F-1FADF892D565}">
      <dgm:prSet phldrT="[Text]" custT="1"/>
      <dgm:spPr>
        <a:solidFill>
          <a:srgbClr val="C00000"/>
        </a:solidFill>
      </dgm:spPr>
      <dgm:t>
        <a:bodyPr/>
        <a:lstStyle/>
        <a:p>
          <a:r>
            <a:rPr lang="en-US" sz="2800" dirty="0"/>
            <a:t>10+</a:t>
          </a:r>
        </a:p>
      </dgm:t>
    </dgm:pt>
    <dgm:pt modelId="{90E2895E-6CDF-43B8-A0B4-053818954214}" type="parTrans" cxnId="{8F57DBB8-7234-422E-84A6-4251A5EF0F62}">
      <dgm:prSet/>
      <dgm:spPr/>
      <dgm:t>
        <a:bodyPr/>
        <a:lstStyle/>
        <a:p>
          <a:endParaRPr lang="en-US"/>
        </a:p>
      </dgm:t>
    </dgm:pt>
    <dgm:pt modelId="{4856324E-D463-4485-B53E-20CE44E88BD3}" type="sibTrans" cxnId="{8F57DBB8-7234-422E-84A6-4251A5EF0F62}">
      <dgm:prSet/>
      <dgm:spPr/>
      <dgm:t>
        <a:bodyPr/>
        <a:lstStyle/>
        <a:p>
          <a:endParaRPr lang="en-US"/>
        </a:p>
      </dgm:t>
    </dgm:pt>
    <dgm:pt modelId="{874730AA-1B35-4CF7-838A-763314661C69}">
      <dgm:prSet phldrT="[Text]" custT="1"/>
      <dgm:spPr>
        <a:solidFill>
          <a:srgbClr val="D86018"/>
        </a:solidFill>
      </dgm:spPr>
      <dgm:t>
        <a:bodyPr/>
        <a:lstStyle/>
        <a:p>
          <a:r>
            <a:rPr lang="en-US" sz="2800" dirty="0"/>
            <a:t>6-9</a:t>
          </a:r>
        </a:p>
      </dgm:t>
    </dgm:pt>
    <dgm:pt modelId="{A6090AC7-9C49-47BE-B847-484B6C499C90}" type="parTrans" cxnId="{169F9F94-F0C3-4BB0-A403-0E5FCB7F192D}">
      <dgm:prSet/>
      <dgm:spPr/>
      <dgm:t>
        <a:bodyPr/>
        <a:lstStyle/>
        <a:p>
          <a:endParaRPr lang="en-US"/>
        </a:p>
      </dgm:t>
    </dgm:pt>
    <dgm:pt modelId="{2A062BE1-C5D2-43C7-A455-FD438E6CE7C9}" type="sibTrans" cxnId="{169F9F94-F0C3-4BB0-A403-0E5FCB7F192D}">
      <dgm:prSet/>
      <dgm:spPr/>
      <dgm:t>
        <a:bodyPr/>
        <a:lstStyle/>
        <a:p>
          <a:endParaRPr lang="en-US"/>
        </a:p>
      </dgm:t>
    </dgm:pt>
    <dgm:pt modelId="{B6BD7E3C-98F6-4AE9-8F6F-905B51BA98DE}">
      <dgm:prSet phldrT="[Text]" custT="1"/>
      <dgm:spPr>
        <a:solidFill>
          <a:schemeClr val="accent4"/>
        </a:solidFill>
      </dgm:spPr>
      <dgm:t>
        <a:bodyPr/>
        <a:lstStyle/>
        <a:p>
          <a:r>
            <a:rPr lang="en-US" sz="2800" dirty="0"/>
            <a:t>4-5</a:t>
          </a:r>
        </a:p>
      </dgm:t>
    </dgm:pt>
    <dgm:pt modelId="{88268DC8-AC42-4339-A491-893906EF7359}" type="parTrans" cxnId="{C573EA3C-9C63-48EF-B697-AEE7A16EFC3C}">
      <dgm:prSet/>
      <dgm:spPr/>
      <dgm:t>
        <a:bodyPr/>
        <a:lstStyle/>
        <a:p>
          <a:endParaRPr lang="en-US"/>
        </a:p>
      </dgm:t>
    </dgm:pt>
    <dgm:pt modelId="{B47ABCEB-19DB-479A-A6BC-5231A8F365B1}" type="sibTrans" cxnId="{C573EA3C-9C63-48EF-B697-AEE7A16EFC3C}">
      <dgm:prSet/>
      <dgm:spPr/>
      <dgm:t>
        <a:bodyPr/>
        <a:lstStyle/>
        <a:p>
          <a:endParaRPr lang="en-US"/>
        </a:p>
      </dgm:t>
    </dgm:pt>
    <dgm:pt modelId="{53433E10-7B3F-4267-A62D-24AFB608F7C8}">
      <dgm:prSet phldrT="[Text]" custT="1"/>
      <dgm:spPr>
        <a:solidFill>
          <a:schemeClr val="accent5">
            <a:lumMod val="75000"/>
          </a:schemeClr>
        </a:solidFill>
      </dgm:spPr>
      <dgm:t>
        <a:bodyPr/>
        <a:lstStyle/>
        <a:p>
          <a:r>
            <a:rPr lang="en-US" sz="2800" dirty="0"/>
            <a:t>1-3</a:t>
          </a:r>
        </a:p>
      </dgm:t>
    </dgm:pt>
    <dgm:pt modelId="{9B9E3435-477D-4E62-BC49-3942F944F1BC}" type="parTrans" cxnId="{AD282164-68D2-43B4-982B-EF5E2CDD8D94}">
      <dgm:prSet/>
      <dgm:spPr/>
      <dgm:t>
        <a:bodyPr/>
        <a:lstStyle/>
        <a:p>
          <a:endParaRPr lang="en-US"/>
        </a:p>
      </dgm:t>
    </dgm:pt>
    <dgm:pt modelId="{4A561F72-1366-4878-9334-2080F173F4DE}" type="sibTrans" cxnId="{AD282164-68D2-43B4-982B-EF5E2CDD8D94}">
      <dgm:prSet/>
      <dgm:spPr/>
      <dgm:t>
        <a:bodyPr/>
        <a:lstStyle/>
        <a:p>
          <a:endParaRPr lang="en-US"/>
        </a:p>
      </dgm:t>
    </dgm:pt>
    <dgm:pt modelId="{D20CBB5C-492C-4064-9C65-CCDD856CCB9D}">
      <dgm:prSet phldrT="[Text]" custT="1"/>
      <dgm:spPr>
        <a:solidFill>
          <a:schemeClr val="bg1"/>
        </a:solidFill>
      </dgm:spPr>
      <dgm:t>
        <a:bodyPr/>
        <a:lstStyle/>
        <a:p>
          <a:r>
            <a:rPr lang="en-US" sz="2000" b="1" dirty="0">
              <a:solidFill>
                <a:schemeClr val="tx1"/>
              </a:solidFill>
            </a:rPr>
            <a:t>No Problem</a:t>
          </a:r>
        </a:p>
      </dgm:t>
    </dgm:pt>
    <dgm:pt modelId="{B8CD121C-5A74-4138-9E04-DE94331079A7}" type="parTrans" cxnId="{B395031C-3DDA-43CD-96F6-78D670D95CCC}">
      <dgm:prSet/>
      <dgm:spPr/>
      <dgm:t>
        <a:bodyPr/>
        <a:lstStyle/>
        <a:p>
          <a:endParaRPr lang="en-US"/>
        </a:p>
      </dgm:t>
    </dgm:pt>
    <dgm:pt modelId="{03F20C9C-A9DA-47F6-8758-89D024FDCC7F}" type="sibTrans" cxnId="{B395031C-3DDA-43CD-96F6-78D670D95CCC}">
      <dgm:prSet/>
      <dgm:spPr/>
      <dgm:t>
        <a:bodyPr/>
        <a:lstStyle/>
        <a:p>
          <a:endParaRPr lang="en-US"/>
        </a:p>
      </dgm:t>
    </dgm:pt>
    <dgm:pt modelId="{4698DE1F-F463-47B1-9C9D-3BDAF4F3DE11}" type="pres">
      <dgm:prSet presAssocID="{EF3A5B17-50DD-41F3-84FE-C9B7351C2014}" presName="Name0" presStyleCnt="0">
        <dgm:presLayoutVars>
          <dgm:chMax val="7"/>
          <dgm:resizeHandles val="exact"/>
        </dgm:presLayoutVars>
      </dgm:prSet>
      <dgm:spPr/>
      <dgm:t>
        <a:bodyPr/>
        <a:lstStyle/>
        <a:p>
          <a:endParaRPr lang="en-US"/>
        </a:p>
      </dgm:t>
    </dgm:pt>
    <dgm:pt modelId="{91F203ED-85EA-4915-A1F3-27E7FAB433B7}" type="pres">
      <dgm:prSet presAssocID="{EF3A5B17-50DD-41F3-84FE-C9B7351C2014}" presName="comp1" presStyleCnt="0"/>
      <dgm:spPr/>
    </dgm:pt>
    <dgm:pt modelId="{F9230C2C-FEE3-4627-A4E5-193B2919BF23}" type="pres">
      <dgm:prSet presAssocID="{EF3A5B17-50DD-41F3-84FE-C9B7351C2014}" presName="circle1" presStyleLbl="node1" presStyleIdx="0" presStyleCnt="5"/>
      <dgm:spPr/>
      <dgm:t>
        <a:bodyPr/>
        <a:lstStyle/>
        <a:p>
          <a:endParaRPr lang="en-US"/>
        </a:p>
      </dgm:t>
    </dgm:pt>
    <dgm:pt modelId="{BBCAA8F7-E352-4930-A18C-359944FEB3EF}" type="pres">
      <dgm:prSet presAssocID="{EF3A5B17-50DD-41F3-84FE-C9B7351C2014}" presName="c1text" presStyleLbl="node1" presStyleIdx="0" presStyleCnt="5">
        <dgm:presLayoutVars>
          <dgm:bulletEnabled val="1"/>
        </dgm:presLayoutVars>
      </dgm:prSet>
      <dgm:spPr/>
      <dgm:t>
        <a:bodyPr/>
        <a:lstStyle/>
        <a:p>
          <a:endParaRPr lang="en-US"/>
        </a:p>
      </dgm:t>
    </dgm:pt>
    <dgm:pt modelId="{30A5C3F0-71B3-4C10-9B20-0D70AD518191}" type="pres">
      <dgm:prSet presAssocID="{EF3A5B17-50DD-41F3-84FE-C9B7351C2014}" presName="comp2" presStyleCnt="0"/>
      <dgm:spPr/>
    </dgm:pt>
    <dgm:pt modelId="{905626EE-C7E2-4151-9599-C8448E457CD1}" type="pres">
      <dgm:prSet presAssocID="{EF3A5B17-50DD-41F3-84FE-C9B7351C2014}" presName="circle2" presStyleLbl="node1" presStyleIdx="1" presStyleCnt="5"/>
      <dgm:spPr/>
      <dgm:t>
        <a:bodyPr/>
        <a:lstStyle/>
        <a:p>
          <a:endParaRPr lang="en-US"/>
        </a:p>
      </dgm:t>
    </dgm:pt>
    <dgm:pt modelId="{FA07E044-13F2-44D0-BED2-B9E6969034B5}" type="pres">
      <dgm:prSet presAssocID="{EF3A5B17-50DD-41F3-84FE-C9B7351C2014}" presName="c2text" presStyleLbl="node1" presStyleIdx="1" presStyleCnt="5">
        <dgm:presLayoutVars>
          <dgm:bulletEnabled val="1"/>
        </dgm:presLayoutVars>
      </dgm:prSet>
      <dgm:spPr/>
      <dgm:t>
        <a:bodyPr/>
        <a:lstStyle/>
        <a:p>
          <a:endParaRPr lang="en-US"/>
        </a:p>
      </dgm:t>
    </dgm:pt>
    <dgm:pt modelId="{27FDBD4B-BE0E-400E-9531-A8BBB21A12D4}" type="pres">
      <dgm:prSet presAssocID="{EF3A5B17-50DD-41F3-84FE-C9B7351C2014}" presName="comp3" presStyleCnt="0"/>
      <dgm:spPr/>
    </dgm:pt>
    <dgm:pt modelId="{21156467-66DD-4101-8358-86DF3D2D78A6}" type="pres">
      <dgm:prSet presAssocID="{EF3A5B17-50DD-41F3-84FE-C9B7351C2014}" presName="circle3" presStyleLbl="node1" presStyleIdx="2" presStyleCnt="5"/>
      <dgm:spPr/>
      <dgm:t>
        <a:bodyPr/>
        <a:lstStyle/>
        <a:p>
          <a:endParaRPr lang="en-US"/>
        </a:p>
      </dgm:t>
    </dgm:pt>
    <dgm:pt modelId="{EB0A2519-C527-4C75-84C0-273A1BFE67D5}" type="pres">
      <dgm:prSet presAssocID="{EF3A5B17-50DD-41F3-84FE-C9B7351C2014}" presName="c3text" presStyleLbl="node1" presStyleIdx="2" presStyleCnt="5">
        <dgm:presLayoutVars>
          <dgm:bulletEnabled val="1"/>
        </dgm:presLayoutVars>
      </dgm:prSet>
      <dgm:spPr/>
      <dgm:t>
        <a:bodyPr/>
        <a:lstStyle/>
        <a:p>
          <a:endParaRPr lang="en-US"/>
        </a:p>
      </dgm:t>
    </dgm:pt>
    <dgm:pt modelId="{8E714F15-824F-4666-AAA8-F3A849C1439A}" type="pres">
      <dgm:prSet presAssocID="{EF3A5B17-50DD-41F3-84FE-C9B7351C2014}" presName="comp4" presStyleCnt="0"/>
      <dgm:spPr/>
    </dgm:pt>
    <dgm:pt modelId="{0DB2B791-EF40-4E05-BAB2-7C13321EE20C}" type="pres">
      <dgm:prSet presAssocID="{EF3A5B17-50DD-41F3-84FE-C9B7351C2014}" presName="circle4" presStyleLbl="node1" presStyleIdx="3" presStyleCnt="5"/>
      <dgm:spPr/>
      <dgm:t>
        <a:bodyPr/>
        <a:lstStyle/>
        <a:p>
          <a:endParaRPr lang="en-US"/>
        </a:p>
      </dgm:t>
    </dgm:pt>
    <dgm:pt modelId="{E08A5329-6481-492F-8038-57800762F48D}" type="pres">
      <dgm:prSet presAssocID="{EF3A5B17-50DD-41F3-84FE-C9B7351C2014}" presName="c4text" presStyleLbl="node1" presStyleIdx="3" presStyleCnt="5">
        <dgm:presLayoutVars>
          <dgm:bulletEnabled val="1"/>
        </dgm:presLayoutVars>
      </dgm:prSet>
      <dgm:spPr/>
      <dgm:t>
        <a:bodyPr/>
        <a:lstStyle/>
        <a:p>
          <a:endParaRPr lang="en-US"/>
        </a:p>
      </dgm:t>
    </dgm:pt>
    <dgm:pt modelId="{8D933F53-5F39-42A6-B015-DE09BCA9A013}" type="pres">
      <dgm:prSet presAssocID="{EF3A5B17-50DD-41F3-84FE-C9B7351C2014}" presName="comp5" presStyleCnt="0"/>
      <dgm:spPr/>
    </dgm:pt>
    <dgm:pt modelId="{526B7C76-4509-4313-BC87-5E2B15C8EB8C}" type="pres">
      <dgm:prSet presAssocID="{EF3A5B17-50DD-41F3-84FE-C9B7351C2014}" presName="circle5" presStyleLbl="node1" presStyleIdx="4" presStyleCnt="5"/>
      <dgm:spPr/>
      <dgm:t>
        <a:bodyPr/>
        <a:lstStyle/>
        <a:p>
          <a:endParaRPr lang="en-US"/>
        </a:p>
      </dgm:t>
    </dgm:pt>
    <dgm:pt modelId="{463D72C1-303F-4E11-9B47-377EC8720ACD}" type="pres">
      <dgm:prSet presAssocID="{EF3A5B17-50DD-41F3-84FE-C9B7351C2014}" presName="c5text" presStyleLbl="node1" presStyleIdx="4" presStyleCnt="5">
        <dgm:presLayoutVars>
          <dgm:bulletEnabled val="1"/>
        </dgm:presLayoutVars>
      </dgm:prSet>
      <dgm:spPr/>
      <dgm:t>
        <a:bodyPr/>
        <a:lstStyle/>
        <a:p>
          <a:endParaRPr lang="en-US"/>
        </a:p>
      </dgm:t>
    </dgm:pt>
  </dgm:ptLst>
  <dgm:cxnLst>
    <dgm:cxn modelId="{1FE0C2A1-6C5A-45AD-816C-B9A5FE45099B}" type="presOf" srcId="{53433E10-7B3F-4267-A62D-24AFB608F7C8}" destId="{0DB2B791-EF40-4E05-BAB2-7C13321EE20C}" srcOrd="0" destOrd="0" presId="urn:microsoft.com/office/officeart/2005/8/layout/venn2"/>
    <dgm:cxn modelId="{E3A3BB6D-DFF3-4F3E-B204-AB205E3D4411}" type="presOf" srcId="{D20CBB5C-492C-4064-9C65-CCDD856CCB9D}" destId="{463D72C1-303F-4E11-9B47-377EC8720ACD}" srcOrd="1" destOrd="0" presId="urn:microsoft.com/office/officeart/2005/8/layout/venn2"/>
    <dgm:cxn modelId="{C9AD619A-A3BF-4FFA-BDAE-4521BA6D3F6A}" type="presOf" srcId="{B6BD7E3C-98F6-4AE9-8F6F-905B51BA98DE}" destId="{EB0A2519-C527-4C75-84C0-273A1BFE67D5}" srcOrd="1" destOrd="0" presId="urn:microsoft.com/office/officeart/2005/8/layout/venn2"/>
    <dgm:cxn modelId="{6501235E-7D2E-4344-81E2-67D4C5C0E569}" type="presOf" srcId="{5D697287-5363-4101-825F-1FADF892D565}" destId="{F9230C2C-FEE3-4627-A4E5-193B2919BF23}" srcOrd="0" destOrd="0" presId="urn:microsoft.com/office/officeart/2005/8/layout/venn2"/>
    <dgm:cxn modelId="{169F9F94-F0C3-4BB0-A403-0E5FCB7F192D}" srcId="{EF3A5B17-50DD-41F3-84FE-C9B7351C2014}" destId="{874730AA-1B35-4CF7-838A-763314661C69}" srcOrd="1" destOrd="0" parTransId="{A6090AC7-9C49-47BE-B847-484B6C499C90}" sibTransId="{2A062BE1-C5D2-43C7-A455-FD438E6CE7C9}"/>
    <dgm:cxn modelId="{72DA0D7C-A7D5-476D-9D9F-2211C2484712}" type="presOf" srcId="{874730AA-1B35-4CF7-838A-763314661C69}" destId="{FA07E044-13F2-44D0-BED2-B9E6969034B5}" srcOrd="1" destOrd="0" presId="urn:microsoft.com/office/officeart/2005/8/layout/venn2"/>
    <dgm:cxn modelId="{8F57DBB8-7234-422E-84A6-4251A5EF0F62}" srcId="{EF3A5B17-50DD-41F3-84FE-C9B7351C2014}" destId="{5D697287-5363-4101-825F-1FADF892D565}" srcOrd="0" destOrd="0" parTransId="{90E2895E-6CDF-43B8-A0B4-053818954214}" sibTransId="{4856324E-D463-4485-B53E-20CE44E88BD3}"/>
    <dgm:cxn modelId="{2B970110-9B55-4CC6-A85C-B6C2000EA1DD}" type="presOf" srcId="{D20CBB5C-492C-4064-9C65-CCDD856CCB9D}" destId="{526B7C76-4509-4313-BC87-5E2B15C8EB8C}" srcOrd="0" destOrd="0" presId="urn:microsoft.com/office/officeart/2005/8/layout/venn2"/>
    <dgm:cxn modelId="{C573EA3C-9C63-48EF-B697-AEE7A16EFC3C}" srcId="{EF3A5B17-50DD-41F3-84FE-C9B7351C2014}" destId="{B6BD7E3C-98F6-4AE9-8F6F-905B51BA98DE}" srcOrd="2" destOrd="0" parTransId="{88268DC8-AC42-4339-A491-893906EF7359}" sibTransId="{B47ABCEB-19DB-479A-A6BC-5231A8F365B1}"/>
    <dgm:cxn modelId="{40306062-D306-42AB-854C-1536DBD76691}" type="presOf" srcId="{5D697287-5363-4101-825F-1FADF892D565}" destId="{BBCAA8F7-E352-4930-A18C-359944FEB3EF}" srcOrd="1" destOrd="0" presId="urn:microsoft.com/office/officeart/2005/8/layout/venn2"/>
    <dgm:cxn modelId="{0249EFA6-98E9-47BF-8FDD-494C99B48835}" type="presOf" srcId="{53433E10-7B3F-4267-A62D-24AFB608F7C8}" destId="{E08A5329-6481-492F-8038-57800762F48D}" srcOrd="1" destOrd="0" presId="urn:microsoft.com/office/officeart/2005/8/layout/venn2"/>
    <dgm:cxn modelId="{B395031C-3DDA-43CD-96F6-78D670D95CCC}" srcId="{EF3A5B17-50DD-41F3-84FE-C9B7351C2014}" destId="{D20CBB5C-492C-4064-9C65-CCDD856CCB9D}" srcOrd="4" destOrd="0" parTransId="{B8CD121C-5A74-4138-9E04-DE94331079A7}" sibTransId="{03F20C9C-A9DA-47F6-8758-89D024FDCC7F}"/>
    <dgm:cxn modelId="{E4D42D7E-FCE6-4206-B96E-FDFF167E752F}" type="presOf" srcId="{874730AA-1B35-4CF7-838A-763314661C69}" destId="{905626EE-C7E2-4151-9599-C8448E457CD1}" srcOrd="0" destOrd="0" presId="urn:microsoft.com/office/officeart/2005/8/layout/venn2"/>
    <dgm:cxn modelId="{92BC04B0-6EE1-4D50-9BFC-0D0D74A4E450}" type="presOf" srcId="{EF3A5B17-50DD-41F3-84FE-C9B7351C2014}" destId="{4698DE1F-F463-47B1-9C9D-3BDAF4F3DE11}" srcOrd="0" destOrd="0" presId="urn:microsoft.com/office/officeart/2005/8/layout/venn2"/>
    <dgm:cxn modelId="{AD282164-68D2-43B4-982B-EF5E2CDD8D94}" srcId="{EF3A5B17-50DD-41F3-84FE-C9B7351C2014}" destId="{53433E10-7B3F-4267-A62D-24AFB608F7C8}" srcOrd="3" destOrd="0" parTransId="{9B9E3435-477D-4E62-BC49-3942F944F1BC}" sibTransId="{4A561F72-1366-4878-9334-2080F173F4DE}"/>
    <dgm:cxn modelId="{C5F7F349-4B75-41DE-B897-7850330048FC}" type="presOf" srcId="{B6BD7E3C-98F6-4AE9-8F6F-905B51BA98DE}" destId="{21156467-66DD-4101-8358-86DF3D2D78A6}" srcOrd="0" destOrd="0" presId="urn:microsoft.com/office/officeart/2005/8/layout/venn2"/>
    <dgm:cxn modelId="{5D2B84AD-CD59-4F9F-B356-9A9F7B92391D}" type="presParOf" srcId="{4698DE1F-F463-47B1-9C9D-3BDAF4F3DE11}" destId="{91F203ED-85EA-4915-A1F3-27E7FAB433B7}" srcOrd="0" destOrd="0" presId="urn:microsoft.com/office/officeart/2005/8/layout/venn2"/>
    <dgm:cxn modelId="{FC729E85-4380-4480-999E-C06210102606}" type="presParOf" srcId="{91F203ED-85EA-4915-A1F3-27E7FAB433B7}" destId="{F9230C2C-FEE3-4627-A4E5-193B2919BF23}" srcOrd="0" destOrd="0" presId="urn:microsoft.com/office/officeart/2005/8/layout/venn2"/>
    <dgm:cxn modelId="{48D88688-DBC3-4C31-93C1-C5B80611B55F}" type="presParOf" srcId="{91F203ED-85EA-4915-A1F3-27E7FAB433B7}" destId="{BBCAA8F7-E352-4930-A18C-359944FEB3EF}" srcOrd="1" destOrd="0" presId="urn:microsoft.com/office/officeart/2005/8/layout/venn2"/>
    <dgm:cxn modelId="{FC4F9C56-2436-4A83-B258-DC10922E6B8E}" type="presParOf" srcId="{4698DE1F-F463-47B1-9C9D-3BDAF4F3DE11}" destId="{30A5C3F0-71B3-4C10-9B20-0D70AD518191}" srcOrd="1" destOrd="0" presId="urn:microsoft.com/office/officeart/2005/8/layout/venn2"/>
    <dgm:cxn modelId="{30D820E5-49E4-4666-944A-BFF8D420EB6F}" type="presParOf" srcId="{30A5C3F0-71B3-4C10-9B20-0D70AD518191}" destId="{905626EE-C7E2-4151-9599-C8448E457CD1}" srcOrd="0" destOrd="0" presId="urn:microsoft.com/office/officeart/2005/8/layout/venn2"/>
    <dgm:cxn modelId="{C2E870FF-30CA-4DA3-BC24-5B12A7D8C71F}" type="presParOf" srcId="{30A5C3F0-71B3-4C10-9B20-0D70AD518191}" destId="{FA07E044-13F2-44D0-BED2-B9E6969034B5}" srcOrd="1" destOrd="0" presId="urn:microsoft.com/office/officeart/2005/8/layout/venn2"/>
    <dgm:cxn modelId="{17BFCEDD-B0E1-4353-8787-830CD4FC899D}" type="presParOf" srcId="{4698DE1F-F463-47B1-9C9D-3BDAF4F3DE11}" destId="{27FDBD4B-BE0E-400E-9531-A8BBB21A12D4}" srcOrd="2" destOrd="0" presId="urn:microsoft.com/office/officeart/2005/8/layout/venn2"/>
    <dgm:cxn modelId="{41F4431C-922A-4891-8748-8B30F1D87240}" type="presParOf" srcId="{27FDBD4B-BE0E-400E-9531-A8BBB21A12D4}" destId="{21156467-66DD-4101-8358-86DF3D2D78A6}" srcOrd="0" destOrd="0" presId="urn:microsoft.com/office/officeart/2005/8/layout/venn2"/>
    <dgm:cxn modelId="{C4660956-8E7A-43BA-B322-EC7A91556DFD}" type="presParOf" srcId="{27FDBD4B-BE0E-400E-9531-A8BBB21A12D4}" destId="{EB0A2519-C527-4C75-84C0-273A1BFE67D5}" srcOrd="1" destOrd="0" presId="urn:microsoft.com/office/officeart/2005/8/layout/venn2"/>
    <dgm:cxn modelId="{2BD5CF61-0DFE-4521-AD51-B531A6CDB200}" type="presParOf" srcId="{4698DE1F-F463-47B1-9C9D-3BDAF4F3DE11}" destId="{8E714F15-824F-4666-AAA8-F3A849C1439A}" srcOrd="3" destOrd="0" presId="urn:microsoft.com/office/officeart/2005/8/layout/venn2"/>
    <dgm:cxn modelId="{63C053D0-B241-4861-9FB2-F832D1AEDC47}" type="presParOf" srcId="{8E714F15-824F-4666-AAA8-F3A849C1439A}" destId="{0DB2B791-EF40-4E05-BAB2-7C13321EE20C}" srcOrd="0" destOrd="0" presId="urn:microsoft.com/office/officeart/2005/8/layout/venn2"/>
    <dgm:cxn modelId="{49FCFC00-1816-49B8-80A4-297647C6D64E}" type="presParOf" srcId="{8E714F15-824F-4666-AAA8-F3A849C1439A}" destId="{E08A5329-6481-492F-8038-57800762F48D}" srcOrd="1" destOrd="0" presId="urn:microsoft.com/office/officeart/2005/8/layout/venn2"/>
    <dgm:cxn modelId="{28D6E612-01A8-48A3-9B74-DF2136024B12}" type="presParOf" srcId="{4698DE1F-F463-47B1-9C9D-3BDAF4F3DE11}" destId="{8D933F53-5F39-42A6-B015-DE09BCA9A013}" srcOrd="4" destOrd="0" presId="urn:microsoft.com/office/officeart/2005/8/layout/venn2"/>
    <dgm:cxn modelId="{94D3416E-4291-46A4-85AB-29AF5F7AB65E}" type="presParOf" srcId="{8D933F53-5F39-42A6-B015-DE09BCA9A013}" destId="{526B7C76-4509-4313-BC87-5E2B15C8EB8C}" srcOrd="0" destOrd="0" presId="urn:microsoft.com/office/officeart/2005/8/layout/venn2"/>
    <dgm:cxn modelId="{0B859D93-9F3A-46E8-A1CE-4A08EC0E2CB8}" type="presParOf" srcId="{8D933F53-5F39-42A6-B015-DE09BCA9A013}" destId="{463D72C1-303F-4E11-9B47-377EC8720AC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0E2879-43E0-4BF3-8210-165A240B9034}" type="doc">
      <dgm:prSet loTypeId="urn:microsoft.com/office/officeart/2011/layout/CircleProcess" loCatId="process" qsTypeId="urn:microsoft.com/office/officeart/2005/8/quickstyle/simple4" qsCatId="simple" csTypeId="urn:microsoft.com/office/officeart/2005/8/colors/accent1_2" csCatId="accent1" phldr="1"/>
      <dgm:spPr/>
      <dgm:t>
        <a:bodyPr/>
        <a:lstStyle/>
        <a:p>
          <a:endParaRPr lang="en-US"/>
        </a:p>
      </dgm:t>
    </dgm:pt>
    <dgm:pt modelId="{277848ED-9A45-45BA-A272-8905280373C6}">
      <dgm:prSet phldrT="[Text]"/>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US" dirty="0"/>
            <a:t>No Gambling</a:t>
          </a:r>
        </a:p>
      </dgm:t>
    </dgm:pt>
    <dgm:pt modelId="{B7C6ACE1-EEEE-4D07-97C4-BCE0B0017EC0}" type="parTrans" cxnId="{C4E1A1B3-F6D1-4B92-A710-5A6B42D687B5}">
      <dgm:prSet/>
      <dgm:spPr/>
      <dgm:t>
        <a:bodyPr/>
        <a:lstStyle/>
        <a:p>
          <a:endParaRPr lang="en-US"/>
        </a:p>
      </dgm:t>
    </dgm:pt>
    <dgm:pt modelId="{4F762939-C592-4C23-B1DF-5C1391425ACA}" type="sibTrans" cxnId="{C4E1A1B3-F6D1-4B92-A710-5A6B42D687B5}">
      <dgm:prSet/>
      <dgm:spPr/>
      <dgm:t>
        <a:bodyPr/>
        <a:lstStyle/>
        <a:p>
          <a:endParaRPr lang="en-US"/>
        </a:p>
      </dgm:t>
    </dgm:pt>
    <dgm:pt modelId="{19B7E209-197C-473A-A306-116FD1B01E18}">
      <dgm:prSet phldrT="[Text]"/>
      <dgm:spPr/>
      <dgm:t>
        <a:bodyPr/>
        <a:lstStyle/>
        <a:p>
          <a:r>
            <a:rPr lang="en-US" dirty="0"/>
            <a:t>Casual / Social Gambling</a:t>
          </a:r>
        </a:p>
      </dgm:t>
    </dgm:pt>
    <dgm:pt modelId="{FACF88BE-2F22-4E4F-AA4C-56A1CA5E50B1}" type="parTrans" cxnId="{196A1694-F5C9-43B7-A67B-FCD6B4B2D4D8}">
      <dgm:prSet/>
      <dgm:spPr/>
      <dgm:t>
        <a:bodyPr/>
        <a:lstStyle/>
        <a:p>
          <a:endParaRPr lang="en-US"/>
        </a:p>
      </dgm:t>
    </dgm:pt>
    <dgm:pt modelId="{6103D308-2182-4B3B-AE8C-6FCF956F40B4}" type="sibTrans" cxnId="{196A1694-F5C9-43B7-A67B-FCD6B4B2D4D8}">
      <dgm:prSet/>
      <dgm:spPr/>
      <dgm:t>
        <a:bodyPr/>
        <a:lstStyle/>
        <a:p>
          <a:endParaRPr lang="en-US"/>
        </a:p>
      </dgm:t>
    </dgm:pt>
    <dgm:pt modelId="{67E50C05-0CF3-4819-A0C8-3AE6DD1D90E2}">
      <dgm:prSet phldrT="[Text]"/>
      <dgm:spPr/>
      <dgm:t>
        <a:bodyPr/>
        <a:lstStyle/>
        <a:p>
          <a:r>
            <a:rPr lang="en-US" dirty="0"/>
            <a:t>Serious Social Gambling</a:t>
          </a:r>
        </a:p>
      </dgm:t>
    </dgm:pt>
    <dgm:pt modelId="{AC0A2358-79BF-416D-939B-4B751BDB9D1A}" type="parTrans" cxnId="{5A0B695C-33F6-4828-A696-2CEE3FD322F7}">
      <dgm:prSet/>
      <dgm:spPr/>
      <dgm:t>
        <a:bodyPr/>
        <a:lstStyle/>
        <a:p>
          <a:endParaRPr lang="en-US"/>
        </a:p>
      </dgm:t>
    </dgm:pt>
    <dgm:pt modelId="{60DF9750-F44C-46E4-B3FB-F0F8A5B8A4BA}" type="sibTrans" cxnId="{5A0B695C-33F6-4828-A696-2CEE3FD322F7}">
      <dgm:prSet/>
      <dgm:spPr/>
      <dgm:t>
        <a:bodyPr/>
        <a:lstStyle/>
        <a:p>
          <a:endParaRPr lang="en-US"/>
        </a:p>
      </dgm:t>
    </dgm:pt>
    <dgm:pt modelId="{8F0D9BA2-614F-4060-B039-EABE9E8B7C2D}">
      <dgm:prSet phldrT="[Text]"/>
      <dgm:spPr/>
      <dgm:t>
        <a:bodyPr/>
        <a:lstStyle/>
        <a:p>
          <a:r>
            <a:rPr lang="en-US" dirty="0"/>
            <a:t>Problem Gambling</a:t>
          </a:r>
        </a:p>
      </dgm:t>
    </dgm:pt>
    <dgm:pt modelId="{8EA3ACBF-1238-42D4-A3F4-1A50F69A4AB1}" type="parTrans" cxnId="{48EB9535-301B-466E-BA27-EE8B29B3A941}">
      <dgm:prSet/>
      <dgm:spPr/>
      <dgm:t>
        <a:bodyPr/>
        <a:lstStyle/>
        <a:p>
          <a:endParaRPr lang="en-US"/>
        </a:p>
      </dgm:t>
    </dgm:pt>
    <dgm:pt modelId="{100F68A4-4270-42EC-9650-04D190B2C615}" type="sibTrans" cxnId="{48EB9535-301B-466E-BA27-EE8B29B3A941}">
      <dgm:prSet/>
      <dgm:spPr/>
      <dgm:t>
        <a:bodyPr/>
        <a:lstStyle/>
        <a:p>
          <a:endParaRPr lang="en-US"/>
        </a:p>
      </dgm:t>
    </dgm:pt>
    <dgm:pt modelId="{9A147634-C60E-4454-A852-E040D615C3CB}">
      <dgm:prSet phldrT="[Text]"/>
      <dgm:spPr>
        <a:solidFill>
          <a:schemeClr val="bg1"/>
        </a:solidFill>
      </dgm:spPr>
      <dgm:t>
        <a:bodyPr/>
        <a:lstStyle/>
        <a:p>
          <a:r>
            <a:rPr lang="en-US" dirty="0"/>
            <a:t>Compulsive / Pathological Gambling</a:t>
          </a:r>
        </a:p>
      </dgm:t>
    </dgm:pt>
    <dgm:pt modelId="{F554DC2B-5DD1-4A28-993C-1C0D82ACED09}" type="parTrans" cxnId="{331A7698-4F02-4131-8E94-75BA264F07F8}">
      <dgm:prSet/>
      <dgm:spPr/>
      <dgm:t>
        <a:bodyPr/>
        <a:lstStyle/>
        <a:p>
          <a:endParaRPr lang="en-US"/>
        </a:p>
      </dgm:t>
    </dgm:pt>
    <dgm:pt modelId="{0562FE89-11A5-4260-9626-A3E4E87C62C7}" type="sibTrans" cxnId="{331A7698-4F02-4131-8E94-75BA264F07F8}">
      <dgm:prSet/>
      <dgm:spPr/>
      <dgm:t>
        <a:bodyPr/>
        <a:lstStyle/>
        <a:p>
          <a:endParaRPr lang="en-US"/>
        </a:p>
      </dgm:t>
    </dgm:pt>
    <dgm:pt modelId="{33E14A2B-0BDD-4589-85B0-BE9825C0ECB3}" type="pres">
      <dgm:prSet presAssocID="{A00E2879-43E0-4BF3-8210-165A240B9034}" presName="Name0" presStyleCnt="0">
        <dgm:presLayoutVars>
          <dgm:chMax val="11"/>
          <dgm:chPref val="11"/>
          <dgm:dir/>
          <dgm:resizeHandles/>
        </dgm:presLayoutVars>
      </dgm:prSet>
      <dgm:spPr/>
      <dgm:t>
        <a:bodyPr/>
        <a:lstStyle/>
        <a:p>
          <a:endParaRPr lang="en-US"/>
        </a:p>
      </dgm:t>
    </dgm:pt>
    <dgm:pt modelId="{DB1CEA00-58FD-46EE-8C84-6869741CBD05}" type="pres">
      <dgm:prSet presAssocID="{9A147634-C60E-4454-A852-E040D615C3CB}" presName="Accent5" presStyleCnt="0"/>
      <dgm:spPr/>
    </dgm:pt>
    <dgm:pt modelId="{C0B3F671-A61B-4C9A-9D03-2F1827D95844}" type="pres">
      <dgm:prSet presAssocID="{9A147634-C60E-4454-A852-E040D615C3CB}" presName="Accent" presStyleLbl="node1" presStyleIdx="0" presStyleCnt="5"/>
      <dgm:spPr>
        <a:solidFill>
          <a:srgbClr val="C00000"/>
        </a:solidFill>
      </dgm:spPr>
    </dgm:pt>
    <dgm:pt modelId="{4C974FA1-1243-49A9-86B1-AD0ADF829375}" type="pres">
      <dgm:prSet presAssocID="{9A147634-C60E-4454-A852-E040D615C3CB}" presName="ParentBackground5" presStyleCnt="0"/>
      <dgm:spPr/>
    </dgm:pt>
    <dgm:pt modelId="{C0706DD1-670F-4B21-A91E-11C5276BD249}" type="pres">
      <dgm:prSet presAssocID="{9A147634-C60E-4454-A852-E040D615C3CB}" presName="ParentBackground" presStyleLbl="fgAcc1" presStyleIdx="0" presStyleCnt="5"/>
      <dgm:spPr/>
      <dgm:t>
        <a:bodyPr/>
        <a:lstStyle/>
        <a:p>
          <a:endParaRPr lang="en-US"/>
        </a:p>
      </dgm:t>
    </dgm:pt>
    <dgm:pt modelId="{550C7028-D983-4215-9CED-669E8E7963D5}" type="pres">
      <dgm:prSet presAssocID="{9A147634-C60E-4454-A852-E040D615C3CB}" presName="Parent5" presStyleLbl="revTx" presStyleIdx="0" presStyleCnt="0">
        <dgm:presLayoutVars>
          <dgm:chMax val="1"/>
          <dgm:chPref val="1"/>
          <dgm:bulletEnabled val="1"/>
        </dgm:presLayoutVars>
      </dgm:prSet>
      <dgm:spPr/>
      <dgm:t>
        <a:bodyPr/>
        <a:lstStyle/>
        <a:p>
          <a:endParaRPr lang="en-US"/>
        </a:p>
      </dgm:t>
    </dgm:pt>
    <dgm:pt modelId="{87B301F3-CE19-405A-BBF5-07EE32877B31}" type="pres">
      <dgm:prSet presAssocID="{8F0D9BA2-614F-4060-B039-EABE9E8B7C2D}" presName="Accent4" presStyleCnt="0"/>
      <dgm:spPr/>
    </dgm:pt>
    <dgm:pt modelId="{1837F915-AED4-4C1A-8B8C-8023827BA7EA}" type="pres">
      <dgm:prSet presAssocID="{8F0D9BA2-614F-4060-B039-EABE9E8B7C2D}" presName="Accent" presStyleLbl="node1" presStyleIdx="1" presStyleCnt="5"/>
      <dgm:spPr>
        <a:solidFill>
          <a:srgbClr val="FF0000"/>
        </a:solidFill>
      </dgm:spPr>
    </dgm:pt>
    <dgm:pt modelId="{2EA8C7EF-82BB-4165-B9B6-476C0054DB5C}" type="pres">
      <dgm:prSet presAssocID="{8F0D9BA2-614F-4060-B039-EABE9E8B7C2D}" presName="ParentBackground4" presStyleCnt="0"/>
      <dgm:spPr/>
    </dgm:pt>
    <dgm:pt modelId="{06556D57-91A6-4C05-94C2-70F5D47DCA45}" type="pres">
      <dgm:prSet presAssocID="{8F0D9BA2-614F-4060-B039-EABE9E8B7C2D}" presName="ParentBackground" presStyleLbl="fgAcc1" presStyleIdx="1" presStyleCnt="5"/>
      <dgm:spPr/>
      <dgm:t>
        <a:bodyPr/>
        <a:lstStyle/>
        <a:p>
          <a:endParaRPr lang="en-US"/>
        </a:p>
      </dgm:t>
    </dgm:pt>
    <dgm:pt modelId="{5BA73A54-3F4E-4172-ADFE-4206E24F0684}" type="pres">
      <dgm:prSet presAssocID="{8F0D9BA2-614F-4060-B039-EABE9E8B7C2D}" presName="Parent4" presStyleLbl="revTx" presStyleIdx="0" presStyleCnt="0">
        <dgm:presLayoutVars>
          <dgm:chMax val="1"/>
          <dgm:chPref val="1"/>
          <dgm:bulletEnabled val="1"/>
        </dgm:presLayoutVars>
      </dgm:prSet>
      <dgm:spPr/>
      <dgm:t>
        <a:bodyPr/>
        <a:lstStyle/>
        <a:p>
          <a:endParaRPr lang="en-US"/>
        </a:p>
      </dgm:t>
    </dgm:pt>
    <dgm:pt modelId="{BE87A4C5-44FA-4A15-866F-988A35E1EF1F}" type="pres">
      <dgm:prSet presAssocID="{67E50C05-0CF3-4819-A0C8-3AE6DD1D90E2}" presName="Accent3" presStyleCnt="0"/>
      <dgm:spPr/>
    </dgm:pt>
    <dgm:pt modelId="{0E1685D4-4EEA-47CC-8129-360C6D3662FE}" type="pres">
      <dgm:prSet presAssocID="{67E50C05-0CF3-4819-A0C8-3AE6DD1D90E2}" presName="Accent" presStyleLbl="node1" presStyleIdx="2" presStyleCnt="5"/>
      <dgm:spPr>
        <a:solidFill>
          <a:schemeClr val="accent2"/>
        </a:solidFill>
      </dgm:spPr>
    </dgm:pt>
    <dgm:pt modelId="{446558ED-9AED-4FAB-902E-9378315E38A1}" type="pres">
      <dgm:prSet presAssocID="{67E50C05-0CF3-4819-A0C8-3AE6DD1D90E2}" presName="ParentBackground3" presStyleCnt="0"/>
      <dgm:spPr/>
    </dgm:pt>
    <dgm:pt modelId="{E9277940-FFCF-4DC6-8687-49402B9B8206}" type="pres">
      <dgm:prSet presAssocID="{67E50C05-0CF3-4819-A0C8-3AE6DD1D90E2}" presName="ParentBackground" presStyleLbl="fgAcc1" presStyleIdx="2" presStyleCnt="5"/>
      <dgm:spPr/>
      <dgm:t>
        <a:bodyPr/>
        <a:lstStyle/>
        <a:p>
          <a:endParaRPr lang="en-US"/>
        </a:p>
      </dgm:t>
    </dgm:pt>
    <dgm:pt modelId="{186F931B-AD3A-49A6-8948-5F1B0C1D2CB3}" type="pres">
      <dgm:prSet presAssocID="{67E50C05-0CF3-4819-A0C8-3AE6DD1D90E2}" presName="Parent3" presStyleLbl="revTx" presStyleIdx="0" presStyleCnt="0">
        <dgm:presLayoutVars>
          <dgm:chMax val="1"/>
          <dgm:chPref val="1"/>
          <dgm:bulletEnabled val="1"/>
        </dgm:presLayoutVars>
      </dgm:prSet>
      <dgm:spPr/>
      <dgm:t>
        <a:bodyPr/>
        <a:lstStyle/>
        <a:p>
          <a:endParaRPr lang="en-US"/>
        </a:p>
      </dgm:t>
    </dgm:pt>
    <dgm:pt modelId="{FEB35F5C-A386-4296-BEC9-1F1A209FC9F8}" type="pres">
      <dgm:prSet presAssocID="{19B7E209-197C-473A-A306-116FD1B01E18}" presName="Accent2" presStyleCnt="0"/>
      <dgm:spPr/>
    </dgm:pt>
    <dgm:pt modelId="{5183E7F1-0623-43E5-B492-147CDB28D9A0}" type="pres">
      <dgm:prSet presAssocID="{19B7E209-197C-473A-A306-116FD1B01E18}" presName="Accent" presStyleLbl="node1" presStyleIdx="3" presStyleCnt="5"/>
      <dgm:spPr>
        <a:solidFill>
          <a:schemeClr val="accent4">
            <a:lumMod val="60000"/>
            <a:lumOff val="40000"/>
          </a:schemeClr>
        </a:solidFill>
      </dgm:spPr>
    </dgm:pt>
    <dgm:pt modelId="{C9194533-5826-4A7D-B911-427A93702C1D}" type="pres">
      <dgm:prSet presAssocID="{19B7E209-197C-473A-A306-116FD1B01E18}" presName="ParentBackground2" presStyleCnt="0"/>
      <dgm:spPr/>
    </dgm:pt>
    <dgm:pt modelId="{4FC3A500-EFBC-47A9-BAFF-12F2D9867F5A}" type="pres">
      <dgm:prSet presAssocID="{19B7E209-197C-473A-A306-116FD1B01E18}" presName="ParentBackground" presStyleLbl="fgAcc1" presStyleIdx="3" presStyleCnt="5"/>
      <dgm:spPr/>
      <dgm:t>
        <a:bodyPr/>
        <a:lstStyle/>
        <a:p>
          <a:endParaRPr lang="en-US"/>
        </a:p>
      </dgm:t>
    </dgm:pt>
    <dgm:pt modelId="{8789FB95-201D-4285-8337-D05774A83476}" type="pres">
      <dgm:prSet presAssocID="{19B7E209-197C-473A-A306-116FD1B01E18}" presName="Parent2" presStyleLbl="revTx" presStyleIdx="0" presStyleCnt="0">
        <dgm:presLayoutVars>
          <dgm:chMax val="1"/>
          <dgm:chPref val="1"/>
          <dgm:bulletEnabled val="1"/>
        </dgm:presLayoutVars>
      </dgm:prSet>
      <dgm:spPr/>
      <dgm:t>
        <a:bodyPr/>
        <a:lstStyle/>
        <a:p>
          <a:endParaRPr lang="en-US"/>
        </a:p>
      </dgm:t>
    </dgm:pt>
    <dgm:pt modelId="{D172270C-8E25-49F0-B1FD-B2DDB6357036}" type="pres">
      <dgm:prSet presAssocID="{277848ED-9A45-45BA-A272-8905280373C6}" presName="Accent1" presStyleCnt="0"/>
      <dgm:spPr/>
    </dgm:pt>
    <dgm:pt modelId="{2211A93D-0698-4ACE-88AD-9907FE80B628}" type="pres">
      <dgm:prSet presAssocID="{277848ED-9A45-45BA-A272-8905280373C6}" presName="Accent" presStyleLbl="node1" presStyleIdx="4" presStyleCnt="5">
        <dgm:style>
          <a:lnRef idx="2">
            <a:schemeClr val="accent3"/>
          </a:lnRef>
          <a:fillRef idx="1">
            <a:schemeClr val="lt1"/>
          </a:fillRef>
          <a:effectRef idx="0">
            <a:schemeClr val="accent3"/>
          </a:effectRef>
          <a:fontRef idx="minor">
            <a:schemeClr val="dk1"/>
          </a:fontRef>
        </dgm:style>
      </dgm:prSet>
      <dgm:spPr/>
    </dgm:pt>
    <dgm:pt modelId="{EF31B098-9622-46BB-8188-A77BB8393A48}" type="pres">
      <dgm:prSet presAssocID="{277848ED-9A45-45BA-A272-8905280373C6}" presName="ParentBackground1" presStyleCnt="0"/>
      <dgm:spPr/>
    </dgm:pt>
    <dgm:pt modelId="{03DF9CAF-8098-4EBA-9F9D-1CAF76932E32}" type="pres">
      <dgm:prSet presAssocID="{277848ED-9A45-45BA-A272-8905280373C6}" presName="ParentBackground" presStyleLbl="fgAcc1" presStyleIdx="4" presStyleCnt="5"/>
      <dgm:spPr/>
      <dgm:t>
        <a:bodyPr/>
        <a:lstStyle/>
        <a:p>
          <a:endParaRPr lang="en-US"/>
        </a:p>
      </dgm:t>
    </dgm:pt>
    <dgm:pt modelId="{6FAD5256-27EE-4BCF-B95A-F29211F69F54}" type="pres">
      <dgm:prSet presAssocID="{277848ED-9A45-45BA-A272-8905280373C6}" presName="Parent1" presStyleLbl="revTx" presStyleIdx="0" presStyleCnt="0">
        <dgm:presLayoutVars>
          <dgm:chMax val="1"/>
          <dgm:chPref val="1"/>
          <dgm:bulletEnabled val="1"/>
        </dgm:presLayoutVars>
      </dgm:prSet>
      <dgm:spPr/>
      <dgm:t>
        <a:bodyPr/>
        <a:lstStyle/>
        <a:p>
          <a:endParaRPr lang="en-US"/>
        </a:p>
      </dgm:t>
    </dgm:pt>
  </dgm:ptLst>
  <dgm:cxnLst>
    <dgm:cxn modelId="{019AA0E4-5203-4C44-A5B2-F9F1539B477C}" type="presOf" srcId="{19B7E209-197C-473A-A306-116FD1B01E18}" destId="{4FC3A500-EFBC-47A9-BAFF-12F2D9867F5A}" srcOrd="0" destOrd="0" presId="urn:microsoft.com/office/officeart/2011/layout/CircleProcess"/>
    <dgm:cxn modelId="{21E0D132-F89E-43E6-BEE6-8C238A9B028A}" type="presOf" srcId="{67E50C05-0CF3-4819-A0C8-3AE6DD1D90E2}" destId="{E9277940-FFCF-4DC6-8687-49402B9B8206}" srcOrd="0" destOrd="0" presId="urn:microsoft.com/office/officeart/2011/layout/CircleProcess"/>
    <dgm:cxn modelId="{C4E1A1B3-F6D1-4B92-A710-5A6B42D687B5}" srcId="{A00E2879-43E0-4BF3-8210-165A240B9034}" destId="{277848ED-9A45-45BA-A272-8905280373C6}" srcOrd="0" destOrd="0" parTransId="{B7C6ACE1-EEEE-4D07-97C4-BCE0B0017EC0}" sibTransId="{4F762939-C592-4C23-B1DF-5C1391425ACA}"/>
    <dgm:cxn modelId="{341B65B0-986C-4135-885D-2FD60724BD25}" type="presOf" srcId="{277848ED-9A45-45BA-A272-8905280373C6}" destId="{03DF9CAF-8098-4EBA-9F9D-1CAF76932E32}" srcOrd="0" destOrd="0" presId="urn:microsoft.com/office/officeart/2011/layout/CircleProcess"/>
    <dgm:cxn modelId="{E91F95CA-2D7D-4FC7-9937-0843D4CB947F}" type="presOf" srcId="{9A147634-C60E-4454-A852-E040D615C3CB}" destId="{550C7028-D983-4215-9CED-669E8E7963D5}" srcOrd="1" destOrd="0" presId="urn:microsoft.com/office/officeart/2011/layout/CircleProcess"/>
    <dgm:cxn modelId="{B7CD2152-8B0B-44DF-A7B4-E2135576C9C8}" type="presOf" srcId="{8F0D9BA2-614F-4060-B039-EABE9E8B7C2D}" destId="{5BA73A54-3F4E-4172-ADFE-4206E24F0684}" srcOrd="1" destOrd="0" presId="urn:microsoft.com/office/officeart/2011/layout/CircleProcess"/>
    <dgm:cxn modelId="{5A0B695C-33F6-4828-A696-2CEE3FD322F7}" srcId="{A00E2879-43E0-4BF3-8210-165A240B9034}" destId="{67E50C05-0CF3-4819-A0C8-3AE6DD1D90E2}" srcOrd="2" destOrd="0" parTransId="{AC0A2358-79BF-416D-939B-4B751BDB9D1A}" sibTransId="{60DF9750-F44C-46E4-B3FB-F0F8A5B8A4BA}"/>
    <dgm:cxn modelId="{F9E36FD4-B21D-49B9-838B-E71CBA9676F0}" type="presOf" srcId="{9A147634-C60E-4454-A852-E040D615C3CB}" destId="{C0706DD1-670F-4B21-A91E-11C5276BD249}" srcOrd="0" destOrd="0" presId="urn:microsoft.com/office/officeart/2011/layout/CircleProcess"/>
    <dgm:cxn modelId="{196A1694-F5C9-43B7-A67B-FCD6B4B2D4D8}" srcId="{A00E2879-43E0-4BF3-8210-165A240B9034}" destId="{19B7E209-197C-473A-A306-116FD1B01E18}" srcOrd="1" destOrd="0" parTransId="{FACF88BE-2F22-4E4F-AA4C-56A1CA5E50B1}" sibTransId="{6103D308-2182-4B3B-AE8C-6FCF956F40B4}"/>
    <dgm:cxn modelId="{20D3FB9F-9287-4035-944E-82A6A49B57F2}" type="presOf" srcId="{277848ED-9A45-45BA-A272-8905280373C6}" destId="{6FAD5256-27EE-4BCF-B95A-F29211F69F54}" srcOrd="1" destOrd="0" presId="urn:microsoft.com/office/officeart/2011/layout/CircleProcess"/>
    <dgm:cxn modelId="{A56975AF-5EB8-4903-9E5D-16A5244171ED}" type="presOf" srcId="{A00E2879-43E0-4BF3-8210-165A240B9034}" destId="{33E14A2B-0BDD-4589-85B0-BE9825C0ECB3}" srcOrd="0" destOrd="0" presId="urn:microsoft.com/office/officeart/2011/layout/CircleProcess"/>
    <dgm:cxn modelId="{8A50DBB2-4E3C-412F-B8AB-3AC4AB487F80}" type="presOf" srcId="{8F0D9BA2-614F-4060-B039-EABE9E8B7C2D}" destId="{06556D57-91A6-4C05-94C2-70F5D47DCA45}" srcOrd="0" destOrd="0" presId="urn:microsoft.com/office/officeart/2011/layout/CircleProcess"/>
    <dgm:cxn modelId="{48EB9535-301B-466E-BA27-EE8B29B3A941}" srcId="{A00E2879-43E0-4BF3-8210-165A240B9034}" destId="{8F0D9BA2-614F-4060-B039-EABE9E8B7C2D}" srcOrd="3" destOrd="0" parTransId="{8EA3ACBF-1238-42D4-A3F4-1A50F69A4AB1}" sibTransId="{100F68A4-4270-42EC-9650-04D190B2C615}"/>
    <dgm:cxn modelId="{2C242694-3908-465B-BA18-2F201978B108}" type="presOf" srcId="{67E50C05-0CF3-4819-A0C8-3AE6DD1D90E2}" destId="{186F931B-AD3A-49A6-8948-5F1B0C1D2CB3}" srcOrd="1" destOrd="0" presId="urn:microsoft.com/office/officeart/2011/layout/CircleProcess"/>
    <dgm:cxn modelId="{EA7BC9BD-7FD2-4E71-8D94-F9A31EBCF902}" type="presOf" srcId="{19B7E209-197C-473A-A306-116FD1B01E18}" destId="{8789FB95-201D-4285-8337-D05774A83476}" srcOrd="1" destOrd="0" presId="urn:microsoft.com/office/officeart/2011/layout/CircleProcess"/>
    <dgm:cxn modelId="{331A7698-4F02-4131-8E94-75BA264F07F8}" srcId="{A00E2879-43E0-4BF3-8210-165A240B9034}" destId="{9A147634-C60E-4454-A852-E040D615C3CB}" srcOrd="4" destOrd="0" parTransId="{F554DC2B-5DD1-4A28-993C-1C0D82ACED09}" sibTransId="{0562FE89-11A5-4260-9626-A3E4E87C62C7}"/>
    <dgm:cxn modelId="{CD014C49-8598-4CD9-8C47-23509CF01EAA}" type="presParOf" srcId="{33E14A2B-0BDD-4589-85B0-BE9825C0ECB3}" destId="{DB1CEA00-58FD-46EE-8C84-6869741CBD05}" srcOrd="0" destOrd="0" presId="urn:microsoft.com/office/officeart/2011/layout/CircleProcess"/>
    <dgm:cxn modelId="{89BDEB4F-A42E-46BB-9002-01BEC50BC800}" type="presParOf" srcId="{DB1CEA00-58FD-46EE-8C84-6869741CBD05}" destId="{C0B3F671-A61B-4C9A-9D03-2F1827D95844}" srcOrd="0" destOrd="0" presId="urn:microsoft.com/office/officeart/2011/layout/CircleProcess"/>
    <dgm:cxn modelId="{DEFE8865-4E07-47BE-A8F5-A9E6EEA14925}" type="presParOf" srcId="{33E14A2B-0BDD-4589-85B0-BE9825C0ECB3}" destId="{4C974FA1-1243-49A9-86B1-AD0ADF829375}" srcOrd="1" destOrd="0" presId="urn:microsoft.com/office/officeart/2011/layout/CircleProcess"/>
    <dgm:cxn modelId="{70B3143D-56EF-4C29-A6C4-2FA36A9F9C17}" type="presParOf" srcId="{4C974FA1-1243-49A9-86B1-AD0ADF829375}" destId="{C0706DD1-670F-4B21-A91E-11C5276BD249}" srcOrd="0" destOrd="0" presId="urn:microsoft.com/office/officeart/2011/layout/CircleProcess"/>
    <dgm:cxn modelId="{F3BDDB79-F927-4A8C-A5E5-2EDC6889762A}" type="presParOf" srcId="{33E14A2B-0BDD-4589-85B0-BE9825C0ECB3}" destId="{550C7028-D983-4215-9CED-669E8E7963D5}" srcOrd="2" destOrd="0" presId="urn:microsoft.com/office/officeart/2011/layout/CircleProcess"/>
    <dgm:cxn modelId="{A4D07B50-9E92-43C8-98D3-9B4F8BCB4D25}" type="presParOf" srcId="{33E14A2B-0BDD-4589-85B0-BE9825C0ECB3}" destId="{87B301F3-CE19-405A-BBF5-07EE32877B31}" srcOrd="3" destOrd="0" presId="urn:microsoft.com/office/officeart/2011/layout/CircleProcess"/>
    <dgm:cxn modelId="{04DA005F-6C22-40E5-952E-3960B836E006}" type="presParOf" srcId="{87B301F3-CE19-405A-BBF5-07EE32877B31}" destId="{1837F915-AED4-4C1A-8B8C-8023827BA7EA}" srcOrd="0" destOrd="0" presId="urn:microsoft.com/office/officeart/2011/layout/CircleProcess"/>
    <dgm:cxn modelId="{346E7E3D-77E5-4B17-9ED6-4D4D425CA0DD}" type="presParOf" srcId="{33E14A2B-0BDD-4589-85B0-BE9825C0ECB3}" destId="{2EA8C7EF-82BB-4165-B9B6-476C0054DB5C}" srcOrd="4" destOrd="0" presId="urn:microsoft.com/office/officeart/2011/layout/CircleProcess"/>
    <dgm:cxn modelId="{D8B3F562-7DB5-4E7B-95F6-98635EC2CBA8}" type="presParOf" srcId="{2EA8C7EF-82BB-4165-B9B6-476C0054DB5C}" destId="{06556D57-91A6-4C05-94C2-70F5D47DCA45}" srcOrd="0" destOrd="0" presId="urn:microsoft.com/office/officeart/2011/layout/CircleProcess"/>
    <dgm:cxn modelId="{E24A6B30-72B2-4FE9-AD93-DE9503C47823}" type="presParOf" srcId="{33E14A2B-0BDD-4589-85B0-BE9825C0ECB3}" destId="{5BA73A54-3F4E-4172-ADFE-4206E24F0684}" srcOrd="5" destOrd="0" presId="urn:microsoft.com/office/officeart/2011/layout/CircleProcess"/>
    <dgm:cxn modelId="{B715C88D-0EEE-46E5-AC45-9DD7628217B5}" type="presParOf" srcId="{33E14A2B-0BDD-4589-85B0-BE9825C0ECB3}" destId="{BE87A4C5-44FA-4A15-866F-988A35E1EF1F}" srcOrd="6" destOrd="0" presId="urn:microsoft.com/office/officeart/2011/layout/CircleProcess"/>
    <dgm:cxn modelId="{0C48FD51-1CC8-4DCB-AFC6-350EF75AF0F4}" type="presParOf" srcId="{BE87A4C5-44FA-4A15-866F-988A35E1EF1F}" destId="{0E1685D4-4EEA-47CC-8129-360C6D3662FE}" srcOrd="0" destOrd="0" presId="urn:microsoft.com/office/officeart/2011/layout/CircleProcess"/>
    <dgm:cxn modelId="{A11FA2EF-4571-429E-89AC-683FB08EF130}" type="presParOf" srcId="{33E14A2B-0BDD-4589-85B0-BE9825C0ECB3}" destId="{446558ED-9AED-4FAB-902E-9378315E38A1}" srcOrd="7" destOrd="0" presId="urn:microsoft.com/office/officeart/2011/layout/CircleProcess"/>
    <dgm:cxn modelId="{0EDC745C-BDAF-4E03-8A8F-BBC1EF7C87AA}" type="presParOf" srcId="{446558ED-9AED-4FAB-902E-9378315E38A1}" destId="{E9277940-FFCF-4DC6-8687-49402B9B8206}" srcOrd="0" destOrd="0" presId="urn:microsoft.com/office/officeart/2011/layout/CircleProcess"/>
    <dgm:cxn modelId="{FAF18F83-DA55-4561-AF35-385F58A0E6AC}" type="presParOf" srcId="{33E14A2B-0BDD-4589-85B0-BE9825C0ECB3}" destId="{186F931B-AD3A-49A6-8948-5F1B0C1D2CB3}" srcOrd="8" destOrd="0" presId="urn:microsoft.com/office/officeart/2011/layout/CircleProcess"/>
    <dgm:cxn modelId="{647497CE-80E7-499C-8C66-A46EAA928AAB}" type="presParOf" srcId="{33E14A2B-0BDD-4589-85B0-BE9825C0ECB3}" destId="{FEB35F5C-A386-4296-BEC9-1F1A209FC9F8}" srcOrd="9" destOrd="0" presId="urn:microsoft.com/office/officeart/2011/layout/CircleProcess"/>
    <dgm:cxn modelId="{5E8CE719-4D1B-4593-B3FF-4D7DC2FA8634}" type="presParOf" srcId="{FEB35F5C-A386-4296-BEC9-1F1A209FC9F8}" destId="{5183E7F1-0623-43E5-B492-147CDB28D9A0}" srcOrd="0" destOrd="0" presId="urn:microsoft.com/office/officeart/2011/layout/CircleProcess"/>
    <dgm:cxn modelId="{50FAE31A-46A4-464B-BA9B-E8731245620A}" type="presParOf" srcId="{33E14A2B-0BDD-4589-85B0-BE9825C0ECB3}" destId="{C9194533-5826-4A7D-B911-427A93702C1D}" srcOrd="10" destOrd="0" presId="urn:microsoft.com/office/officeart/2011/layout/CircleProcess"/>
    <dgm:cxn modelId="{0AF7E081-0BB8-428D-B8DB-7E7F85AD3CE1}" type="presParOf" srcId="{C9194533-5826-4A7D-B911-427A93702C1D}" destId="{4FC3A500-EFBC-47A9-BAFF-12F2D9867F5A}" srcOrd="0" destOrd="0" presId="urn:microsoft.com/office/officeart/2011/layout/CircleProcess"/>
    <dgm:cxn modelId="{08D26D33-A752-4089-AA19-3C992308929F}" type="presParOf" srcId="{33E14A2B-0BDD-4589-85B0-BE9825C0ECB3}" destId="{8789FB95-201D-4285-8337-D05774A83476}" srcOrd="11" destOrd="0" presId="urn:microsoft.com/office/officeart/2011/layout/CircleProcess"/>
    <dgm:cxn modelId="{07AC71B6-14E4-4DA9-A9F2-7A5E4038A98D}" type="presParOf" srcId="{33E14A2B-0BDD-4589-85B0-BE9825C0ECB3}" destId="{D172270C-8E25-49F0-B1FD-B2DDB6357036}" srcOrd="12" destOrd="0" presId="urn:microsoft.com/office/officeart/2011/layout/CircleProcess"/>
    <dgm:cxn modelId="{F30F4DA8-209B-4111-B676-7124410B67F6}" type="presParOf" srcId="{D172270C-8E25-49F0-B1FD-B2DDB6357036}" destId="{2211A93D-0698-4ACE-88AD-9907FE80B628}" srcOrd="0" destOrd="0" presId="urn:microsoft.com/office/officeart/2011/layout/CircleProcess"/>
    <dgm:cxn modelId="{E64FD197-4163-41FF-AFBE-0952B293C019}" type="presParOf" srcId="{33E14A2B-0BDD-4589-85B0-BE9825C0ECB3}" destId="{EF31B098-9622-46BB-8188-A77BB8393A48}" srcOrd="13" destOrd="0" presId="urn:microsoft.com/office/officeart/2011/layout/CircleProcess"/>
    <dgm:cxn modelId="{630F0B98-9D1E-4D9A-95E3-3AF84E5F43AF}" type="presParOf" srcId="{EF31B098-9622-46BB-8188-A77BB8393A48}" destId="{03DF9CAF-8098-4EBA-9F9D-1CAF76932E32}" srcOrd="0" destOrd="0" presId="urn:microsoft.com/office/officeart/2011/layout/CircleProcess"/>
    <dgm:cxn modelId="{B97E689A-CCF2-4479-B99E-B00EDDB55BB4}" type="presParOf" srcId="{33E14A2B-0BDD-4589-85B0-BE9825C0ECB3}" destId="{6FAD5256-27EE-4BCF-B95A-F29211F69F54}"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ED3330FF-7D52-4C08-B865-85157E20D974}" type="doc">
      <dgm:prSet loTypeId="urn:microsoft.com/office/officeart/2005/8/layout/vList4" loCatId="list" qsTypeId="urn:microsoft.com/office/officeart/2005/8/quickstyle/simple5" qsCatId="simple" csTypeId="urn:microsoft.com/office/officeart/2005/8/colors/colorful5" csCatId="colorful" phldr="1"/>
      <dgm:spPr/>
      <dgm:t>
        <a:bodyPr/>
        <a:lstStyle/>
        <a:p>
          <a:endParaRPr lang="en-US"/>
        </a:p>
      </dgm:t>
    </dgm:pt>
    <dgm:pt modelId="{AD1301DC-C3F2-40C5-8F36-5DC63E8CFB94}">
      <dgm:prSet phldrT="[Text]"/>
      <dgm:spPr/>
      <dgm:t>
        <a:bodyPr/>
        <a:lstStyle/>
        <a:p>
          <a:pPr>
            <a:buClr>
              <a:srgbClr val="0D3B52"/>
            </a:buClr>
            <a:buFont typeface="Trajan Pro" charset="0"/>
            <a:buChar char="•"/>
          </a:pPr>
          <a:r>
            <a:rPr lang="en-US" dirty="0">
              <a:solidFill>
                <a:schemeClr val="bg1"/>
              </a:solidFill>
              <a:latin typeface="Trajan Pro" charset="0"/>
              <a:ea typeface="Trajan Pro Bold" charset="0"/>
              <a:cs typeface="Trajan Pro Bold" charset="0"/>
              <a:sym typeface="Trajan Pro Bold" charset="0"/>
            </a:rPr>
            <a:t>Social Gambler</a:t>
          </a:r>
          <a:endParaRPr lang="en-US" dirty="0">
            <a:solidFill>
              <a:schemeClr val="bg1"/>
            </a:solidFill>
          </a:endParaRPr>
        </a:p>
      </dgm:t>
    </dgm:pt>
    <dgm:pt modelId="{9BC2C609-0C57-42CF-94B7-B1287B40C974}" type="parTrans" cxnId="{EA22D360-0515-4D93-A80D-9701EBB8205C}">
      <dgm:prSet/>
      <dgm:spPr/>
      <dgm:t>
        <a:bodyPr/>
        <a:lstStyle/>
        <a:p>
          <a:endParaRPr lang="en-US">
            <a:solidFill>
              <a:schemeClr val="bg1"/>
            </a:solidFill>
          </a:endParaRPr>
        </a:p>
      </dgm:t>
    </dgm:pt>
    <dgm:pt modelId="{548C7980-4054-4D5B-BC2B-22C4E98EAB76}" type="sibTrans" cxnId="{EA22D360-0515-4D93-A80D-9701EBB8205C}">
      <dgm:prSet/>
      <dgm:spPr/>
      <dgm:t>
        <a:bodyPr/>
        <a:lstStyle/>
        <a:p>
          <a:endParaRPr lang="en-US">
            <a:solidFill>
              <a:schemeClr val="bg1"/>
            </a:solidFill>
          </a:endParaRPr>
        </a:p>
      </dgm:t>
    </dgm:pt>
    <dgm:pt modelId="{F94B991C-0AE5-49A2-BBA6-48FDCF46B618}">
      <dgm:prSet phldrT="[Text]"/>
      <dgm:spPr/>
      <dgm:t>
        <a:bodyPr/>
        <a:lstStyle/>
        <a:p>
          <a:pPr>
            <a:buClr>
              <a:srgbClr val="0D3B52"/>
            </a:buClr>
            <a:buFont typeface="Trajan Pro" charset="0"/>
            <a:buChar char="•"/>
          </a:pPr>
          <a:r>
            <a:rPr lang="en-US" dirty="0">
              <a:solidFill>
                <a:schemeClr val="bg1"/>
              </a:solidFill>
              <a:latin typeface="Trajan Pro" charset="0"/>
              <a:ea typeface="Trajan Pro Bold" charset="0"/>
              <a:cs typeface="Trajan Pro Bold" charset="0"/>
              <a:sym typeface="Trajan Pro Bold" charset="0"/>
            </a:rPr>
            <a:t>Serious Social Gambler</a:t>
          </a:r>
          <a:endParaRPr lang="en-US" dirty="0">
            <a:solidFill>
              <a:schemeClr val="bg1"/>
            </a:solidFill>
          </a:endParaRPr>
        </a:p>
      </dgm:t>
    </dgm:pt>
    <dgm:pt modelId="{C89F1BD1-3A02-4993-95B2-330644F9B0F4}" type="parTrans" cxnId="{8CE2C952-882D-403A-9F84-3E330E6C78BD}">
      <dgm:prSet/>
      <dgm:spPr/>
      <dgm:t>
        <a:bodyPr/>
        <a:lstStyle/>
        <a:p>
          <a:endParaRPr lang="en-US">
            <a:solidFill>
              <a:schemeClr val="bg1"/>
            </a:solidFill>
          </a:endParaRPr>
        </a:p>
      </dgm:t>
    </dgm:pt>
    <dgm:pt modelId="{7845DC1C-5EDB-45E8-B56D-ED8DA5444EAE}" type="sibTrans" cxnId="{8CE2C952-882D-403A-9F84-3E330E6C78BD}">
      <dgm:prSet/>
      <dgm:spPr/>
      <dgm:t>
        <a:bodyPr/>
        <a:lstStyle/>
        <a:p>
          <a:endParaRPr lang="en-US">
            <a:solidFill>
              <a:schemeClr val="bg1"/>
            </a:solidFill>
          </a:endParaRPr>
        </a:p>
      </dgm:t>
    </dgm:pt>
    <dgm:pt modelId="{F0873D98-9027-47A0-882E-80D274AF9A2C}">
      <dgm:prSet phldrT="[Text]"/>
      <dgm:spPr/>
      <dgm:t>
        <a:bodyPr/>
        <a:lstStyle/>
        <a:p>
          <a:r>
            <a:rPr lang="en-US" dirty="0">
              <a:solidFill>
                <a:schemeClr val="bg1"/>
              </a:solidFill>
            </a:rPr>
            <a:t>Professional Gambler</a:t>
          </a:r>
        </a:p>
      </dgm:t>
    </dgm:pt>
    <dgm:pt modelId="{84FEE543-C740-4456-A500-62A38A7B84D1}" type="parTrans" cxnId="{C894E345-9460-4616-98C2-9CB1D395CD70}">
      <dgm:prSet/>
      <dgm:spPr/>
      <dgm:t>
        <a:bodyPr/>
        <a:lstStyle/>
        <a:p>
          <a:endParaRPr lang="en-US">
            <a:solidFill>
              <a:schemeClr val="bg1"/>
            </a:solidFill>
          </a:endParaRPr>
        </a:p>
      </dgm:t>
    </dgm:pt>
    <dgm:pt modelId="{F87E9E3C-2FA5-442A-8236-E00C367C4331}" type="sibTrans" cxnId="{C894E345-9460-4616-98C2-9CB1D395CD70}">
      <dgm:prSet/>
      <dgm:spPr/>
      <dgm:t>
        <a:bodyPr/>
        <a:lstStyle/>
        <a:p>
          <a:endParaRPr lang="en-US">
            <a:solidFill>
              <a:schemeClr val="bg1"/>
            </a:solidFill>
          </a:endParaRPr>
        </a:p>
      </dgm:t>
    </dgm:pt>
    <dgm:pt modelId="{B2436079-FE65-4B1A-AA91-0495D8360EE6}">
      <dgm:prSet phldrT="[Text]"/>
      <dgm:spPr/>
      <dgm:t>
        <a:bodyPr/>
        <a:lstStyle/>
        <a:p>
          <a:pPr>
            <a:buClr>
              <a:srgbClr val="FFFFFF"/>
            </a:buClr>
          </a:pPr>
          <a:r>
            <a:rPr lang="en-US" dirty="0">
              <a:solidFill>
                <a:schemeClr val="bg1"/>
              </a:solidFill>
              <a:latin typeface="Trajan Pro" charset="0"/>
              <a:ea typeface="Trajan Pro Bold" charset="0"/>
              <a:cs typeface="Trajan Pro Bold" charset="0"/>
              <a:sym typeface="Trajan Pro Bold" charset="0"/>
            </a:rPr>
            <a:t>Primary source of income</a:t>
          </a:r>
          <a:endParaRPr lang="en-US" dirty="0">
            <a:solidFill>
              <a:schemeClr val="bg1"/>
            </a:solidFill>
          </a:endParaRPr>
        </a:p>
      </dgm:t>
    </dgm:pt>
    <dgm:pt modelId="{431286C1-DA6A-4475-AB9C-7C8FF647515F}" type="parTrans" cxnId="{FA0CB2FF-C6B8-4C2C-9E76-5D68017F503F}">
      <dgm:prSet/>
      <dgm:spPr/>
      <dgm:t>
        <a:bodyPr/>
        <a:lstStyle/>
        <a:p>
          <a:endParaRPr lang="en-US">
            <a:solidFill>
              <a:schemeClr val="bg1"/>
            </a:solidFill>
          </a:endParaRPr>
        </a:p>
      </dgm:t>
    </dgm:pt>
    <dgm:pt modelId="{5E077584-A24C-477A-A751-8F8C0139F7DE}" type="sibTrans" cxnId="{FA0CB2FF-C6B8-4C2C-9E76-5D68017F503F}">
      <dgm:prSet/>
      <dgm:spPr/>
      <dgm:t>
        <a:bodyPr/>
        <a:lstStyle/>
        <a:p>
          <a:endParaRPr lang="en-US">
            <a:solidFill>
              <a:schemeClr val="bg1"/>
            </a:solidFill>
          </a:endParaRPr>
        </a:p>
      </dgm:t>
    </dgm:pt>
    <dgm:pt modelId="{D20CFF12-B2BD-4CC8-A487-5CE0D7CA761F}">
      <dgm:prSet/>
      <dgm:spPr/>
      <dgm:t>
        <a:bodyPr/>
        <a:lstStyle/>
        <a:p>
          <a:r>
            <a:rPr lang="en-US" dirty="0">
              <a:solidFill>
                <a:schemeClr val="bg1"/>
              </a:solidFill>
              <a:latin typeface="Trajan Pro" charset="0"/>
              <a:ea typeface="Trajan Pro" charset="0"/>
              <a:cs typeface="Trajan Pro" charset="0"/>
              <a:sym typeface="Trajan Pro" charset="0"/>
            </a:rPr>
            <a:t>Fun and entertainment</a:t>
          </a:r>
          <a:endParaRPr lang="en-US" dirty="0">
            <a:solidFill>
              <a:schemeClr val="bg1"/>
            </a:solidFill>
            <a:latin typeface="Trajan Pro" charset="0"/>
            <a:sym typeface="Trajan Pro" charset="0"/>
          </a:endParaRPr>
        </a:p>
      </dgm:t>
    </dgm:pt>
    <dgm:pt modelId="{008DE95E-CBB4-4EEE-B9DD-85C041AF1F0C}" type="parTrans" cxnId="{5B7C932D-0375-4C53-9A17-CA10854D7D0E}">
      <dgm:prSet/>
      <dgm:spPr/>
      <dgm:t>
        <a:bodyPr/>
        <a:lstStyle/>
        <a:p>
          <a:endParaRPr lang="en-US">
            <a:solidFill>
              <a:schemeClr val="bg1"/>
            </a:solidFill>
          </a:endParaRPr>
        </a:p>
      </dgm:t>
    </dgm:pt>
    <dgm:pt modelId="{44534352-0ADA-4DE4-9E7B-E7A29B049AAA}" type="sibTrans" cxnId="{5B7C932D-0375-4C53-9A17-CA10854D7D0E}">
      <dgm:prSet/>
      <dgm:spPr/>
      <dgm:t>
        <a:bodyPr/>
        <a:lstStyle/>
        <a:p>
          <a:endParaRPr lang="en-US">
            <a:solidFill>
              <a:schemeClr val="bg1"/>
            </a:solidFill>
          </a:endParaRPr>
        </a:p>
      </dgm:t>
    </dgm:pt>
    <dgm:pt modelId="{00C00EA7-9FBD-4FFF-8DF2-45F43924A67D}">
      <dgm:prSet/>
      <dgm:spPr/>
      <dgm:t>
        <a:bodyPr/>
        <a:lstStyle/>
        <a:p>
          <a:r>
            <a:rPr lang="en-US" dirty="0">
              <a:solidFill>
                <a:schemeClr val="bg1"/>
              </a:solidFill>
              <a:latin typeface="Trajan Pro" charset="0"/>
              <a:ea typeface="Trajan Pro" charset="0"/>
              <a:cs typeface="Trajan Pro" charset="0"/>
              <a:sym typeface="Trajan Pro" charset="0"/>
            </a:rPr>
            <a:t>Controlled, infrequent gambling</a:t>
          </a:r>
          <a:endParaRPr lang="en-US" dirty="0">
            <a:solidFill>
              <a:schemeClr val="bg1"/>
            </a:solidFill>
            <a:latin typeface="Trajan Pro" charset="0"/>
            <a:sym typeface="Trajan Pro" charset="0"/>
          </a:endParaRPr>
        </a:p>
      </dgm:t>
    </dgm:pt>
    <dgm:pt modelId="{B53F3BB1-A094-4EB6-9A8D-5C52AF3334FF}" type="parTrans" cxnId="{24576A6D-1C2E-4ECC-AADC-2CF08097EA8D}">
      <dgm:prSet/>
      <dgm:spPr/>
      <dgm:t>
        <a:bodyPr/>
        <a:lstStyle/>
        <a:p>
          <a:endParaRPr lang="en-US">
            <a:solidFill>
              <a:schemeClr val="bg1"/>
            </a:solidFill>
          </a:endParaRPr>
        </a:p>
      </dgm:t>
    </dgm:pt>
    <dgm:pt modelId="{823831EF-91A2-49C8-8DF0-984E8D7D9586}" type="sibTrans" cxnId="{24576A6D-1C2E-4ECC-AADC-2CF08097EA8D}">
      <dgm:prSet/>
      <dgm:spPr/>
      <dgm:t>
        <a:bodyPr/>
        <a:lstStyle/>
        <a:p>
          <a:endParaRPr lang="en-US">
            <a:solidFill>
              <a:schemeClr val="bg1"/>
            </a:solidFill>
          </a:endParaRPr>
        </a:p>
      </dgm:t>
    </dgm:pt>
    <dgm:pt modelId="{0E7B4C49-61CB-4C3E-9622-3447E25BE095}">
      <dgm:prSet/>
      <dgm:spPr/>
      <dgm:t>
        <a:bodyPr/>
        <a:lstStyle/>
        <a:p>
          <a:r>
            <a:rPr lang="en-US" dirty="0">
              <a:solidFill>
                <a:schemeClr val="bg1"/>
              </a:solidFill>
              <a:latin typeface="Trajan Pro" charset="0"/>
              <a:ea typeface="Trajan Pro" charset="0"/>
              <a:cs typeface="Trajan Pro" charset="0"/>
              <a:sym typeface="Trajan Pro" charset="0"/>
            </a:rPr>
            <a:t>Progression is rare and is usually linked to trauma or predisposing factor</a:t>
          </a:r>
          <a:endParaRPr lang="en-US" dirty="0">
            <a:solidFill>
              <a:schemeClr val="bg1"/>
            </a:solidFill>
            <a:latin typeface="Trajan Pro" charset="0"/>
            <a:sym typeface="Trajan Pro" charset="0"/>
          </a:endParaRPr>
        </a:p>
      </dgm:t>
    </dgm:pt>
    <dgm:pt modelId="{9357EECD-6F66-4301-B329-698B95BBFA0D}" type="parTrans" cxnId="{784059A2-BFF0-4A87-8B50-CDB7B48030D9}">
      <dgm:prSet/>
      <dgm:spPr/>
      <dgm:t>
        <a:bodyPr/>
        <a:lstStyle/>
        <a:p>
          <a:endParaRPr lang="en-US">
            <a:solidFill>
              <a:schemeClr val="bg1"/>
            </a:solidFill>
          </a:endParaRPr>
        </a:p>
      </dgm:t>
    </dgm:pt>
    <dgm:pt modelId="{7107D97D-A922-4D0F-9226-5732E4C94D92}" type="sibTrans" cxnId="{784059A2-BFF0-4A87-8B50-CDB7B48030D9}">
      <dgm:prSet/>
      <dgm:spPr/>
      <dgm:t>
        <a:bodyPr/>
        <a:lstStyle/>
        <a:p>
          <a:endParaRPr lang="en-US">
            <a:solidFill>
              <a:schemeClr val="bg1"/>
            </a:solidFill>
          </a:endParaRPr>
        </a:p>
      </dgm:t>
    </dgm:pt>
    <dgm:pt modelId="{5913D086-3D0B-4D2D-8BAD-97999A351406}">
      <dgm:prSet/>
      <dgm:spPr/>
      <dgm:t>
        <a:bodyPr/>
        <a:lstStyle/>
        <a:p>
          <a:r>
            <a:rPr lang="en-US" dirty="0">
              <a:solidFill>
                <a:schemeClr val="bg1"/>
              </a:solidFill>
              <a:latin typeface="Trajan Pro" charset="0"/>
              <a:ea typeface="Trajan Pro" charset="0"/>
              <a:cs typeface="Trajan Pro" charset="0"/>
              <a:sym typeface="Trajan Pro" charset="0"/>
            </a:rPr>
            <a:t>Hobby, major source of entertainment</a:t>
          </a:r>
          <a:endParaRPr lang="en-US" dirty="0">
            <a:solidFill>
              <a:schemeClr val="bg1"/>
            </a:solidFill>
            <a:latin typeface="Trajan Pro" charset="0"/>
            <a:sym typeface="Trajan Pro" charset="0"/>
          </a:endParaRPr>
        </a:p>
      </dgm:t>
    </dgm:pt>
    <dgm:pt modelId="{C9DF5809-2A3B-4AA8-926C-3A5F1536D2B3}" type="parTrans" cxnId="{8F80105D-8B9D-426B-8FE8-6802491C81AB}">
      <dgm:prSet/>
      <dgm:spPr/>
      <dgm:t>
        <a:bodyPr/>
        <a:lstStyle/>
        <a:p>
          <a:endParaRPr lang="en-US">
            <a:solidFill>
              <a:schemeClr val="bg1"/>
            </a:solidFill>
          </a:endParaRPr>
        </a:p>
      </dgm:t>
    </dgm:pt>
    <dgm:pt modelId="{3D59595D-E6F0-428C-B023-C9C4F5AF2D29}" type="sibTrans" cxnId="{8F80105D-8B9D-426B-8FE8-6802491C81AB}">
      <dgm:prSet/>
      <dgm:spPr/>
      <dgm:t>
        <a:bodyPr/>
        <a:lstStyle/>
        <a:p>
          <a:endParaRPr lang="en-US">
            <a:solidFill>
              <a:schemeClr val="bg1"/>
            </a:solidFill>
          </a:endParaRPr>
        </a:p>
      </dgm:t>
    </dgm:pt>
    <dgm:pt modelId="{03F3E547-720B-4B54-B2A4-C7F7AA9AD163}">
      <dgm:prSet/>
      <dgm:spPr/>
      <dgm:t>
        <a:bodyPr/>
        <a:lstStyle/>
        <a:p>
          <a:r>
            <a:rPr lang="en-US" dirty="0">
              <a:solidFill>
                <a:schemeClr val="bg1"/>
              </a:solidFill>
              <a:latin typeface="Trajan Pro" charset="0"/>
              <a:ea typeface="Trajan Pro" charset="0"/>
              <a:cs typeface="Trajan Pro" charset="0"/>
              <a:sym typeface="Trajan Pro" charset="0"/>
            </a:rPr>
            <a:t>Could quit, but would miss the activity</a:t>
          </a:r>
          <a:endParaRPr lang="en-US" dirty="0">
            <a:solidFill>
              <a:schemeClr val="bg1"/>
            </a:solidFill>
            <a:latin typeface="Trajan Pro" charset="0"/>
            <a:sym typeface="Trajan Pro" charset="0"/>
          </a:endParaRPr>
        </a:p>
      </dgm:t>
    </dgm:pt>
    <dgm:pt modelId="{D92B28BD-314F-4883-B871-64623C0ED5A1}" type="parTrans" cxnId="{1EB2644F-A233-4BD3-9EA3-E0B3DEA15D75}">
      <dgm:prSet/>
      <dgm:spPr/>
      <dgm:t>
        <a:bodyPr/>
        <a:lstStyle/>
        <a:p>
          <a:endParaRPr lang="en-US">
            <a:solidFill>
              <a:schemeClr val="bg1"/>
            </a:solidFill>
          </a:endParaRPr>
        </a:p>
      </dgm:t>
    </dgm:pt>
    <dgm:pt modelId="{C6C27FC1-504D-452E-9990-5031636F833E}" type="sibTrans" cxnId="{1EB2644F-A233-4BD3-9EA3-E0B3DEA15D75}">
      <dgm:prSet/>
      <dgm:spPr/>
      <dgm:t>
        <a:bodyPr/>
        <a:lstStyle/>
        <a:p>
          <a:endParaRPr lang="en-US">
            <a:solidFill>
              <a:schemeClr val="bg1"/>
            </a:solidFill>
          </a:endParaRPr>
        </a:p>
      </dgm:t>
    </dgm:pt>
    <dgm:pt modelId="{A6B84193-CF04-4EF9-80D1-EC1F44D90845}">
      <dgm:prSet/>
      <dgm:spPr/>
      <dgm:t>
        <a:bodyPr/>
        <a:lstStyle/>
        <a:p>
          <a:r>
            <a:rPr lang="en-US" dirty="0">
              <a:solidFill>
                <a:schemeClr val="bg1"/>
              </a:solidFill>
              <a:latin typeface="Trajan Pro" charset="0"/>
              <a:ea typeface="Trajan Pro Bold" charset="0"/>
              <a:cs typeface="Trajan Pro Bold" charset="0"/>
              <a:sym typeface="Trajan Pro Bold" charset="0"/>
            </a:rPr>
            <a:t>Gambling is his business</a:t>
          </a:r>
          <a:endParaRPr lang="en-US" dirty="0">
            <a:solidFill>
              <a:schemeClr val="bg1"/>
            </a:solidFill>
            <a:latin typeface="Trajan Pro" charset="0"/>
            <a:ea typeface="ヒラギノ角ゴ ProN W6" charset="0"/>
            <a:cs typeface="ヒラギノ角ゴ ProN W6" charset="0"/>
            <a:sym typeface="Trajan Pro Bold" charset="0"/>
          </a:endParaRPr>
        </a:p>
      </dgm:t>
    </dgm:pt>
    <dgm:pt modelId="{B827710D-FF77-4202-AC04-0B6E07C0CAEB}" type="parTrans" cxnId="{6D32B7B6-7577-4FAC-9AE7-96187200020C}">
      <dgm:prSet/>
      <dgm:spPr/>
      <dgm:t>
        <a:bodyPr/>
        <a:lstStyle/>
        <a:p>
          <a:endParaRPr lang="en-US">
            <a:solidFill>
              <a:schemeClr val="bg1"/>
            </a:solidFill>
          </a:endParaRPr>
        </a:p>
      </dgm:t>
    </dgm:pt>
    <dgm:pt modelId="{189842B3-7847-4260-8FA5-0308A1443F80}" type="sibTrans" cxnId="{6D32B7B6-7577-4FAC-9AE7-96187200020C}">
      <dgm:prSet/>
      <dgm:spPr/>
      <dgm:t>
        <a:bodyPr/>
        <a:lstStyle/>
        <a:p>
          <a:endParaRPr lang="en-US">
            <a:solidFill>
              <a:schemeClr val="bg1"/>
            </a:solidFill>
          </a:endParaRPr>
        </a:p>
      </dgm:t>
    </dgm:pt>
    <dgm:pt modelId="{9EC95C07-8E7D-4CE6-831F-08C40505AF48}">
      <dgm:prSet/>
      <dgm:spPr/>
      <dgm:t>
        <a:bodyPr/>
        <a:lstStyle/>
        <a:p>
          <a:r>
            <a:rPr lang="en-US" dirty="0">
              <a:solidFill>
                <a:schemeClr val="bg1"/>
              </a:solidFill>
              <a:latin typeface="Trajan Pro" charset="0"/>
              <a:ea typeface="Trajan Pro Bold" charset="0"/>
              <a:cs typeface="Trajan Pro Bold" charset="0"/>
              <a:sym typeface="Trajan Pro Bold" charset="0"/>
            </a:rPr>
            <a:t>Controlled, calculated betting</a:t>
          </a:r>
          <a:endParaRPr lang="en-US" dirty="0">
            <a:solidFill>
              <a:schemeClr val="bg1"/>
            </a:solidFill>
            <a:latin typeface="Trajan Pro" charset="0"/>
            <a:ea typeface="ヒラギノ角ゴ ProN W6" charset="0"/>
            <a:cs typeface="ヒラギノ角ゴ ProN W6" charset="0"/>
            <a:sym typeface="Trajan Pro Bold" charset="0"/>
          </a:endParaRPr>
        </a:p>
      </dgm:t>
    </dgm:pt>
    <dgm:pt modelId="{ED7F5C0B-2333-403A-875C-9F1319027B2F}" type="parTrans" cxnId="{DA4DB911-8724-4BF0-9166-11148A7C41B8}">
      <dgm:prSet/>
      <dgm:spPr/>
      <dgm:t>
        <a:bodyPr/>
        <a:lstStyle/>
        <a:p>
          <a:endParaRPr lang="en-US">
            <a:solidFill>
              <a:schemeClr val="bg1"/>
            </a:solidFill>
          </a:endParaRPr>
        </a:p>
      </dgm:t>
    </dgm:pt>
    <dgm:pt modelId="{9524B496-73B4-4657-B54E-E9346DF57BBC}" type="sibTrans" cxnId="{DA4DB911-8724-4BF0-9166-11148A7C41B8}">
      <dgm:prSet/>
      <dgm:spPr/>
      <dgm:t>
        <a:bodyPr/>
        <a:lstStyle/>
        <a:p>
          <a:endParaRPr lang="en-US">
            <a:solidFill>
              <a:schemeClr val="bg1"/>
            </a:solidFill>
          </a:endParaRPr>
        </a:p>
      </dgm:t>
    </dgm:pt>
    <dgm:pt modelId="{BDCBB269-DA76-4C13-901F-359B7B779BB8}">
      <dgm:prSet/>
      <dgm:spPr/>
      <dgm:t>
        <a:bodyPr/>
        <a:lstStyle/>
        <a:p>
          <a:r>
            <a:rPr lang="en-US" dirty="0">
              <a:solidFill>
                <a:schemeClr val="bg1"/>
              </a:solidFill>
              <a:latin typeface="Trajan Pro" charset="0"/>
              <a:ea typeface="ヒラギノ角ゴ ProN W6" charset="0"/>
              <a:cs typeface="ヒラギノ角ゴ ProN W6" charset="0"/>
              <a:sym typeface="Trajan Pro Bold" charset="0"/>
            </a:rPr>
            <a:t>Antisocial Gambler</a:t>
          </a:r>
        </a:p>
      </dgm:t>
    </dgm:pt>
    <dgm:pt modelId="{D368544A-2C6D-4FB8-84C8-F157EDA22FE9}" type="parTrans" cxnId="{C97C3624-05DF-4BAA-A996-0A1CD4AAFFFE}">
      <dgm:prSet/>
      <dgm:spPr/>
      <dgm:t>
        <a:bodyPr/>
        <a:lstStyle/>
        <a:p>
          <a:endParaRPr lang="en-US">
            <a:solidFill>
              <a:schemeClr val="bg1"/>
            </a:solidFill>
          </a:endParaRPr>
        </a:p>
      </dgm:t>
    </dgm:pt>
    <dgm:pt modelId="{1708AFBB-2978-4629-AA9A-5BD316D74EEC}" type="sibTrans" cxnId="{C97C3624-05DF-4BAA-A996-0A1CD4AAFFFE}">
      <dgm:prSet/>
      <dgm:spPr/>
      <dgm:t>
        <a:bodyPr/>
        <a:lstStyle/>
        <a:p>
          <a:endParaRPr lang="en-US">
            <a:solidFill>
              <a:schemeClr val="bg1"/>
            </a:solidFill>
          </a:endParaRPr>
        </a:p>
      </dgm:t>
    </dgm:pt>
    <dgm:pt modelId="{8C582C89-3BDA-445A-9F69-AB4548761D0F}">
      <dgm:prSet/>
      <dgm:spPr/>
      <dgm:t>
        <a:bodyPr/>
        <a:lstStyle/>
        <a:p>
          <a:r>
            <a:rPr lang="en-US" dirty="0">
              <a:solidFill>
                <a:schemeClr val="bg1"/>
              </a:solidFill>
              <a:latin typeface="Trajan Pro" charset="0"/>
              <a:ea typeface="ヒラギノ角ゴ ProN W6" charset="0"/>
              <a:cs typeface="ヒラギノ角ゴ ProN W6" charset="0"/>
              <a:sym typeface="Trajan Pro Bold" charset="0"/>
            </a:rPr>
            <a:t>Gambling in a criminal capacity</a:t>
          </a:r>
        </a:p>
      </dgm:t>
    </dgm:pt>
    <dgm:pt modelId="{5234FAE9-53EF-47F2-AEF2-D5E0CA780D1F}" type="parTrans" cxnId="{E483C89B-DE1D-461F-93A6-CEB940708FB2}">
      <dgm:prSet/>
      <dgm:spPr/>
      <dgm:t>
        <a:bodyPr/>
        <a:lstStyle/>
        <a:p>
          <a:endParaRPr lang="en-US">
            <a:solidFill>
              <a:schemeClr val="bg1"/>
            </a:solidFill>
          </a:endParaRPr>
        </a:p>
      </dgm:t>
    </dgm:pt>
    <dgm:pt modelId="{0A922215-6997-44D8-8E3C-CFADD1A8C930}" type="sibTrans" cxnId="{E483C89B-DE1D-461F-93A6-CEB940708FB2}">
      <dgm:prSet/>
      <dgm:spPr/>
      <dgm:t>
        <a:bodyPr/>
        <a:lstStyle/>
        <a:p>
          <a:endParaRPr lang="en-US">
            <a:solidFill>
              <a:schemeClr val="bg1"/>
            </a:solidFill>
          </a:endParaRPr>
        </a:p>
      </dgm:t>
    </dgm:pt>
    <dgm:pt modelId="{33881280-48EB-489B-8AB6-C987A7A32418}">
      <dgm:prSet/>
      <dgm:spPr/>
      <dgm:t>
        <a:bodyPr/>
        <a:lstStyle/>
        <a:p>
          <a:pPr>
            <a:buClr>
              <a:srgbClr val="FFFFFF"/>
            </a:buClr>
          </a:pPr>
          <a:r>
            <a:rPr lang="en-US" dirty="0">
              <a:solidFill>
                <a:schemeClr val="bg1"/>
              </a:solidFill>
              <a:latin typeface="Trajan Pro" charset="0"/>
              <a:ea typeface="Trajan Pro Bold" charset="0"/>
              <a:cs typeface="Trajan Pro Bold" charset="0"/>
              <a:sym typeface="Trajan Pro Bold" charset="0"/>
            </a:rPr>
            <a:t>Career of illegal gains</a:t>
          </a:r>
          <a:endParaRPr lang="en-US" dirty="0">
            <a:solidFill>
              <a:schemeClr val="bg1"/>
            </a:solidFill>
            <a:latin typeface="Trajan Pro" charset="0"/>
            <a:ea typeface="ヒラギノ角ゴ ProN W6" charset="0"/>
            <a:cs typeface="ヒラギノ角ゴ ProN W6" charset="0"/>
            <a:sym typeface="Trajan Pro Bold" charset="0"/>
          </a:endParaRPr>
        </a:p>
      </dgm:t>
    </dgm:pt>
    <dgm:pt modelId="{C05EB00D-D063-40BA-A200-229B444EE653}" type="parTrans" cxnId="{DCBE7D8C-2465-4ED2-8FFD-376E702E7961}">
      <dgm:prSet/>
      <dgm:spPr/>
      <dgm:t>
        <a:bodyPr/>
        <a:lstStyle/>
        <a:p>
          <a:endParaRPr lang="en-US">
            <a:solidFill>
              <a:schemeClr val="bg1"/>
            </a:solidFill>
          </a:endParaRPr>
        </a:p>
      </dgm:t>
    </dgm:pt>
    <dgm:pt modelId="{F7C43695-73BD-4E54-9688-6F288D38C765}" type="sibTrans" cxnId="{DCBE7D8C-2465-4ED2-8FFD-376E702E7961}">
      <dgm:prSet/>
      <dgm:spPr/>
      <dgm:t>
        <a:bodyPr/>
        <a:lstStyle/>
        <a:p>
          <a:endParaRPr lang="en-US">
            <a:solidFill>
              <a:schemeClr val="bg1"/>
            </a:solidFill>
          </a:endParaRPr>
        </a:p>
      </dgm:t>
    </dgm:pt>
    <dgm:pt modelId="{E52631BD-12FD-494B-9AF8-CA28FAEF2B9F}">
      <dgm:prSet/>
      <dgm:spPr/>
      <dgm:t>
        <a:bodyPr/>
        <a:lstStyle/>
        <a:p>
          <a:r>
            <a:rPr lang="en-US" dirty="0">
              <a:solidFill>
                <a:schemeClr val="bg1"/>
              </a:solidFill>
              <a:latin typeface="Trajan Pro" charset="0"/>
              <a:ea typeface="Trajan Pro Bold" charset="0"/>
              <a:cs typeface="Trajan Pro Bold" charset="0"/>
              <a:sym typeface="Trajan Pro Bold" charset="0"/>
            </a:rPr>
            <a:t>Cheating / Violating the rights and resources of others</a:t>
          </a:r>
          <a:endParaRPr lang="en-US" dirty="0">
            <a:solidFill>
              <a:schemeClr val="bg1"/>
            </a:solidFill>
            <a:latin typeface="Trajan Pro" charset="0"/>
            <a:ea typeface="ヒラギノ角ゴ ProN W6" charset="0"/>
            <a:cs typeface="ヒラギノ角ゴ ProN W6" charset="0"/>
            <a:sym typeface="Trajan Pro Bold" charset="0"/>
          </a:endParaRPr>
        </a:p>
      </dgm:t>
    </dgm:pt>
    <dgm:pt modelId="{7E005570-45F1-487F-B274-AD3734AEBB88}" type="parTrans" cxnId="{022C3168-55F5-4241-A08C-40CA2CE364A8}">
      <dgm:prSet/>
      <dgm:spPr/>
      <dgm:t>
        <a:bodyPr/>
        <a:lstStyle/>
        <a:p>
          <a:endParaRPr lang="en-US">
            <a:solidFill>
              <a:schemeClr val="bg1"/>
            </a:solidFill>
          </a:endParaRPr>
        </a:p>
      </dgm:t>
    </dgm:pt>
    <dgm:pt modelId="{6152B15D-39DF-4A52-B42A-35E5FB19EDA6}" type="sibTrans" cxnId="{022C3168-55F5-4241-A08C-40CA2CE364A8}">
      <dgm:prSet/>
      <dgm:spPr/>
      <dgm:t>
        <a:bodyPr/>
        <a:lstStyle/>
        <a:p>
          <a:endParaRPr lang="en-US">
            <a:solidFill>
              <a:schemeClr val="bg1"/>
            </a:solidFill>
          </a:endParaRPr>
        </a:p>
      </dgm:t>
    </dgm:pt>
    <dgm:pt modelId="{2BE1E3F1-AA9B-4761-AB12-CD20248528BC}" type="pres">
      <dgm:prSet presAssocID="{ED3330FF-7D52-4C08-B865-85157E20D974}" presName="linear" presStyleCnt="0">
        <dgm:presLayoutVars>
          <dgm:dir/>
          <dgm:resizeHandles val="exact"/>
        </dgm:presLayoutVars>
      </dgm:prSet>
      <dgm:spPr/>
      <dgm:t>
        <a:bodyPr/>
        <a:lstStyle/>
        <a:p>
          <a:endParaRPr lang="en-US"/>
        </a:p>
      </dgm:t>
    </dgm:pt>
    <dgm:pt modelId="{8E7ED41A-8E74-446B-8447-23395157F3A3}" type="pres">
      <dgm:prSet presAssocID="{AD1301DC-C3F2-40C5-8F36-5DC63E8CFB94}" presName="comp" presStyleCnt="0"/>
      <dgm:spPr/>
    </dgm:pt>
    <dgm:pt modelId="{179F99F6-09CC-436E-B882-AD70B875EB46}" type="pres">
      <dgm:prSet presAssocID="{AD1301DC-C3F2-40C5-8F36-5DC63E8CFB94}" presName="box" presStyleLbl="node1" presStyleIdx="0" presStyleCnt="4"/>
      <dgm:spPr/>
      <dgm:t>
        <a:bodyPr/>
        <a:lstStyle/>
        <a:p>
          <a:endParaRPr lang="en-US"/>
        </a:p>
      </dgm:t>
    </dgm:pt>
    <dgm:pt modelId="{BFBD2357-D49B-4034-98DF-FC04E8BA5A03}" type="pres">
      <dgm:prSet presAssocID="{AD1301DC-C3F2-40C5-8F36-5DC63E8CFB94}" presName="img"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1004" b="-192996"/>
          </a:stretch>
        </a:blipFill>
      </dgm:spPr>
    </dgm:pt>
    <dgm:pt modelId="{3FEE9F68-37BB-45D0-9603-C834D39F6553}" type="pres">
      <dgm:prSet presAssocID="{AD1301DC-C3F2-40C5-8F36-5DC63E8CFB94}" presName="text" presStyleLbl="node1" presStyleIdx="0" presStyleCnt="4">
        <dgm:presLayoutVars>
          <dgm:bulletEnabled val="1"/>
        </dgm:presLayoutVars>
      </dgm:prSet>
      <dgm:spPr/>
      <dgm:t>
        <a:bodyPr/>
        <a:lstStyle/>
        <a:p>
          <a:endParaRPr lang="en-US"/>
        </a:p>
      </dgm:t>
    </dgm:pt>
    <dgm:pt modelId="{3A963C96-30FA-4971-B63C-025FDA6E6EE1}" type="pres">
      <dgm:prSet presAssocID="{548C7980-4054-4D5B-BC2B-22C4E98EAB76}" presName="spacer" presStyleCnt="0"/>
      <dgm:spPr/>
    </dgm:pt>
    <dgm:pt modelId="{EC0920D8-6E19-472A-A402-915B32D50758}" type="pres">
      <dgm:prSet presAssocID="{F94B991C-0AE5-49A2-BBA6-48FDCF46B618}" presName="comp" presStyleCnt="0"/>
      <dgm:spPr/>
    </dgm:pt>
    <dgm:pt modelId="{1F6FA455-1CCD-4D6E-94A5-6D7954776E88}" type="pres">
      <dgm:prSet presAssocID="{F94B991C-0AE5-49A2-BBA6-48FDCF46B618}" presName="box" presStyleLbl="node1" presStyleIdx="1" presStyleCnt="4"/>
      <dgm:spPr/>
      <dgm:t>
        <a:bodyPr/>
        <a:lstStyle/>
        <a:p>
          <a:endParaRPr lang="en-US"/>
        </a:p>
      </dgm:t>
    </dgm:pt>
    <dgm:pt modelId="{B8951C82-6C86-42B0-BB01-87378ACADC34}" type="pres">
      <dgm:prSet presAssocID="{F94B991C-0AE5-49A2-BBA6-48FDCF46B618}"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pt>
    <dgm:pt modelId="{67DEB1CE-2966-4596-9804-C3D462BACA3C}" type="pres">
      <dgm:prSet presAssocID="{F94B991C-0AE5-49A2-BBA6-48FDCF46B618}" presName="text" presStyleLbl="node1" presStyleIdx="1" presStyleCnt="4">
        <dgm:presLayoutVars>
          <dgm:bulletEnabled val="1"/>
        </dgm:presLayoutVars>
      </dgm:prSet>
      <dgm:spPr/>
      <dgm:t>
        <a:bodyPr/>
        <a:lstStyle/>
        <a:p>
          <a:endParaRPr lang="en-US"/>
        </a:p>
      </dgm:t>
    </dgm:pt>
    <dgm:pt modelId="{FC69CC57-F31C-4197-B907-B3B5E3937672}" type="pres">
      <dgm:prSet presAssocID="{7845DC1C-5EDB-45E8-B56D-ED8DA5444EAE}" presName="spacer" presStyleCnt="0"/>
      <dgm:spPr/>
    </dgm:pt>
    <dgm:pt modelId="{20EBA868-0945-41EC-8E5D-580E7EC95515}" type="pres">
      <dgm:prSet presAssocID="{F0873D98-9027-47A0-882E-80D274AF9A2C}" presName="comp" presStyleCnt="0"/>
      <dgm:spPr/>
    </dgm:pt>
    <dgm:pt modelId="{8B7AB54B-DC18-442B-B807-C6E964CBCD31}" type="pres">
      <dgm:prSet presAssocID="{F0873D98-9027-47A0-882E-80D274AF9A2C}" presName="box" presStyleLbl="node1" presStyleIdx="2" presStyleCnt="4"/>
      <dgm:spPr/>
      <dgm:t>
        <a:bodyPr/>
        <a:lstStyle/>
        <a:p>
          <a:endParaRPr lang="en-US"/>
        </a:p>
      </dgm:t>
    </dgm:pt>
    <dgm:pt modelId="{F20CEA8B-1BB5-421A-8377-2C65215D98F7}" type="pres">
      <dgm:prSet presAssocID="{F0873D98-9027-47A0-882E-80D274AF9A2C}" presName="img"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32002" b="-121998"/>
          </a:stretch>
        </a:blipFill>
      </dgm:spPr>
    </dgm:pt>
    <dgm:pt modelId="{B75C56B1-6F1B-4F7D-B427-0C8A2FEC8E8E}" type="pres">
      <dgm:prSet presAssocID="{F0873D98-9027-47A0-882E-80D274AF9A2C}" presName="text" presStyleLbl="node1" presStyleIdx="2" presStyleCnt="4">
        <dgm:presLayoutVars>
          <dgm:bulletEnabled val="1"/>
        </dgm:presLayoutVars>
      </dgm:prSet>
      <dgm:spPr/>
      <dgm:t>
        <a:bodyPr/>
        <a:lstStyle/>
        <a:p>
          <a:endParaRPr lang="en-US"/>
        </a:p>
      </dgm:t>
    </dgm:pt>
    <dgm:pt modelId="{4F926A96-2DEC-4BF2-9C47-AE59988EAD37}" type="pres">
      <dgm:prSet presAssocID="{F87E9E3C-2FA5-442A-8236-E00C367C4331}" presName="spacer" presStyleCnt="0"/>
      <dgm:spPr/>
    </dgm:pt>
    <dgm:pt modelId="{4596156B-D919-4A62-B34D-946B022AC09F}" type="pres">
      <dgm:prSet presAssocID="{BDCBB269-DA76-4C13-901F-359B7B779BB8}" presName="comp" presStyleCnt="0"/>
      <dgm:spPr/>
    </dgm:pt>
    <dgm:pt modelId="{4B12C736-F58E-4614-AF80-0152592F4FE5}" type="pres">
      <dgm:prSet presAssocID="{BDCBB269-DA76-4C13-901F-359B7B779BB8}" presName="box" presStyleLbl="node1" presStyleIdx="3" presStyleCnt="4"/>
      <dgm:spPr/>
      <dgm:t>
        <a:bodyPr/>
        <a:lstStyle/>
        <a:p>
          <a:endParaRPr lang="en-US"/>
        </a:p>
      </dgm:t>
    </dgm:pt>
    <dgm:pt modelId="{3E3FA59E-CFC9-45B4-8235-C420BB4CDE7C}" type="pres">
      <dgm:prSet presAssocID="{BDCBB269-DA76-4C13-901F-359B7B779BB8}"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dgm:spPr>
    </dgm:pt>
    <dgm:pt modelId="{DD418179-9421-4928-B6CF-8C05F1C27445}" type="pres">
      <dgm:prSet presAssocID="{BDCBB269-DA76-4C13-901F-359B7B779BB8}" presName="text" presStyleLbl="node1" presStyleIdx="3" presStyleCnt="4">
        <dgm:presLayoutVars>
          <dgm:bulletEnabled val="1"/>
        </dgm:presLayoutVars>
      </dgm:prSet>
      <dgm:spPr/>
      <dgm:t>
        <a:bodyPr/>
        <a:lstStyle/>
        <a:p>
          <a:endParaRPr lang="en-US"/>
        </a:p>
      </dgm:t>
    </dgm:pt>
  </dgm:ptLst>
  <dgm:cxnLst>
    <dgm:cxn modelId="{9B1B2F7F-D2A7-44AA-A8A4-D8D993479428}" type="presOf" srcId="{9EC95C07-8E7D-4CE6-831F-08C40505AF48}" destId="{B75C56B1-6F1B-4F7D-B427-0C8A2FEC8E8E}" srcOrd="1" destOrd="3" presId="urn:microsoft.com/office/officeart/2005/8/layout/vList4"/>
    <dgm:cxn modelId="{B3987AF7-BEC2-4347-8FF1-809B0A88200F}" type="presOf" srcId="{E52631BD-12FD-494B-9AF8-CA28FAEF2B9F}" destId="{4B12C736-F58E-4614-AF80-0152592F4FE5}" srcOrd="0" destOrd="3" presId="urn:microsoft.com/office/officeart/2005/8/layout/vList4"/>
    <dgm:cxn modelId="{A2788507-D4A1-4E02-AF52-7E310A91E10B}" type="presOf" srcId="{B2436079-FE65-4B1A-AA91-0495D8360EE6}" destId="{B75C56B1-6F1B-4F7D-B427-0C8A2FEC8E8E}" srcOrd="1" destOrd="1" presId="urn:microsoft.com/office/officeart/2005/8/layout/vList4"/>
    <dgm:cxn modelId="{C894E345-9460-4616-98C2-9CB1D395CD70}" srcId="{ED3330FF-7D52-4C08-B865-85157E20D974}" destId="{F0873D98-9027-47A0-882E-80D274AF9A2C}" srcOrd="2" destOrd="0" parTransId="{84FEE543-C740-4456-A500-62A38A7B84D1}" sibTransId="{F87E9E3C-2FA5-442A-8236-E00C367C4331}"/>
    <dgm:cxn modelId="{E483C89B-DE1D-461F-93A6-CEB940708FB2}" srcId="{BDCBB269-DA76-4C13-901F-359B7B779BB8}" destId="{8C582C89-3BDA-445A-9F69-AB4548761D0F}" srcOrd="0" destOrd="0" parTransId="{5234FAE9-53EF-47F2-AEF2-D5E0CA780D1F}" sibTransId="{0A922215-6997-44D8-8E3C-CFADD1A8C930}"/>
    <dgm:cxn modelId="{72114FF2-66D3-4846-AD0D-50082250E27E}" type="presOf" srcId="{F94B991C-0AE5-49A2-BBA6-48FDCF46B618}" destId="{67DEB1CE-2966-4596-9804-C3D462BACA3C}" srcOrd="1" destOrd="0" presId="urn:microsoft.com/office/officeart/2005/8/layout/vList4"/>
    <dgm:cxn modelId="{FA0CB2FF-C6B8-4C2C-9E76-5D68017F503F}" srcId="{F0873D98-9027-47A0-882E-80D274AF9A2C}" destId="{B2436079-FE65-4B1A-AA91-0495D8360EE6}" srcOrd="0" destOrd="0" parTransId="{431286C1-DA6A-4475-AB9C-7C8FF647515F}" sibTransId="{5E077584-A24C-477A-A751-8F8C0139F7DE}"/>
    <dgm:cxn modelId="{FD481D84-A041-4FC2-B213-A46BE4E10CBA}" type="presOf" srcId="{B2436079-FE65-4B1A-AA91-0495D8360EE6}" destId="{8B7AB54B-DC18-442B-B807-C6E964CBCD31}" srcOrd="0" destOrd="1" presId="urn:microsoft.com/office/officeart/2005/8/layout/vList4"/>
    <dgm:cxn modelId="{9216C6D9-3CB8-4185-8307-23886C1B85D5}" type="presOf" srcId="{BDCBB269-DA76-4C13-901F-359B7B779BB8}" destId="{DD418179-9421-4928-B6CF-8C05F1C27445}" srcOrd="1" destOrd="0" presId="urn:microsoft.com/office/officeart/2005/8/layout/vList4"/>
    <dgm:cxn modelId="{8F80105D-8B9D-426B-8FE8-6802491C81AB}" srcId="{F94B991C-0AE5-49A2-BBA6-48FDCF46B618}" destId="{5913D086-3D0B-4D2D-8BAD-97999A351406}" srcOrd="0" destOrd="0" parTransId="{C9DF5809-2A3B-4AA8-926C-3A5F1536D2B3}" sibTransId="{3D59595D-E6F0-428C-B023-C9C4F5AF2D29}"/>
    <dgm:cxn modelId="{317B28C6-8BD2-4230-AE6E-6562C6365DA9}" type="presOf" srcId="{8C582C89-3BDA-445A-9F69-AB4548761D0F}" destId="{4B12C736-F58E-4614-AF80-0152592F4FE5}" srcOrd="0" destOrd="1" presId="urn:microsoft.com/office/officeart/2005/8/layout/vList4"/>
    <dgm:cxn modelId="{5B7C932D-0375-4C53-9A17-CA10854D7D0E}" srcId="{AD1301DC-C3F2-40C5-8F36-5DC63E8CFB94}" destId="{D20CFF12-B2BD-4CC8-A487-5CE0D7CA761F}" srcOrd="0" destOrd="0" parTransId="{008DE95E-CBB4-4EEE-B9DD-85C041AF1F0C}" sibTransId="{44534352-0ADA-4DE4-9E7B-E7A29B049AAA}"/>
    <dgm:cxn modelId="{8E6C5AE1-105C-4180-9766-36771869FB10}" type="presOf" srcId="{A6B84193-CF04-4EF9-80D1-EC1F44D90845}" destId="{8B7AB54B-DC18-442B-B807-C6E964CBCD31}" srcOrd="0" destOrd="2" presId="urn:microsoft.com/office/officeart/2005/8/layout/vList4"/>
    <dgm:cxn modelId="{B798AA6A-C69C-4B9C-B362-BBB8C848D87C}" type="presOf" srcId="{33881280-48EB-489B-8AB6-C987A7A32418}" destId="{DD418179-9421-4928-B6CF-8C05F1C27445}" srcOrd="1" destOrd="2" presId="urn:microsoft.com/office/officeart/2005/8/layout/vList4"/>
    <dgm:cxn modelId="{A88A916B-17D3-4AC6-AC9A-638A7B2D1FF7}" type="presOf" srcId="{D20CFF12-B2BD-4CC8-A487-5CE0D7CA761F}" destId="{179F99F6-09CC-436E-B882-AD70B875EB46}" srcOrd="0" destOrd="1" presId="urn:microsoft.com/office/officeart/2005/8/layout/vList4"/>
    <dgm:cxn modelId="{DCBE7D8C-2465-4ED2-8FFD-376E702E7961}" srcId="{BDCBB269-DA76-4C13-901F-359B7B779BB8}" destId="{33881280-48EB-489B-8AB6-C987A7A32418}" srcOrd="1" destOrd="0" parTransId="{C05EB00D-D063-40BA-A200-229B444EE653}" sibTransId="{F7C43695-73BD-4E54-9688-6F288D38C765}"/>
    <dgm:cxn modelId="{DB5C0D7E-E2CB-4412-9987-4A583170167B}" type="presOf" srcId="{E52631BD-12FD-494B-9AF8-CA28FAEF2B9F}" destId="{DD418179-9421-4928-B6CF-8C05F1C27445}" srcOrd="1" destOrd="3" presId="urn:microsoft.com/office/officeart/2005/8/layout/vList4"/>
    <dgm:cxn modelId="{0CB2B21A-267D-48E6-A05F-10D2ECBF9534}" type="presOf" srcId="{8C582C89-3BDA-445A-9F69-AB4548761D0F}" destId="{DD418179-9421-4928-B6CF-8C05F1C27445}" srcOrd="1" destOrd="1" presId="urn:microsoft.com/office/officeart/2005/8/layout/vList4"/>
    <dgm:cxn modelId="{115278F6-1BCA-4A97-876B-810E06F1990A}" type="presOf" srcId="{D20CFF12-B2BD-4CC8-A487-5CE0D7CA761F}" destId="{3FEE9F68-37BB-45D0-9603-C834D39F6553}" srcOrd="1" destOrd="1" presId="urn:microsoft.com/office/officeart/2005/8/layout/vList4"/>
    <dgm:cxn modelId="{76586E7E-0FA3-4BF3-B513-1E127345BFAA}" type="presOf" srcId="{AD1301DC-C3F2-40C5-8F36-5DC63E8CFB94}" destId="{3FEE9F68-37BB-45D0-9603-C834D39F6553}" srcOrd="1" destOrd="0" presId="urn:microsoft.com/office/officeart/2005/8/layout/vList4"/>
    <dgm:cxn modelId="{6D32B7B6-7577-4FAC-9AE7-96187200020C}" srcId="{F0873D98-9027-47A0-882E-80D274AF9A2C}" destId="{A6B84193-CF04-4EF9-80D1-EC1F44D90845}" srcOrd="1" destOrd="0" parTransId="{B827710D-FF77-4202-AC04-0B6E07C0CAEB}" sibTransId="{189842B3-7847-4260-8FA5-0308A1443F80}"/>
    <dgm:cxn modelId="{95DFCF03-9329-4A82-8C72-346203D02524}" type="presOf" srcId="{5913D086-3D0B-4D2D-8BAD-97999A351406}" destId="{67DEB1CE-2966-4596-9804-C3D462BACA3C}" srcOrd="1" destOrd="1" presId="urn:microsoft.com/office/officeart/2005/8/layout/vList4"/>
    <dgm:cxn modelId="{DA4DB911-8724-4BF0-9166-11148A7C41B8}" srcId="{F0873D98-9027-47A0-882E-80D274AF9A2C}" destId="{9EC95C07-8E7D-4CE6-831F-08C40505AF48}" srcOrd="2" destOrd="0" parTransId="{ED7F5C0B-2333-403A-875C-9F1319027B2F}" sibTransId="{9524B496-73B4-4657-B54E-E9346DF57BBC}"/>
    <dgm:cxn modelId="{DA2D37ED-5350-4B13-BEF9-EBE07322537A}" type="presOf" srcId="{0E7B4C49-61CB-4C3E-9622-3447E25BE095}" destId="{3FEE9F68-37BB-45D0-9603-C834D39F6553}" srcOrd="1" destOrd="3" presId="urn:microsoft.com/office/officeart/2005/8/layout/vList4"/>
    <dgm:cxn modelId="{022C3168-55F5-4241-A08C-40CA2CE364A8}" srcId="{BDCBB269-DA76-4C13-901F-359B7B779BB8}" destId="{E52631BD-12FD-494B-9AF8-CA28FAEF2B9F}" srcOrd="2" destOrd="0" parTransId="{7E005570-45F1-487F-B274-AD3734AEBB88}" sibTransId="{6152B15D-39DF-4A52-B42A-35E5FB19EDA6}"/>
    <dgm:cxn modelId="{C97C3624-05DF-4BAA-A996-0A1CD4AAFFFE}" srcId="{ED3330FF-7D52-4C08-B865-85157E20D974}" destId="{BDCBB269-DA76-4C13-901F-359B7B779BB8}" srcOrd="3" destOrd="0" parTransId="{D368544A-2C6D-4FB8-84C8-F157EDA22FE9}" sibTransId="{1708AFBB-2978-4629-AA9A-5BD316D74EEC}"/>
    <dgm:cxn modelId="{94D22E01-FA56-4913-BBF2-879A67D7FCB3}" type="presOf" srcId="{33881280-48EB-489B-8AB6-C987A7A32418}" destId="{4B12C736-F58E-4614-AF80-0152592F4FE5}" srcOrd="0" destOrd="2" presId="urn:microsoft.com/office/officeart/2005/8/layout/vList4"/>
    <dgm:cxn modelId="{43B8B5FB-90F8-4CE0-856C-F46F25BC5E8C}" type="presOf" srcId="{F0873D98-9027-47A0-882E-80D274AF9A2C}" destId="{8B7AB54B-DC18-442B-B807-C6E964CBCD31}" srcOrd="0" destOrd="0" presId="urn:microsoft.com/office/officeart/2005/8/layout/vList4"/>
    <dgm:cxn modelId="{1EB2644F-A233-4BD3-9EA3-E0B3DEA15D75}" srcId="{F94B991C-0AE5-49A2-BBA6-48FDCF46B618}" destId="{03F3E547-720B-4B54-B2A4-C7F7AA9AD163}" srcOrd="1" destOrd="0" parTransId="{D92B28BD-314F-4883-B871-64623C0ED5A1}" sibTransId="{C6C27FC1-504D-452E-9990-5031636F833E}"/>
    <dgm:cxn modelId="{B09E7F18-AC35-49CF-B5B0-140BF962DD6B}" type="presOf" srcId="{03F3E547-720B-4B54-B2A4-C7F7AA9AD163}" destId="{67DEB1CE-2966-4596-9804-C3D462BACA3C}" srcOrd="1" destOrd="2" presId="urn:microsoft.com/office/officeart/2005/8/layout/vList4"/>
    <dgm:cxn modelId="{EA22D360-0515-4D93-A80D-9701EBB8205C}" srcId="{ED3330FF-7D52-4C08-B865-85157E20D974}" destId="{AD1301DC-C3F2-40C5-8F36-5DC63E8CFB94}" srcOrd="0" destOrd="0" parTransId="{9BC2C609-0C57-42CF-94B7-B1287B40C974}" sibTransId="{548C7980-4054-4D5B-BC2B-22C4E98EAB76}"/>
    <dgm:cxn modelId="{AA3FE409-12F8-4B1B-A5B7-85E1C932B680}" type="presOf" srcId="{0E7B4C49-61CB-4C3E-9622-3447E25BE095}" destId="{179F99F6-09CC-436E-B882-AD70B875EB46}" srcOrd="0" destOrd="3" presId="urn:microsoft.com/office/officeart/2005/8/layout/vList4"/>
    <dgm:cxn modelId="{C7BECA82-B90F-4704-A7E2-347C4EDE6978}" type="presOf" srcId="{F94B991C-0AE5-49A2-BBA6-48FDCF46B618}" destId="{1F6FA455-1CCD-4D6E-94A5-6D7954776E88}" srcOrd="0" destOrd="0" presId="urn:microsoft.com/office/officeart/2005/8/layout/vList4"/>
    <dgm:cxn modelId="{E7C44E26-C6A8-401D-BE26-425096C8FBA5}" type="presOf" srcId="{F0873D98-9027-47A0-882E-80D274AF9A2C}" destId="{B75C56B1-6F1B-4F7D-B427-0C8A2FEC8E8E}" srcOrd="1" destOrd="0" presId="urn:microsoft.com/office/officeart/2005/8/layout/vList4"/>
    <dgm:cxn modelId="{8CE2C952-882D-403A-9F84-3E330E6C78BD}" srcId="{ED3330FF-7D52-4C08-B865-85157E20D974}" destId="{F94B991C-0AE5-49A2-BBA6-48FDCF46B618}" srcOrd="1" destOrd="0" parTransId="{C89F1BD1-3A02-4993-95B2-330644F9B0F4}" sibTransId="{7845DC1C-5EDB-45E8-B56D-ED8DA5444EAE}"/>
    <dgm:cxn modelId="{24576A6D-1C2E-4ECC-AADC-2CF08097EA8D}" srcId="{AD1301DC-C3F2-40C5-8F36-5DC63E8CFB94}" destId="{00C00EA7-9FBD-4FFF-8DF2-45F43924A67D}" srcOrd="1" destOrd="0" parTransId="{B53F3BB1-A094-4EB6-9A8D-5C52AF3334FF}" sibTransId="{823831EF-91A2-49C8-8DF0-984E8D7D9586}"/>
    <dgm:cxn modelId="{D0470C2F-7193-4566-B70E-2B142162DF57}" type="presOf" srcId="{ED3330FF-7D52-4C08-B865-85157E20D974}" destId="{2BE1E3F1-AA9B-4761-AB12-CD20248528BC}" srcOrd="0" destOrd="0" presId="urn:microsoft.com/office/officeart/2005/8/layout/vList4"/>
    <dgm:cxn modelId="{C63AA19A-BAE7-4DA5-A182-A57A4D820FF1}" type="presOf" srcId="{03F3E547-720B-4B54-B2A4-C7F7AA9AD163}" destId="{1F6FA455-1CCD-4D6E-94A5-6D7954776E88}" srcOrd="0" destOrd="2" presId="urn:microsoft.com/office/officeart/2005/8/layout/vList4"/>
    <dgm:cxn modelId="{7D0EA9CA-5032-4ED0-811A-A3C26F8C8F5F}" type="presOf" srcId="{00C00EA7-9FBD-4FFF-8DF2-45F43924A67D}" destId="{179F99F6-09CC-436E-B882-AD70B875EB46}" srcOrd="0" destOrd="2" presId="urn:microsoft.com/office/officeart/2005/8/layout/vList4"/>
    <dgm:cxn modelId="{784059A2-BFF0-4A87-8B50-CDB7B48030D9}" srcId="{AD1301DC-C3F2-40C5-8F36-5DC63E8CFB94}" destId="{0E7B4C49-61CB-4C3E-9622-3447E25BE095}" srcOrd="2" destOrd="0" parTransId="{9357EECD-6F66-4301-B329-698B95BBFA0D}" sibTransId="{7107D97D-A922-4D0F-9226-5732E4C94D92}"/>
    <dgm:cxn modelId="{3663A224-E52B-44DD-A03B-F01E8EC1D4A0}" type="presOf" srcId="{00C00EA7-9FBD-4FFF-8DF2-45F43924A67D}" destId="{3FEE9F68-37BB-45D0-9603-C834D39F6553}" srcOrd="1" destOrd="2" presId="urn:microsoft.com/office/officeart/2005/8/layout/vList4"/>
    <dgm:cxn modelId="{05F92B5A-0F5D-44A1-A320-EDB22FEBDE3A}" type="presOf" srcId="{BDCBB269-DA76-4C13-901F-359B7B779BB8}" destId="{4B12C736-F58E-4614-AF80-0152592F4FE5}" srcOrd="0" destOrd="0" presId="urn:microsoft.com/office/officeart/2005/8/layout/vList4"/>
    <dgm:cxn modelId="{3CAD66C9-6E30-4B0C-948E-AB9B5A1A13E2}" type="presOf" srcId="{AD1301DC-C3F2-40C5-8F36-5DC63E8CFB94}" destId="{179F99F6-09CC-436E-B882-AD70B875EB46}" srcOrd="0" destOrd="0" presId="urn:microsoft.com/office/officeart/2005/8/layout/vList4"/>
    <dgm:cxn modelId="{82A89E44-4ED7-4330-A84F-6087E5C9DCFD}" type="presOf" srcId="{9EC95C07-8E7D-4CE6-831F-08C40505AF48}" destId="{8B7AB54B-DC18-442B-B807-C6E964CBCD31}" srcOrd="0" destOrd="3" presId="urn:microsoft.com/office/officeart/2005/8/layout/vList4"/>
    <dgm:cxn modelId="{B461987D-E047-4ECE-A7FC-3922A14FD0A5}" type="presOf" srcId="{A6B84193-CF04-4EF9-80D1-EC1F44D90845}" destId="{B75C56B1-6F1B-4F7D-B427-0C8A2FEC8E8E}" srcOrd="1" destOrd="2" presId="urn:microsoft.com/office/officeart/2005/8/layout/vList4"/>
    <dgm:cxn modelId="{0374B2C8-9B75-4329-BCD6-CA194AB0C1FD}" type="presOf" srcId="{5913D086-3D0B-4D2D-8BAD-97999A351406}" destId="{1F6FA455-1CCD-4D6E-94A5-6D7954776E88}" srcOrd="0" destOrd="1" presId="urn:microsoft.com/office/officeart/2005/8/layout/vList4"/>
    <dgm:cxn modelId="{411231B4-ED05-4B95-9349-58EB7A557DA1}" type="presParOf" srcId="{2BE1E3F1-AA9B-4761-AB12-CD20248528BC}" destId="{8E7ED41A-8E74-446B-8447-23395157F3A3}" srcOrd="0" destOrd="0" presId="urn:microsoft.com/office/officeart/2005/8/layout/vList4"/>
    <dgm:cxn modelId="{E7986D2C-80A9-4653-9A7F-641B7E04A2A3}" type="presParOf" srcId="{8E7ED41A-8E74-446B-8447-23395157F3A3}" destId="{179F99F6-09CC-436E-B882-AD70B875EB46}" srcOrd="0" destOrd="0" presId="urn:microsoft.com/office/officeart/2005/8/layout/vList4"/>
    <dgm:cxn modelId="{FF0FBC18-F7AD-4382-B5BD-1BC469714788}" type="presParOf" srcId="{8E7ED41A-8E74-446B-8447-23395157F3A3}" destId="{BFBD2357-D49B-4034-98DF-FC04E8BA5A03}" srcOrd="1" destOrd="0" presId="urn:microsoft.com/office/officeart/2005/8/layout/vList4"/>
    <dgm:cxn modelId="{312D37EE-CF43-40A0-944D-127D965B9409}" type="presParOf" srcId="{8E7ED41A-8E74-446B-8447-23395157F3A3}" destId="{3FEE9F68-37BB-45D0-9603-C834D39F6553}" srcOrd="2" destOrd="0" presId="urn:microsoft.com/office/officeart/2005/8/layout/vList4"/>
    <dgm:cxn modelId="{731A972C-AE97-4E7F-B01B-4E262E95C70C}" type="presParOf" srcId="{2BE1E3F1-AA9B-4761-AB12-CD20248528BC}" destId="{3A963C96-30FA-4971-B63C-025FDA6E6EE1}" srcOrd="1" destOrd="0" presId="urn:microsoft.com/office/officeart/2005/8/layout/vList4"/>
    <dgm:cxn modelId="{979146F8-3F6D-422D-8092-919C71D48969}" type="presParOf" srcId="{2BE1E3F1-AA9B-4761-AB12-CD20248528BC}" destId="{EC0920D8-6E19-472A-A402-915B32D50758}" srcOrd="2" destOrd="0" presId="urn:microsoft.com/office/officeart/2005/8/layout/vList4"/>
    <dgm:cxn modelId="{01038C6C-5F7C-4F22-B6E3-25F02490CCBC}" type="presParOf" srcId="{EC0920D8-6E19-472A-A402-915B32D50758}" destId="{1F6FA455-1CCD-4D6E-94A5-6D7954776E88}" srcOrd="0" destOrd="0" presId="urn:microsoft.com/office/officeart/2005/8/layout/vList4"/>
    <dgm:cxn modelId="{93708D80-E8A0-4401-BB77-4100183F1708}" type="presParOf" srcId="{EC0920D8-6E19-472A-A402-915B32D50758}" destId="{B8951C82-6C86-42B0-BB01-87378ACADC34}" srcOrd="1" destOrd="0" presId="urn:microsoft.com/office/officeart/2005/8/layout/vList4"/>
    <dgm:cxn modelId="{005B6552-A1E9-4C2D-91F9-97BFCB0C2DFF}" type="presParOf" srcId="{EC0920D8-6E19-472A-A402-915B32D50758}" destId="{67DEB1CE-2966-4596-9804-C3D462BACA3C}" srcOrd="2" destOrd="0" presId="urn:microsoft.com/office/officeart/2005/8/layout/vList4"/>
    <dgm:cxn modelId="{6C7AF90A-51B0-43D3-BCFF-008A1D2B88B1}" type="presParOf" srcId="{2BE1E3F1-AA9B-4761-AB12-CD20248528BC}" destId="{FC69CC57-F31C-4197-B907-B3B5E3937672}" srcOrd="3" destOrd="0" presId="urn:microsoft.com/office/officeart/2005/8/layout/vList4"/>
    <dgm:cxn modelId="{D5A7AAAD-CDA8-4FB6-B141-A464D81CDCFE}" type="presParOf" srcId="{2BE1E3F1-AA9B-4761-AB12-CD20248528BC}" destId="{20EBA868-0945-41EC-8E5D-580E7EC95515}" srcOrd="4" destOrd="0" presId="urn:microsoft.com/office/officeart/2005/8/layout/vList4"/>
    <dgm:cxn modelId="{019A6F08-ABD0-420F-B49F-5F96BE0E2A11}" type="presParOf" srcId="{20EBA868-0945-41EC-8E5D-580E7EC95515}" destId="{8B7AB54B-DC18-442B-B807-C6E964CBCD31}" srcOrd="0" destOrd="0" presId="urn:microsoft.com/office/officeart/2005/8/layout/vList4"/>
    <dgm:cxn modelId="{1A76AD4B-6604-4A2D-9821-EABE8E971649}" type="presParOf" srcId="{20EBA868-0945-41EC-8E5D-580E7EC95515}" destId="{F20CEA8B-1BB5-421A-8377-2C65215D98F7}" srcOrd="1" destOrd="0" presId="urn:microsoft.com/office/officeart/2005/8/layout/vList4"/>
    <dgm:cxn modelId="{A7CBF454-0125-4AB8-8182-8FA4E6F8288E}" type="presParOf" srcId="{20EBA868-0945-41EC-8E5D-580E7EC95515}" destId="{B75C56B1-6F1B-4F7D-B427-0C8A2FEC8E8E}" srcOrd="2" destOrd="0" presId="urn:microsoft.com/office/officeart/2005/8/layout/vList4"/>
    <dgm:cxn modelId="{E7A18DA6-0EFD-473C-8208-DEF9488E70B3}" type="presParOf" srcId="{2BE1E3F1-AA9B-4761-AB12-CD20248528BC}" destId="{4F926A96-2DEC-4BF2-9C47-AE59988EAD37}" srcOrd="5" destOrd="0" presId="urn:microsoft.com/office/officeart/2005/8/layout/vList4"/>
    <dgm:cxn modelId="{AB82D320-37E9-4CE8-9F97-CE10188EFFEA}" type="presParOf" srcId="{2BE1E3F1-AA9B-4761-AB12-CD20248528BC}" destId="{4596156B-D919-4A62-B34D-946B022AC09F}" srcOrd="6" destOrd="0" presId="urn:microsoft.com/office/officeart/2005/8/layout/vList4"/>
    <dgm:cxn modelId="{78D1A38D-7B24-49C8-A508-2FF604473D13}" type="presParOf" srcId="{4596156B-D919-4A62-B34D-946B022AC09F}" destId="{4B12C736-F58E-4614-AF80-0152592F4FE5}" srcOrd="0" destOrd="0" presId="urn:microsoft.com/office/officeart/2005/8/layout/vList4"/>
    <dgm:cxn modelId="{BEB2A659-379E-4B89-8F2F-345FB3D7F739}" type="presParOf" srcId="{4596156B-D919-4A62-B34D-946B022AC09F}" destId="{3E3FA59E-CFC9-45B4-8235-C420BB4CDE7C}" srcOrd="1" destOrd="0" presId="urn:microsoft.com/office/officeart/2005/8/layout/vList4"/>
    <dgm:cxn modelId="{4FC3BBA1-CF77-4271-B166-940849ADD6C4}" type="presParOf" srcId="{4596156B-D919-4A62-B34D-946B022AC09F}" destId="{DD418179-9421-4928-B6CF-8C05F1C2744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77DD525-6F15-402B-87DA-E97AA6D3322F}" type="doc">
      <dgm:prSet loTypeId="urn:microsoft.com/office/officeart/2005/8/layout/vList3" loCatId="list" qsTypeId="urn:microsoft.com/office/officeart/2005/8/quickstyle/3d1" qsCatId="3D" csTypeId="urn:microsoft.com/office/officeart/2005/8/colors/colorful4" csCatId="colorful" phldr="1"/>
      <dgm:spPr/>
    </dgm:pt>
    <dgm:pt modelId="{40B474EC-A590-47DD-BCC4-B89458FEC193}">
      <dgm:prSet phldrT="[Text]"/>
      <dgm:spPr/>
      <dgm:t>
        <a:bodyPr/>
        <a:lstStyle/>
        <a:p>
          <a:r>
            <a:rPr lang="en-US" dirty="0"/>
            <a:t>Action Gambling</a:t>
          </a:r>
        </a:p>
      </dgm:t>
    </dgm:pt>
    <dgm:pt modelId="{0B9D6CB8-036C-4CC9-9056-7D20940BFEC8}" type="parTrans" cxnId="{8DD95BFB-B19E-478B-8D94-F76356C4F027}">
      <dgm:prSet/>
      <dgm:spPr/>
      <dgm:t>
        <a:bodyPr/>
        <a:lstStyle/>
        <a:p>
          <a:endParaRPr lang="en-US"/>
        </a:p>
      </dgm:t>
    </dgm:pt>
    <dgm:pt modelId="{01691177-1594-43D3-ADFE-A5C315B6E140}" type="sibTrans" cxnId="{8DD95BFB-B19E-478B-8D94-F76356C4F027}">
      <dgm:prSet/>
      <dgm:spPr/>
      <dgm:t>
        <a:bodyPr/>
        <a:lstStyle/>
        <a:p>
          <a:endParaRPr lang="en-US"/>
        </a:p>
      </dgm:t>
    </dgm:pt>
    <dgm:pt modelId="{A984DBA2-0221-47BE-9F5E-3C7F799FC004}">
      <dgm:prSet phldrT="[Text]"/>
      <dgm:spPr/>
      <dgm:t>
        <a:bodyPr/>
        <a:lstStyle/>
        <a:p>
          <a:r>
            <a:rPr lang="en-US" dirty="0"/>
            <a:t>Escape Gambling</a:t>
          </a:r>
        </a:p>
      </dgm:t>
    </dgm:pt>
    <dgm:pt modelId="{DE9DD248-5ABF-4ACA-ABE8-76B8FC3B1746}" type="parTrans" cxnId="{8DCB759F-40A4-4136-B2F4-3D1629D7F94B}">
      <dgm:prSet/>
      <dgm:spPr/>
      <dgm:t>
        <a:bodyPr/>
        <a:lstStyle/>
        <a:p>
          <a:endParaRPr lang="en-US"/>
        </a:p>
      </dgm:t>
    </dgm:pt>
    <dgm:pt modelId="{4CCE68CE-7F45-4F0C-B194-ECF335BFC5A4}" type="sibTrans" cxnId="{8DCB759F-40A4-4136-B2F4-3D1629D7F94B}">
      <dgm:prSet/>
      <dgm:spPr/>
      <dgm:t>
        <a:bodyPr/>
        <a:lstStyle/>
        <a:p>
          <a:endParaRPr lang="en-US"/>
        </a:p>
      </dgm:t>
    </dgm:pt>
    <dgm:pt modelId="{E6B3B964-1F0D-4AAE-BC82-1454B3E09E32}" type="pres">
      <dgm:prSet presAssocID="{477DD525-6F15-402B-87DA-E97AA6D3322F}" presName="linearFlow" presStyleCnt="0">
        <dgm:presLayoutVars>
          <dgm:dir/>
          <dgm:resizeHandles val="exact"/>
        </dgm:presLayoutVars>
      </dgm:prSet>
      <dgm:spPr/>
    </dgm:pt>
    <dgm:pt modelId="{39A903D7-E08D-4C0D-B8E2-BF4969370A49}" type="pres">
      <dgm:prSet presAssocID="{40B474EC-A590-47DD-BCC4-B89458FEC193}" presName="composite" presStyleCnt="0"/>
      <dgm:spPr/>
    </dgm:pt>
    <dgm:pt modelId="{C743ABB3-1B12-4852-9596-13CE80505F0E}" type="pres">
      <dgm:prSet presAssocID="{40B474EC-A590-47DD-BCC4-B89458FEC193}" presName="imgShp" presStyleLbl="fgImgPlace1" presStyleIdx="0" presStyleCnt="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9000" r="-29000"/>
          </a:stretch>
        </a:blipFill>
      </dgm:spPr>
    </dgm:pt>
    <dgm:pt modelId="{94CD93A4-1F18-4487-814A-6AEA751D6BDC}" type="pres">
      <dgm:prSet presAssocID="{40B474EC-A590-47DD-BCC4-B89458FEC193}" presName="txShp" presStyleLbl="node1" presStyleIdx="0" presStyleCnt="2">
        <dgm:presLayoutVars>
          <dgm:bulletEnabled val="1"/>
        </dgm:presLayoutVars>
      </dgm:prSet>
      <dgm:spPr/>
      <dgm:t>
        <a:bodyPr/>
        <a:lstStyle/>
        <a:p>
          <a:endParaRPr lang="en-US"/>
        </a:p>
      </dgm:t>
    </dgm:pt>
    <dgm:pt modelId="{E71011DB-9561-4491-BD23-7EBFCEDBDB66}" type="pres">
      <dgm:prSet presAssocID="{01691177-1594-43D3-ADFE-A5C315B6E140}" presName="spacing" presStyleCnt="0"/>
      <dgm:spPr/>
    </dgm:pt>
    <dgm:pt modelId="{3F17833B-B53F-45D7-8552-6E1D82744DB0}" type="pres">
      <dgm:prSet presAssocID="{A984DBA2-0221-47BE-9F5E-3C7F799FC004}" presName="composite" presStyleCnt="0"/>
      <dgm:spPr/>
    </dgm:pt>
    <dgm:pt modelId="{9348981B-D3AE-4FBC-B4CF-4F487AFC84E0}" type="pres">
      <dgm:prSet presAssocID="{A984DBA2-0221-47BE-9F5E-3C7F799FC004}" presName="imgShp" presStyleLbl="fgImgPlace1" presStyleIdx="1" presStyleCnt="2"/>
      <dgm:spPr>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60997" r="-3003"/>
          </a:stretch>
        </a:blipFill>
      </dgm:spPr>
    </dgm:pt>
    <dgm:pt modelId="{D79578C6-0C3E-4D3B-A093-02DA43188F21}" type="pres">
      <dgm:prSet presAssocID="{A984DBA2-0221-47BE-9F5E-3C7F799FC004}" presName="txShp" presStyleLbl="node1" presStyleIdx="1" presStyleCnt="2">
        <dgm:presLayoutVars>
          <dgm:bulletEnabled val="1"/>
        </dgm:presLayoutVars>
      </dgm:prSet>
      <dgm:spPr/>
      <dgm:t>
        <a:bodyPr/>
        <a:lstStyle/>
        <a:p>
          <a:endParaRPr lang="en-US"/>
        </a:p>
      </dgm:t>
    </dgm:pt>
  </dgm:ptLst>
  <dgm:cxnLst>
    <dgm:cxn modelId="{B8EFC79D-BDF5-4DD1-9BB9-4678C30E5805}" type="presOf" srcId="{40B474EC-A590-47DD-BCC4-B89458FEC193}" destId="{94CD93A4-1F18-4487-814A-6AEA751D6BDC}" srcOrd="0" destOrd="0" presId="urn:microsoft.com/office/officeart/2005/8/layout/vList3"/>
    <dgm:cxn modelId="{05962533-B50A-4AAA-92C0-8E1984155977}" type="presOf" srcId="{A984DBA2-0221-47BE-9F5E-3C7F799FC004}" destId="{D79578C6-0C3E-4D3B-A093-02DA43188F21}" srcOrd="0" destOrd="0" presId="urn:microsoft.com/office/officeart/2005/8/layout/vList3"/>
    <dgm:cxn modelId="{8DD95BFB-B19E-478B-8D94-F76356C4F027}" srcId="{477DD525-6F15-402B-87DA-E97AA6D3322F}" destId="{40B474EC-A590-47DD-BCC4-B89458FEC193}" srcOrd="0" destOrd="0" parTransId="{0B9D6CB8-036C-4CC9-9056-7D20940BFEC8}" sibTransId="{01691177-1594-43D3-ADFE-A5C315B6E140}"/>
    <dgm:cxn modelId="{8DCB759F-40A4-4136-B2F4-3D1629D7F94B}" srcId="{477DD525-6F15-402B-87DA-E97AA6D3322F}" destId="{A984DBA2-0221-47BE-9F5E-3C7F799FC004}" srcOrd="1" destOrd="0" parTransId="{DE9DD248-5ABF-4ACA-ABE8-76B8FC3B1746}" sibTransId="{4CCE68CE-7F45-4F0C-B194-ECF335BFC5A4}"/>
    <dgm:cxn modelId="{A17528E4-8CB4-4359-BE69-E703DB3845AD}" type="presOf" srcId="{477DD525-6F15-402B-87DA-E97AA6D3322F}" destId="{E6B3B964-1F0D-4AAE-BC82-1454B3E09E32}" srcOrd="0" destOrd="0" presId="urn:microsoft.com/office/officeart/2005/8/layout/vList3"/>
    <dgm:cxn modelId="{D13E9612-7710-43D5-8903-A700B702474E}" type="presParOf" srcId="{E6B3B964-1F0D-4AAE-BC82-1454B3E09E32}" destId="{39A903D7-E08D-4C0D-B8E2-BF4969370A49}" srcOrd="0" destOrd="0" presId="urn:microsoft.com/office/officeart/2005/8/layout/vList3"/>
    <dgm:cxn modelId="{3287FC89-DE3B-4368-9A8D-563842543FEE}" type="presParOf" srcId="{39A903D7-E08D-4C0D-B8E2-BF4969370A49}" destId="{C743ABB3-1B12-4852-9596-13CE80505F0E}" srcOrd="0" destOrd="0" presId="urn:microsoft.com/office/officeart/2005/8/layout/vList3"/>
    <dgm:cxn modelId="{3E47A797-0A07-4AB8-B583-49611B072496}" type="presParOf" srcId="{39A903D7-E08D-4C0D-B8E2-BF4969370A49}" destId="{94CD93A4-1F18-4487-814A-6AEA751D6BDC}" srcOrd="1" destOrd="0" presId="urn:microsoft.com/office/officeart/2005/8/layout/vList3"/>
    <dgm:cxn modelId="{184BDFD4-90E1-4D1A-BD47-1CFD7B3D52E2}" type="presParOf" srcId="{E6B3B964-1F0D-4AAE-BC82-1454B3E09E32}" destId="{E71011DB-9561-4491-BD23-7EBFCEDBDB66}" srcOrd="1" destOrd="0" presId="urn:microsoft.com/office/officeart/2005/8/layout/vList3"/>
    <dgm:cxn modelId="{16BA7B52-1E3A-4F0F-B2A4-7F27D0FB9BAF}" type="presParOf" srcId="{E6B3B964-1F0D-4AAE-BC82-1454B3E09E32}" destId="{3F17833B-B53F-45D7-8552-6E1D82744DB0}" srcOrd="2" destOrd="0" presId="urn:microsoft.com/office/officeart/2005/8/layout/vList3"/>
    <dgm:cxn modelId="{B7E82FBA-5F33-486C-9CFC-1063B969B38E}" type="presParOf" srcId="{3F17833B-B53F-45D7-8552-6E1D82744DB0}" destId="{9348981B-D3AE-4FBC-B4CF-4F487AFC84E0}" srcOrd="0" destOrd="0" presId="urn:microsoft.com/office/officeart/2005/8/layout/vList3"/>
    <dgm:cxn modelId="{9C0E9314-E89B-41D3-8C07-DBAD3CACC8F6}" type="presParOf" srcId="{3F17833B-B53F-45D7-8552-6E1D82744DB0}" destId="{D79578C6-0C3E-4D3B-A093-02DA43188F2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6C41BF-638D-4397-87B4-450D0FCF5844}"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en-US"/>
        </a:p>
      </dgm:t>
    </dgm:pt>
    <dgm:pt modelId="{2AFD6E62-E620-49B2-8B9E-50DAA2164C11}">
      <dgm:prSet phldrT="[Text]"/>
      <dgm:spPr>
        <a:solidFill>
          <a:schemeClr val="accent6"/>
        </a:solidFill>
      </dgm:spPr>
      <dgm:t>
        <a:bodyPr/>
        <a:lstStyle/>
        <a:p>
          <a:r>
            <a:rPr lang="en-US" b="1" dirty="0">
              <a:solidFill>
                <a:schemeClr val="bg1"/>
              </a:solidFill>
            </a:rPr>
            <a:t>Winning Phase</a:t>
          </a:r>
        </a:p>
      </dgm:t>
    </dgm:pt>
    <dgm:pt modelId="{A0AD9DA3-A092-4251-9645-7078631812C2}" type="parTrans" cxnId="{89EDEF01-7724-4CB2-A00B-A9B1AD3E8439}">
      <dgm:prSet/>
      <dgm:spPr/>
      <dgm:t>
        <a:bodyPr/>
        <a:lstStyle/>
        <a:p>
          <a:endParaRPr lang="en-US">
            <a:solidFill>
              <a:schemeClr val="bg1"/>
            </a:solidFill>
          </a:endParaRPr>
        </a:p>
      </dgm:t>
    </dgm:pt>
    <dgm:pt modelId="{4EFE9FB8-0039-4905-BD6F-7A1E38D3B6EA}" type="sibTrans" cxnId="{89EDEF01-7724-4CB2-A00B-A9B1AD3E8439}">
      <dgm:prSet/>
      <dgm:spPr/>
      <dgm:t>
        <a:bodyPr/>
        <a:lstStyle/>
        <a:p>
          <a:endParaRPr lang="en-US">
            <a:solidFill>
              <a:schemeClr val="bg1"/>
            </a:solidFill>
          </a:endParaRPr>
        </a:p>
      </dgm:t>
    </dgm:pt>
    <dgm:pt modelId="{970FA567-B65B-4630-BEA7-AD6D09004DE0}">
      <dgm:prSet phldrT="[Text]" custT="1"/>
      <dgm:spPr/>
      <dgm:t>
        <a:bodyPr/>
        <a:lstStyle/>
        <a:p>
          <a:r>
            <a:rPr lang="en-US" sz="1600" dirty="0">
              <a:solidFill>
                <a:schemeClr val="bg1"/>
              </a:solidFill>
            </a:rPr>
            <a:t>Gambles infrequently and socially</a:t>
          </a:r>
        </a:p>
      </dgm:t>
    </dgm:pt>
    <dgm:pt modelId="{20AF54EF-E1A2-42C7-80B1-F279769394B4}" type="parTrans" cxnId="{14D65956-D352-4D03-A89D-9CCEDD6789C9}">
      <dgm:prSet/>
      <dgm:spPr/>
      <dgm:t>
        <a:bodyPr/>
        <a:lstStyle/>
        <a:p>
          <a:endParaRPr lang="en-US">
            <a:solidFill>
              <a:schemeClr val="bg1"/>
            </a:solidFill>
          </a:endParaRPr>
        </a:p>
      </dgm:t>
    </dgm:pt>
    <dgm:pt modelId="{538DADDC-1383-411A-BCC5-FAA3206B29AE}" type="sibTrans" cxnId="{14D65956-D352-4D03-A89D-9CCEDD6789C9}">
      <dgm:prSet/>
      <dgm:spPr/>
      <dgm:t>
        <a:bodyPr/>
        <a:lstStyle/>
        <a:p>
          <a:endParaRPr lang="en-US">
            <a:solidFill>
              <a:schemeClr val="bg1"/>
            </a:solidFill>
          </a:endParaRPr>
        </a:p>
      </dgm:t>
    </dgm:pt>
    <dgm:pt modelId="{533C2628-EE20-42A8-8819-1F86789A6105}">
      <dgm:prSet phldrT="[Text]"/>
      <dgm:spPr>
        <a:solidFill>
          <a:schemeClr val="accent4"/>
        </a:solidFill>
      </dgm:spPr>
      <dgm:t>
        <a:bodyPr/>
        <a:lstStyle/>
        <a:p>
          <a:r>
            <a:rPr lang="en-US" b="1" dirty="0">
              <a:solidFill>
                <a:schemeClr val="bg1"/>
              </a:solidFill>
            </a:rPr>
            <a:t>Losing Phase</a:t>
          </a:r>
        </a:p>
      </dgm:t>
    </dgm:pt>
    <dgm:pt modelId="{437913B0-2723-4581-B567-A66B21398B68}" type="parTrans" cxnId="{010A61B9-A6CC-4351-8139-5E9CF11A4E1A}">
      <dgm:prSet/>
      <dgm:spPr/>
      <dgm:t>
        <a:bodyPr/>
        <a:lstStyle/>
        <a:p>
          <a:endParaRPr lang="en-US">
            <a:solidFill>
              <a:schemeClr val="bg1"/>
            </a:solidFill>
          </a:endParaRPr>
        </a:p>
      </dgm:t>
    </dgm:pt>
    <dgm:pt modelId="{1075F934-DB7A-4FBE-A7D7-9FE1E4C38AD4}" type="sibTrans" cxnId="{010A61B9-A6CC-4351-8139-5E9CF11A4E1A}">
      <dgm:prSet/>
      <dgm:spPr/>
      <dgm:t>
        <a:bodyPr/>
        <a:lstStyle/>
        <a:p>
          <a:endParaRPr lang="en-US">
            <a:solidFill>
              <a:schemeClr val="bg1"/>
            </a:solidFill>
          </a:endParaRPr>
        </a:p>
      </dgm:t>
    </dgm:pt>
    <dgm:pt modelId="{3052EA14-895F-4BE7-82C8-A0CB988D39CC}">
      <dgm:prSet phldrT="[Text]" custT="1"/>
      <dgm:spPr/>
      <dgm:t>
        <a:bodyPr/>
        <a:lstStyle/>
        <a:p>
          <a:r>
            <a:rPr lang="en-US" sz="1600" b="0" dirty="0">
              <a:solidFill>
                <a:schemeClr val="bg1"/>
              </a:solidFill>
            </a:rPr>
            <a:t>Gambles alone</a:t>
          </a:r>
        </a:p>
      </dgm:t>
    </dgm:pt>
    <dgm:pt modelId="{2D30815B-B0D8-4DB5-BC96-A590C53CF734}" type="parTrans" cxnId="{149D9364-3E45-43F1-BA7B-E0714C049876}">
      <dgm:prSet/>
      <dgm:spPr/>
      <dgm:t>
        <a:bodyPr/>
        <a:lstStyle/>
        <a:p>
          <a:endParaRPr lang="en-US">
            <a:solidFill>
              <a:schemeClr val="bg1"/>
            </a:solidFill>
          </a:endParaRPr>
        </a:p>
      </dgm:t>
    </dgm:pt>
    <dgm:pt modelId="{55804547-8CF1-4FDF-ACD0-0038EA32D102}" type="sibTrans" cxnId="{149D9364-3E45-43F1-BA7B-E0714C049876}">
      <dgm:prSet/>
      <dgm:spPr/>
      <dgm:t>
        <a:bodyPr/>
        <a:lstStyle/>
        <a:p>
          <a:endParaRPr lang="en-US">
            <a:solidFill>
              <a:schemeClr val="bg1"/>
            </a:solidFill>
          </a:endParaRPr>
        </a:p>
      </dgm:t>
    </dgm:pt>
    <dgm:pt modelId="{71B0F24E-5FA5-42A6-9F7D-B60C085C5324}">
      <dgm:prSet phldrT="[Text]"/>
      <dgm:spPr>
        <a:solidFill>
          <a:srgbClr val="D86018"/>
        </a:solidFill>
      </dgm:spPr>
      <dgm:t>
        <a:bodyPr/>
        <a:lstStyle/>
        <a:p>
          <a:r>
            <a:rPr lang="en-US" b="1" dirty="0">
              <a:solidFill>
                <a:schemeClr val="bg1"/>
              </a:solidFill>
            </a:rPr>
            <a:t>Desperation Phase</a:t>
          </a:r>
        </a:p>
      </dgm:t>
    </dgm:pt>
    <dgm:pt modelId="{C6635430-F401-4ADB-80DF-AFD900D32C93}" type="parTrans" cxnId="{6A573200-EEA3-4700-9907-D104F4CC5427}">
      <dgm:prSet/>
      <dgm:spPr/>
      <dgm:t>
        <a:bodyPr/>
        <a:lstStyle/>
        <a:p>
          <a:endParaRPr lang="en-US">
            <a:solidFill>
              <a:schemeClr val="bg1"/>
            </a:solidFill>
          </a:endParaRPr>
        </a:p>
      </dgm:t>
    </dgm:pt>
    <dgm:pt modelId="{73D4ED7A-C08A-4260-8F9C-1EF7D4600447}" type="sibTrans" cxnId="{6A573200-EEA3-4700-9907-D104F4CC5427}">
      <dgm:prSet/>
      <dgm:spPr/>
      <dgm:t>
        <a:bodyPr/>
        <a:lstStyle/>
        <a:p>
          <a:endParaRPr lang="en-US">
            <a:solidFill>
              <a:schemeClr val="bg1"/>
            </a:solidFill>
          </a:endParaRPr>
        </a:p>
      </dgm:t>
    </dgm:pt>
    <dgm:pt modelId="{F4EAB164-2AC0-44F6-B386-B37003D9D6B0}">
      <dgm:prSet phldrT="[Text]" custT="1"/>
      <dgm:spPr/>
      <dgm:t>
        <a:bodyPr/>
        <a:lstStyle/>
        <a:p>
          <a:r>
            <a:rPr lang="en-US" sz="1600" dirty="0">
              <a:solidFill>
                <a:schemeClr val="bg1"/>
              </a:solidFill>
            </a:rPr>
            <a:t>Reputation is affected</a:t>
          </a:r>
        </a:p>
      </dgm:t>
    </dgm:pt>
    <dgm:pt modelId="{92BA3D41-E496-4F66-B582-4FB0417E91C1}" type="parTrans" cxnId="{2B0AA535-0DE7-435B-9839-CA6DCFF89CA3}">
      <dgm:prSet/>
      <dgm:spPr/>
      <dgm:t>
        <a:bodyPr/>
        <a:lstStyle/>
        <a:p>
          <a:endParaRPr lang="en-US">
            <a:solidFill>
              <a:schemeClr val="bg1"/>
            </a:solidFill>
          </a:endParaRPr>
        </a:p>
      </dgm:t>
    </dgm:pt>
    <dgm:pt modelId="{62B7617A-07DA-4C20-82D7-C4923C8A9C5C}" type="sibTrans" cxnId="{2B0AA535-0DE7-435B-9839-CA6DCFF89CA3}">
      <dgm:prSet/>
      <dgm:spPr/>
      <dgm:t>
        <a:bodyPr/>
        <a:lstStyle/>
        <a:p>
          <a:endParaRPr lang="en-US">
            <a:solidFill>
              <a:schemeClr val="bg1"/>
            </a:solidFill>
          </a:endParaRPr>
        </a:p>
      </dgm:t>
    </dgm:pt>
    <dgm:pt modelId="{2AF27D68-26C3-4218-AC30-0FEA44840DCD}">
      <dgm:prSet/>
      <dgm:spPr>
        <a:solidFill>
          <a:srgbClr val="C00000"/>
        </a:solidFill>
      </dgm:spPr>
      <dgm:t>
        <a:bodyPr/>
        <a:lstStyle/>
        <a:p>
          <a:r>
            <a:rPr lang="en-US" b="1" dirty="0">
              <a:solidFill>
                <a:schemeClr val="bg1"/>
              </a:solidFill>
            </a:rPr>
            <a:t>Hopelessness</a:t>
          </a:r>
        </a:p>
      </dgm:t>
    </dgm:pt>
    <dgm:pt modelId="{2D8FBDBB-47DC-47EC-9127-41965B3D2A0D}" type="parTrans" cxnId="{250CC7FE-A169-4D4A-A23A-1664281B92E9}">
      <dgm:prSet/>
      <dgm:spPr/>
      <dgm:t>
        <a:bodyPr/>
        <a:lstStyle/>
        <a:p>
          <a:endParaRPr lang="en-US">
            <a:solidFill>
              <a:schemeClr val="bg1"/>
            </a:solidFill>
          </a:endParaRPr>
        </a:p>
      </dgm:t>
    </dgm:pt>
    <dgm:pt modelId="{1B0467F2-9F8B-4A53-A0F3-E72C64CBFEDA}" type="sibTrans" cxnId="{250CC7FE-A169-4D4A-A23A-1664281B92E9}">
      <dgm:prSet/>
      <dgm:spPr/>
      <dgm:t>
        <a:bodyPr/>
        <a:lstStyle/>
        <a:p>
          <a:endParaRPr lang="en-US">
            <a:solidFill>
              <a:schemeClr val="bg1"/>
            </a:solidFill>
          </a:endParaRPr>
        </a:p>
      </dgm:t>
    </dgm:pt>
    <dgm:pt modelId="{8D4B9C9D-781B-4E7D-8681-254936B2D80E}">
      <dgm:prSet phldrT="[Text]" custT="1"/>
      <dgm:spPr/>
      <dgm:t>
        <a:bodyPr/>
        <a:lstStyle/>
        <a:p>
          <a:r>
            <a:rPr lang="en-US" sz="1600" dirty="0">
              <a:solidFill>
                <a:schemeClr val="bg1"/>
              </a:solidFill>
            </a:rPr>
            <a:t>Wins lead to more play and developing tolerance</a:t>
          </a:r>
        </a:p>
      </dgm:t>
    </dgm:pt>
    <dgm:pt modelId="{9E8180DE-E7A7-4684-BC66-9D25DF779F00}" type="parTrans" cxnId="{9F99040E-5251-44C3-833F-B77E5889A088}">
      <dgm:prSet/>
      <dgm:spPr/>
      <dgm:t>
        <a:bodyPr/>
        <a:lstStyle/>
        <a:p>
          <a:endParaRPr lang="en-US">
            <a:solidFill>
              <a:schemeClr val="bg1"/>
            </a:solidFill>
          </a:endParaRPr>
        </a:p>
      </dgm:t>
    </dgm:pt>
    <dgm:pt modelId="{B6801444-091E-438D-8073-31ACBE2B8E1F}" type="sibTrans" cxnId="{9F99040E-5251-44C3-833F-B77E5889A088}">
      <dgm:prSet/>
      <dgm:spPr/>
      <dgm:t>
        <a:bodyPr/>
        <a:lstStyle/>
        <a:p>
          <a:endParaRPr lang="en-US">
            <a:solidFill>
              <a:schemeClr val="bg1"/>
            </a:solidFill>
          </a:endParaRPr>
        </a:p>
      </dgm:t>
    </dgm:pt>
    <dgm:pt modelId="{256322B2-4555-465A-A7A1-40AE2698CFE1}">
      <dgm:prSet phldrT="[Text]" custT="1"/>
      <dgm:spPr/>
      <dgm:t>
        <a:bodyPr/>
        <a:lstStyle/>
        <a:p>
          <a:r>
            <a:rPr lang="en-US" sz="1600" dirty="0">
              <a:solidFill>
                <a:schemeClr val="bg1"/>
              </a:solidFill>
            </a:rPr>
            <a:t>Begins to fantasize about the opportunity of more gambling</a:t>
          </a:r>
        </a:p>
      </dgm:t>
    </dgm:pt>
    <dgm:pt modelId="{0241F677-B17A-41A6-BE71-3541ED3BA2D0}" type="parTrans" cxnId="{DDEC2B7D-E08C-4B89-AE40-7FCBC461D7E9}">
      <dgm:prSet/>
      <dgm:spPr/>
      <dgm:t>
        <a:bodyPr/>
        <a:lstStyle/>
        <a:p>
          <a:endParaRPr lang="en-US">
            <a:solidFill>
              <a:schemeClr val="bg1"/>
            </a:solidFill>
          </a:endParaRPr>
        </a:p>
      </dgm:t>
    </dgm:pt>
    <dgm:pt modelId="{25EC3B84-8989-4E6D-B071-878430CB7F39}" type="sibTrans" cxnId="{DDEC2B7D-E08C-4B89-AE40-7FCBC461D7E9}">
      <dgm:prSet/>
      <dgm:spPr/>
      <dgm:t>
        <a:bodyPr/>
        <a:lstStyle/>
        <a:p>
          <a:endParaRPr lang="en-US">
            <a:solidFill>
              <a:schemeClr val="bg1"/>
            </a:solidFill>
          </a:endParaRPr>
        </a:p>
      </dgm:t>
    </dgm:pt>
    <dgm:pt modelId="{FC62F1D9-0043-494F-8714-3C3467343030}">
      <dgm:prSet phldrT="[Text]" custT="1"/>
      <dgm:spPr/>
      <dgm:t>
        <a:bodyPr/>
        <a:lstStyle/>
        <a:p>
          <a:r>
            <a:rPr lang="en-US" sz="1600" b="0" dirty="0">
              <a:solidFill>
                <a:schemeClr val="bg1"/>
              </a:solidFill>
            </a:rPr>
            <a:t>Personality changes; (Irritable, restless, withdrawn)</a:t>
          </a:r>
        </a:p>
      </dgm:t>
    </dgm:pt>
    <dgm:pt modelId="{9F4AA237-84D1-4726-8CF3-28521FDA9DE9}" type="parTrans" cxnId="{68DA6BF7-5899-4746-86AA-EF0D7EA3F0D7}">
      <dgm:prSet/>
      <dgm:spPr/>
      <dgm:t>
        <a:bodyPr/>
        <a:lstStyle/>
        <a:p>
          <a:endParaRPr lang="en-US">
            <a:solidFill>
              <a:schemeClr val="bg1"/>
            </a:solidFill>
          </a:endParaRPr>
        </a:p>
      </dgm:t>
    </dgm:pt>
    <dgm:pt modelId="{7747938A-64C7-4C09-86B7-6E5E54EBB865}" type="sibTrans" cxnId="{68DA6BF7-5899-4746-86AA-EF0D7EA3F0D7}">
      <dgm:prSet/>
      <dgm:spPr/>
      <dgm:t>
        <a:bodyPr/>
        <a:lstStyle/>
        <a:p>
          <a:endParaRPr lang="en-US">
            <a:solidFill>
              <a:schemeClr val="bg1"/>
            </a:solidFill>
          </a:endParaRPr>
        </a:p>
      </dgm:t>
    </dgm:pt>
    <dgm:pt modelId="{4548D519-C072-44C4-B1AC-427457BDB925}">
      <dgm:prSet phldrT="[Text]" custT="1"/>
      <dgm:spPr/>
      <dgm:t>
        <a:bodyPr/>
        <a:lstStyle/>
        <a:p>
          <a:r>
            <a:rPr lang="en-US" sz="1600" b="0" dirty="0">
              <a:solidFill>
                <a:schemeClr val="bg1"/>
              </a:solidFill>
            </a:rPr>
            <a:t>Losing care about family and work</a:t>
          </a:r>
        </a:p>
      </dgm:t>
    </dgm:pt>
    <dgm:pt modelId="{EDAB1B1A-7FF5-46DD-90CD-CCB9C04301DA}" type="parTrans" cxnId="{292DAC83-3C6B-4897-B1F4-240A1CA71447}">
      <dgm:prSet/>
      <dgm:spPr/>
      <dgm:t>
        <a:bodyPr/>
        <a:lstStyle/>
        <a:p>
          <a:endParaRPr lang="en-US">
            <a:solidFill>
              <a:schemeClr val="bg1"/>
            </a:solidFill>
          </a:endParaRPr>
        </a:p>
      </dgm:t>
    </dgm:pt>
    <dgm:pt modelId="{E515F8AE-F351-4A39-950A-3EB92181100C}" type="sibTrans" cxnId="{292DAC83-3C6B-4897-B1F4-240A1CA71447}">
      <dgm:prSet/>
      <dgm:spPr/>
      <dgm:t>
        <a:bodyPr/>
        <a:lstStyle/>
        <a:p>
          <a:endParaRPr lang="en-US">
            <a:solidFill>
              <a:schemeClr val="bg1"/>
            </a:solidFill>
          </a:endParaRPr>
        </a:p>
      </dgm:t>
    </dgm:pt>
    <dgm:pt modelId="{EAAA3FCE-5C1C-488D-9092-752D2F627044}">
      <dgm:prSet phldrT="[Text]" custT="1"/>
      <dgm:spPr/>
      <dgm:t>
        <a:bodyPr/>
        <a:lstStyle/>
        <a:p>
          <a:r>
            <a:rPr lang="en-US" sz="1600" b="0" dirty="0">
              <a:solidFill>
                <a:schemeClr val="bg1"/>
              </a:solidFill>
            </a:rPr>
            <a:t>Losses are causing financial problems</a:t>
          </a:r>
        </a:p>
      </dgm:t>
    </dgm:pt>
    <dgm:pt modelId="{AC6238A5-491A-4390-B6B4-9B9C003C14CD}" type="parTrans" cxnId="{E7BB663B-07D5-4692-A72E-6F11C4C02221}">
      <dgm:prSet/>
      <dgm:spPr/>
      <dgm:t>
        <a:bodyPr/>
        <a:lstStyle/>
        <a:p>
          <a:endParaRPr lang="en-US">
            <a:solidFill>
              <a:schemeClr val="bg1"/>
            </a:solidFill>
          </a:endParaRPr>
        </a:p>
      </dgm:t>
    </dgm:pt>
    <dgm:pt modelId="{E940FC04-E604-4DC6-94CE-06064E6CFBC0}" type="sibTrans" cxnId="{E7BB663B-07D5-4692-A72E-6F11C4C02221}">
      <dgm:prSet/>
      <dgm:spPr/>
      <dgm:t>
        <a:bodyPr/>
        <a:lstStyle/>
        <a:p>
          <a:endParaRPr lang="en-US">
            <a:solidFill>
              <a:schemeClr val="bg1"/>
            </a:solidFill>
          </a:endParaRPr>
        </a:p>
      </dgm:t>
    </dgm:pt>
    <dgm:pt modelId="{87A0A8B4-60F4-48E9-9661-214B5930D9EF}">
      <dgm:prSet phldrT="[Text]" custT="1"/>
      <dgm:spPr/>
      <dgm:t>
        <a:bodyPr/>
        <a:lstStyle/>
        <a:p>
          <a:r>
            <a:rPr lang="en-US" sz="1600" dirty="0">
              <a:solidFill>
                <a:schemeClr val="bg1"/>
              </a:solidFill>
            </a:rPr>
            <a:t>Alienation from Friends/Family</a:t>
          </a:r>
        </a:p>
      </dgm:t>
    </dgm:pt>
    <dgm:pt modelId="{3B97DED8-4F70-4AF9-BBB2-9CFDE965CCDC}" type="parTrans" cxnId="{72685CB7-BAB6-44A4-B4D3-282C93DEBD4C}">
      <dgm:prSet/>
      <dgm:spPr/>
      <dgm:t>
        <a:bodyPr/>
        <a:lstStyle/>
        <a:p>
          <a:endParaRPr lang="en-US">
            <a:solidFill>
              <a:schemeClr val="bg1"/>
            </a:solidFill>
          </a:endParaRPr>
        </a:p>
      </dgm:t>
    </dgm:pt>
    <dgm:pt modelId="{BCD5BD3B-6E58-4B97-AB3B-C3637CF16D11}" type="sibTrans" cxnId="{72685CB7-BAB6-44A4-B4D3-282C93DEBD4C}">
      <dgm:prSet/>
      <dgm:spPr/>
      <dgm:t>
        <a:bodyPr/>
        <a:lstStyle/>
        <a:p>
          <a:endParaRPr lang="en-US">
            <a:solidFill>
              <a:schemeClr val="bg1"/>
            </a:solidFill>
          </a:endParaRPr>
        </a:p>
      </dgm:t>
    </dgm:pt>
    <dgm:pt modelId="{3A2CC83B-F149-4E35-A079-37D98D47C8E9}">
      <dgm:prSet phldrT="[Text]" custT="1"/>
      <dgm:spPr/>
      <dgm:t>
        <a:bodyPr/>
        <a:lstStyle/>
        <a:p>
          <a:r>
            <a:rPr lang="en-US" sz="1600" dirty="0">
              <a:solidFill>
                <a:schemeClr val="bg1"/>
              </a:solidFill>
            </a:rPr>
            <a:t>Tolerance</a:t>
          </a:r>
        </a:p>
      </dgm:t>
    </dgm:pt>
    <dgm:pt modelId="{29E8CBFA-1B6E-4CB9-A7FF-DF94F41929EF}" type="parTrans" cxnId="{A82A5058-22AD-4F99-AF75-9DE7D3D5753B}">
      <dgm:prSet/>
      <dgm:spPr/>
      <dgm:t>
        <a:bodyPr/>
        <a:lstStyle/>
        <a:p>
          <a:endParaRPr lang="en-US">
            <a:solidFill>
              <a:schemeClr val="bg1"/>
            </a:solidFill>
          </a:endParaRPr>
        </a:p>
      </dgm:t>
    </dgm:pt>
    <dgm:pt modelId="{5AC15446-DABF-4791-9A8B-2D6DE6BFA1DA}" type="sibTrans" cxnId="{A82A5058-22AD-4F99-AF75-9DE7D3D5753B}">
      <dgm:prSet/>
      <dgm:spPr/>
      <dgm:t>
        <a:bodyPr/>
        <a:lstStyle/>
        <a:p>
          <a:endParaRPr lang="en-US">
            <a:solidFill>
              <a:schemeClr val="bg1"/>
            </a:solidFill>
          </a:endParaRPr>
        </a:p>
      </dgm:t>
    </dgm:pt>
    <dgm:pt modelId="{3F17FD76-9346-4567-9363-8053D1DDA82E}">
      <dgm:prSet phldrT="[Text]" custT="1"/>
      <dgm:spPr/>
      <dgm:t>
        <a:bodyPr/>
        <a:lstStyle/>
        <a:p>
          <a:r>
            <a:rPr lang="en-US" sz="1600" dirty="0">
              <a:solidFill>
                <a:schemeClr val="bg1"/>
              </a:solidFill>
            </a:rPr>
            <a:t>Blame, Panic, and Relying on possibility of winning</a:t>
          </a:r>
        </a:p>
      </dgm:t>
    </dgm:pt>
    <dgm:pt modelId="{88D94123-697D-4847-A6F8-A7E7D2C0C64E}" type="parTrans" cxnId="{4CA8148E-61A5-49F9-A378-36AE775DD0A6}">
      <dgm:prSet/>
      <dgm:spPr/>
      <dgm:t>
        <a:bodyPr/>
        <a:lstStyle/>
        <a:p>
          <a:endParaRPr lang="en-US">
            <a:solidFill>
              <a:schemeClr val="bg1"/>
            </a:solidFill>
          </a:endParaRPr>
        </a:p>
      </dgm:t>
    </dgm:pt>
    <dgm:pt modelId="{2617DBD4-C9E0-414A-9D86-785955851296}" type="sibTrans" cxnId="{4CA8148E-61A5-49F9-A378-36AE775DD0A6}">
      <dgm:prSet/>
      <dgm:spPr/>
      <dgm:t>
        <a:bodyPr/>
        <a:lstStyle/>
        <a:p>
          <a:endParaRPr lang="en-US">
            <a:solidFill>
              <a:schemeClr val="bg1"/>
            </a:solidFill>
          </a:endParaRPr>
        </a:p>
      </dgm:t>
    </dgm:pt>
    <dgm:pt modelId="{A666CDA7-2300-4027-AAA7-7D1EC6EEFA20}" type="pres">
      <dgm:prSet presAssocID="{646C41BF-638D-4397-87B4-450D0FCF5844}" presName="rootnode" presStyleCnt="0">
        <dgm:presLayoutVars>
          <dgm:chMax/>
          <dgm:chPref/>
          <dgm:dir/>
          <dgm:animLvl val="lvl"/>
        </dgm:presLayoutVars>
      </dgm:prSet>
      <dgm:spPr/>
      <dgm:t>
        <a:bodyPr/>
        <a:lstStyle/>
        <a:p>
          <a:endParaRPr lang="en-US"/>
        </a:p>
      </dgm:t>
    </dgm:pt>
    <dgm:pt modelId="{B3C5696E-5AA4-474F-A3FA-B5F9DADE8664}" type="pres">
      <dgm:prSet presAssocID="{2AFD6E62-E620-49B2-8B9E-50DAA2164C11}" presName="composite" presStyleCnt="0"/>
      <dgm:spPr/>
    </dgm:pt>
    <dgm:pt modelId="{7B97D00A-D06E-4EDB-A4A6-C9BFA72605FE}" type="pres">
      <dgm:prSet presAssocID="{2AFD6E62-E620-49B2-8B9E-50DAA2164C11}" presName="bentUpArrow1" presStyleLbl="alignImgPlace1" presStyleIdx="0" presStyleCnt="3" custScaleY="101521" custLinFactNeighborX="-13001" custLinFactNeighborY="6331"/>
      <dgm:spPr/>
    </dgm:pt>
    <dgm:pt modelId="{858994C0-325B-4A89-8D05-39EF08FCE3C6}" type="pres">
      <dgm:prSet presAssocID="{2AFD6E62-E620-49B2-8B9E-50DAA2164C11}" presName="ParentText" presStyleLbl="node1" presStyleIdx="0" presStyleCnt="4" custLinFactNeighborX="-54448" custLinFactNeighborY="3259">
        <dgm:presLayoutVars>
          <dgm:chMax val="1"/>
          <dgm:chPref val="1"/>
          <dgm:bulletEnabled val="1"/>
        </dgm:presLayoutVars>
      </dgm:prSet>
      <dgm:spPr/>
      <dgm:t>
        <a:bodyPr/>
        <a:lstStyle/>
        <a:p>
          <a:endParaRPr lang="en-US"/>
        </a:p>
      </dgm:t>
    </dgm:pt>
    <dgm:pt modelId="{3E6C1261-5D63-424B-AD47-F6456474A265}" type="pres">
      <dgm:prSet presAssocID="{2AFD6E62-E620-49B2-8B9E-50DAA2164C11}" presName="ChildText" presStyleLbl="revTx" presStyleIdx="0" presStyleCnt="3" custScaleX="391910" custLinFactX="54526" custLinFactNeighborX="100000" custLinFactNeighborY="1823">
        <dgm:presLayoutVars>
          <dgm:chMax val="0"/>
          <dgm:chPref val="0"/>
          <dgm:bulletEnabled val="1"/>
        </dgm:presLayoutVars>
      </dgm:prSet>
      <dgm:spPr/>
      <dgm:t>
        <a:bodyPr/>
        <a:lstStyle/>
        <a:p>
          <a:endParaRPr lang="en-US"/>
        </a:p>
      </dgm:t>
    </dgm:pt>
    <dgm:pt modelId="{3B9BF9E0-D993-4085-9317-5D9AD50CFB09}" type="pres">
      <dgm:prSet presAssocID="{4EFE9FB8-0039-4905-BD6F-7A1E38D3B6EA}" presName="sibTrans" presStyleCnt="0"/>
      <dgm:spPr/>
    </dgm:pt>
    <dgm:pt modelId="{458D3E49-D39E-472F-89BA-3154012023D6}" type="pres">
      <dgm:prSet presAssocID="{533C2628-EE20-42A8-8819-1F86789A6105}" presName="composite" presStyleCnt="0"/>
      <dgm:spPr/>
    </dgm:pt>
    <dgm:pt modelId="{2B3A6F99-1CB3-4701-8A5D-A0E5FF69EB3E}" type="pres">
      <dgm:prSet presAssocID="{533C2628-EE20-42A8-8819-1F86789A6105}" presName="bentUpArrow1" presStyleLbl="alignImgPlace1" presStyleIdx="1" presStyleCnt="3" custLinFactX="-8882" custLinFactNeighborX="-100000" custLinFactNeighborY="-465"/>
      <dgm:spPr/>
    </dgm:pt>
    <dgm:pt modelId="{94F264E8-CEBA-4DE0-8044-FA1286DEC7A0}" type="pres">
      <dgm:prSet presAssocID="{533C2628-EE20-42A8-8819-1F86789A6105}" presName="ParentText" presStyleLbl="node1" presStyleIdx="1" presStyleCnt="4" custLinFactNeighborX="-79614" custLinFactNeighborY="-1044">
        <dgm:presLayoutVars>
          <dgm:chMax val="1"/>
          <dgm:chPref val="1"/>
          <dgm:bulletEnabled val="1"/>
        </dgm:presLayoutVars>
      </dgm:prSet>
      <dgm:spPr/>
      <dgm:t>
        <a:bodyPr/>
        <a:lstStyle/>
        <a:p>
          <a:endParaRPr lang="en-US"/>
        </a:p>
      </dgm:t>
    </dgm:pt>
    <dgm:pt modelId="{FD85F558-9516-4B08-AC03-6B4500E85534}" type="pres">
      <dgm:prSet presAssocID="{533C2628-EE20-42A8-8819-1F86789A6105}" presName="ChildText" presStyleLbl="revTx" presStyleIdx="1" presStyleCnt="3" custScaleX="435430" custLinFactNeighborX="53884" custLinFactNeighborY="2866">
        <dgm:presLayoutVars>
          <dgm:chMax val="0"/>
          <dgm:chPref val="0"/>
          <dgm:bulletEnabled val="1"/>
        </dgm:presLayoutVars>
      </dgm:prSet>
      <dgm:spPr/>
      <dgm:t>
        <a:bodyPr/>
        <a:lstStyle/>
        <a:p>
          <a:endParaRPr lang="en-US"/>
        </a:p>
      </dgm:t>
    </dgm:pt>
    <dgm:pt modelId="{2F95B4B6-B482-48CE-97FD-CAF3766E6D25}" type="pres">
      <dgm:prSet presAssocID="{1075F934-DB7A-4FBE-A7D7-9FE1E4C38AD4}" presName="sibTrans" presStyleCnt="0"/>
      <dgm:spPr/>
    </dgm:pt>
    <dgm:pt modelId="{ED98B1FA-7F77-438B-9F6E-76B64C16278F}" type="pres">
      <dgm:prSet presAssocID="{71B0F24E-5FA5-42A6-9F7D-B60C085C5324}" presName="composite" presStyleCnt="0"/>
      <dgm:spPr/>
    </dgm:pt>
    <dgm:pt modelId="{AA29118E-7BB9-4B0A-A035-6B93D9F323E3}" type="pres">
      <dgm:prSet presAssocID="{71B0F24E-5FA5-42A6-9F7D-B60C085C5324}" presName="bentUpArrow1" presStyleLbl="alignImgPlace1" presStyleIdx="2" presStyleCnt="3" custLinFactX="-42027" custLinFactNeighborX="-100000" custLinFactNeighborY="909"/>
      <dgm:spPr/>
    </dgm:pt>
    <dgm:pt modelId="{B8D853D1-CFA8-4583-B90E-7B6A458E7B4B}" type="pres">
      <dgm:prSet presAssocID="{71B0F24E-5FA5-42A6-9F7D-B60C085C5324}" presName="ParentText" presStyleLbl="node1" presStyleIdx="2" presStyleCnt="4" custLinFactX="-6431" custLinFactNeighborX="-100000" custLinFactNeighborY="-202">
        <dgm:presLayoutVars>
          <dgm:chMax val="1"/>
          <dgm:chPref val="1"/>
          <dgm:bulletEnabled val="1"/>
        </dgm:presLayoutVars>
      </dgm:prSet>
      <dgm:spPr/>
      <dgm:t>
        <a:bodyPr/>
        <a:lstStyle/>
        <a:p>
          <a:endParaRPr lang="en-US"/>
        </a:p>
      </dgm:t>
    </dgm:pt>
    <dgm:pt modelId="{8461D23A-E9DA-41E6-8014-1DE713A025AC}" type="pres">
      <dgm:prSet presAssocID="{71B0F24E-5FA5-42A6-9F7D-B60C085C5324}" presName="ChildText" presStyleLbl="revTx" presStyleIdx="2" presStyleCnt="3" custScaleX="268279" custLinFactNeighborX="-60512" custLinFactNeighborY="3908">
        <dgm:presLayoutVars>
          <dgm:chMax val="0"/>
          <dgm:chPref val="0"/>
          <dgm:bulletEnabled val="1"/>
        </dgm:presLayoutVars>
      </dgm:prSet>
      <dgm:spPr/>
      <dgm:t>
        <a:bodyPr/>
        <a:lstStyle/>
        <a:p>
          <a:endParaRPr lang="en-US"/>
        </a:p>
      </dgm:t>
    </dgm:pt>
    <dgm:pt modelId="{D92624DD-BF4E-404C-ABBD-297D167126C3}" type="pres">
      <dgm:prSet presAssocID="{73D4ED7A-C08A-4260-8F9C-1EF7D4600447}" presName="sibTrans" presStyleCnt="0"/>
      <dgm:spPr/>
    </dgm:pt>
    <dgm:pt modelId="{4CBCAB6E-0B79-4D11-995B-3CA58C89FC95}" type="pres">
      <dgm:prSet presAssocID="{2AF27D68-26C3-4218-AC30-0FEA44840DCD}" presName="composite" presStyleCnt="0"/>
      <dgm:spPr/>
    </dgm:pt>
    <dgm:pt modelId="{A48F32A8-539B-45DE-9DBF-E5DF82A2E5A9}" type="pres">
      <dgm:prSet presAssocID="{2AF27D68-26C3-4218-AC30-0FEA44840DCD}" presName="ParentText" presStyleLbl="node1" presStyleIdx="3" presStyleCnt="4" custLinFactX="-55227" custLinFactNeighborX="-100000" custLinFactNeighborY="964">
        <dgm:presLayoutVars>
          <dgm:chMax val="1"/>
          <dgm:chPref val="1"/>
          <dgm:bulletEnabled val="1"/>
        </dgm:presLayoutVars>
      </dgm:prSet>
      <dgm:spPr/>
      <dgm:t>
        <a:bodyPr/>
        <a:lstStyle/>
        <a:p>
          <a:endParaRPr lang="en-US"/>
        </a:p>
      </dgm:t>
    </dgm:pt>
  </dgm:ptLst>
  <dgm:cxnLst>
    <dgm:cxn modelId="{F7EEEFF3-1549-44C9-9E40-02857DC0E864}" type="presOf" srcId="{3052EA14-895F-4BE7-82C8-A0CB988D39CC}" destId="{FD85F558-9516-4B08-AC03-6B4500E85534}" srcOrd="0" destOrd="0" presId="urn:microsoft.com/office/officeart/2005/8/layout/StepDownProcess"/>
    <dgm:cxn modelId="{05FB631C-2DED-451B-9B17-C9E835D6C988}" type="presOf" srcId="{533C2628-EE20-42A8-8819-1F86789A6105}" destId="{94F264E8-CEBA-4DE0-8044-FA1286DEC7A0}" srcOrd="0" destOrd="0" presId="urn:microsoft.com/office/officeart/2005/8/layout/StepDownProcess"/>
    <dgm:cxn modelId="{9F839FAC-10B6-4D7E-AADD-BFD03A3B3DAA}" type="presOf" srcId="{2AF27D68-26C3-4218-AC30-0FEA44840DCD}" destId="{A48F32A8-539B-45DE-9DBF-E5DF82A2E5A9}" srcOrd="0" destOrd="0" presId="urn:microsoft.com/office/officeart/2005/8/layout/StepDownProcess"/>
    <dgm:cxn modelId="{E7BB663B-07D5-4692-A72E-6F11C4C02221}" srcId="{533C2628-EE20-42A8-8819-1F86789A6105}" destId="{EAAA3FCE-5C1C-488D-9092-752D2F627044}" srcOrd="3" destOrd="0" parTransId="{AC6238A5-491A-4390-B6B4-9B9C003C14CD}" sibTransId="{E940FC04-E604-4DC6-94CE-06064E6CFBC0}"/>
    <dgm:cxn modelId="{2B0AA535-0DE7-435B-9839-CA6DCFF89CA3}" srcId="{71B0F24E-5FA5-42A6-9F7D-B60C085C5324}" destId="{F4EAB164-2AC0-44F6-B386-B37003D9D6B0}" srcOrd="0" destOrd="0" parTransId="{92BA3D41-E496-4F66-B582-4FB0417E91C1}" sibTransId="{62B7617A-07DA-4C20-82D7-C4923C8A9C5C}"/>
    <dgm:cxn modelId="{1C743DB4-CE7E-4805-AE27-F77971B50306}" type="presOf" srcId="{71B0F24E-5FA5-42A6-9F7D-B60C085C5324}" destId="{B8D853D1-CFA8-4583-B90E-7B6A458E7B4B}" srcOrd="0" destOrd="0" presId="urn:microsoft.com/office/officeart/2005/8/layout/StepDownProcess"/>
    <dgm:cxn modelId="{0ED1E750-2375-4E07-8275-D5E76F390FB4}" type="presOf" srcId="{646C41BF-638D-4397-87B4-450D0FCF5844}" destId="{A666CDA7-2300-4027-AAA7-7D1EC6EEFA20}" srcOrd="0" destOrd="0" presId="urn:microsoft.com/office/officeart/2005/8/layout/StepDownProcess"/>
    <dgm:cxn modelId="{4CA8148E-61A5-49F9-A378-36AE775DD0A6}" srcId="{71B0F24E-5FA5-42A6-9F7D-B60C085C5324}" destId="{3F17FD76-9346-4567-9363-8053D1DDA82E}" srcOrd="3" destOrd="0" parTransId="{88D94123-697D-4847-A6F8-A7E7D2C0C64E}" sibTransId="{2617DBD4-C9E0-414A-9D86-785955851296}"/>
    <dgm:cxn modelId="{DDEC2B7D-E08C-4B89-AE40-7FCBC461D7E9}" srcId="{2AFD6E62-E620-49B2-8B9E-50DAA2164C11}" destId="{256322B2-4555-465A-A7A1-40AE2698CFE1}" srcOrd="2" destOrd="0" parTransId="{0241F677-B17A-41A6-BE71-3541ED3BA2D0}" sibTransId="{25EC3B84-8989-4E6D-B071-878430CB7F39}"/>
    <dgm:cxn modelId="{149D9364-3E45-43F1-BA7B-E0714C049876}" srcId="{533C2628-EE20-42A8-8819-1F86789A6105}" destId="{3052EA14-895F-4BE7-82C8-A0CB988D39CC}" srcOrd="0" destOrd="0" parTransId="{2D30815B-B0D8-4DB5-BC96-A590C53CF734}" sibTransId="{55804547-8CF1-4FDF-ACD0-0038EA32D102}"/>
    <dgm:cxn modelId="{292DAC83-3C6B-4897-B1F4-240A1CA71447}" srcId="{533C2628-EE20-42A8-8819-1F86789A6105}" destId="{4548D519-C072-44C4-B1AC-427457BDB925}" srcOrd="2" destOrd="0" parTransId="{EDAB1B1A-7FF5-46DD-90CD-CCB9C04301DA}" sibTransId="{E515F8AE-F351-4A39-950A-3EB92181100C}"/>
    <dgm:cxn modelId="{68DA6BF7-5899-4746-86AA-EF0D7EA3F0D7}" srcId="{533C2628-EE20-42A8-8819-1F86789A6105}" destId="{FC62F1D9-0043-494F-8714-3C3467343030}" srcOrd="1" destOrd="0" parTransId="{9F4AA237-84D1-4726-8CF3-28521FDA9DE9}" sibTransId="{7747938A-64C7-4C09-86B7-6E5E54EBB865}"/>
    <dgm:cxn modelId="{14D65956-D352-4D03-A89D-9CCEDD6789C9}" srcId="{2AFD6E62-E620-49B2-8B9E-50DAA2164C11}" destId="{970FA567-B65B-4630-BEA7-AD6D09004DE0}" srcOrd="0" destOrd="0" parTransId="{20AF54EF-E1A2-42C7-80B1-F279769394B4}" sibTransId="{538DADDC-1383-411A-BCC5-FAA3206B29AE}"/>
    <dgm:cxn modelId="{EB9BB400-B75F-4381-9755-9A0EB4E8E52D}" type="presOf" srcId="{8D4B9C9D-781B-4E7D-8681-254936B2D80E}" destId="{3E6C1261-5D63-424B-AD47-F6456474A265}" srcOrd="0" destOrd="1" presId="urn:microsoft.com/office/officeart/2005/8/layout/StepDownProcess"/>
    <dgm:cxn modelId="{6A573200-EEA3-4700-9907-D104F4CC5427}" srcId="{646C41BF-638D-4397-87B4-450D0FCF5844}" destId="{71B0F24E-5FA5-42A6-9F7D-B60C085C5324}" srcOrd="2" destOrd="0" parTransId="{C6635430-F401-4ADB-80DF-AFD900D32C93}" sibTransId="{73D4ED7A-C08A-4260-8F9C-1EF7D4600447}"/>
    <dgm:cxn modelId="{62CA4172-CBCE-4219-A460-C215F05385D6}" type="presOf" srcId="{F4EAB164-2AC0-44F6-B386-B37003D9D6B0}" destId="{8461D23A-E9DA-41E6-8014-1DE713A025AC}" srcOrd="0" destOrd="0" presId="urn:microsoft.com/office/officeart/2005/8/layout/StepDownProcess"/>
    <dgm:cxn modelId="{44D264FF-ACDB-45AC-AF3E-8E9BC18A098B}" type="presOf" srcId="{EAAA3FCE-5C1C-488D-9092-752D2F627044}" destId="{FD85F558-9516-4B08-AC03-6B4500E85534}" srcOrd="0" destOrd="3" presId="urn:microsoft.com/office/officeart/2005/8/layout/StepDownProcess"/>
    <dgm:cxn modelId="{7EABE698-E3B5-4BA3-B45F-4B6CB65B559B}" type="presOf" srcId="{2AFD6E62-E620-49B2-8B9E-50DAA2164C11}" destId="{858994C0-325B-4A89-8D05-39EF08FCE3C6}" srcOrd="0" destOrd="0" presId="urn:microsoft.com/office/officeart/2005/8/layout/StepDownProcess"/>
    <dgm:cxn modelId="{010A61B9-A6CC-4351-8139-5E9CF11A4E1A}" srcId="{646C41BF-638D-4397-87B4-450D0FCF5844}" destId="{533C2628-EE20-42A8-8819-1F86789A6105}" srcOrd="1" destOrd="0" parTransId="{437913B0-2723-4581-B567-A66B21398B68}" sibTransId="{1075F934-DB7A-4FBE-A7D7-9FE1E4C38AD4}"/>
    <dgm:cxn modelId="{FE8FE8FE-E251-4052-86D3-2F01DD99218F}" type="presOf" srcId="{256322B2-4555-465A-A7A1-40AE2698CFE1}" destId="{3E6C1261-5D63-424B-AD47-F6456474A265}" srcOrd="0" destOrd="2" presId="urn:microsoft.com/office/officeart/2005/8/layout/StepDownProcess"/>
    <dgm:cxn modelId="{89EDEF01-7724-4CB2-A00B-A9B1AD3E8439}" srcId="{646C41BF-638D-4397-87B4-450D0FCF5844}" destId="{2AFD6E62-E620-49B2-8B9E-50DAA2164C11}" srcOrd="0" destOrd="0" parTransId="{A0AD9DA3-A092-4251-9645-7078631812C2}" sibTransId="{4EFE9FB8-0039-4905-BD6F-7A1E38D3B6EA}"/>
    <dgm:cxn modelId="{014B04A3-957B-4DFC-B0BB-823766C40DD3}" type="presOf" srcId="{3A2CC83B-F149-4E35-A079-37D98D47C8E9}" destId="{8461D23A-E9DA-41E6-8014-1DE713A025AC}" srcOrd="0" destOrd="2" presId="urn:microsoft.com/office/officeart/2005/8/layout/StepDownProcess"/>
    <dgm:cxn modelId="{A82A5058-22AD-4F99-AF75-9DE7D3D5753B}" srcId="{71B0F24E-5FA5-42A6-9F7D-B60C085C5324}" destId="{3A2CC83B-F149-4E35-A079-37D98D47C8E9}" srcOrd="2" destOrd="0" parTransId="{29E8CBFA-1B6E-4CB9-A7FF-DF94F41929EF}" sibTransId="{5AC15446-DABF-4791-9A8B-2D6DE6BFA1DA}"/>
    <dgm:cxn modelId="{6CB1ADE6-AA48-4741-AD1D-7D5B8D91EFC4}" type="presOf" srcId="{87A0A8B4-60F4-48E9-9661-214B5930D9EF}" destId="{8461D23A-E9DA-41E6-8014-1DE713A025AC}" srcOrd="0" destOrd="1" presId="urn:microsoft.com/office/officeart/2005/8/layout/StepDownProcess"/>
    <dgm:cxn modelId="{72685CB7-BAB6-44A4-B4D3-282C93DEBD4C}" srcId="{71B0F24E-5FA5-42A6-9F7D-B60C085C5324}" destId="{87A0A8B4-60F4-48E9-9661-214B5930D9EF}" srcOrd="1" destOrd="0" parTransId="{3B97DED8-4F70-4AF9-BBB2-9CFDE965CCDC}" sibTransId="{BCD5BD3B-6E58-4B97-AB3B-C3637CF16D11}"/>
    <dgm:cxn modelId="{250CC7FE-A169-4D4A-A23A-1664281B92E9}" srcId="{646C41BF-638D-4397-87B4-450D0FCF5844}" destId="{2AF27D68-26C3-4218-AC30-0FEA44840DCD}" srcOrd="3" destOrd="0" parTransId="{2D8FBDBB-47DC-47EC-9127-41965B3D2A0D}" sibTransId="{1B0467F2-9F8B-4A53-A0F3-E72C64CBFEDA}"/>
    <dgm:cxn modelId="{7F5AE0BB-D65F-4A11-8082-4E5CD214E529}" type="presOf" srcId="{FC62F1D9-0043-494F-8714-3C3467343030}" destId="{FD85F558-9516-4B08-AC03-6B4500E85534}" srcOrd="0" destOrd="1" presId="urn:microsoft.com/office/officeart/2005/8/layout/StepDownProcess"/>
    <dgm:cxn modelId="{CD1735EC-6717-47F1-B774-70DCF9E99439}" type="presOf" srcId="{970FA567-B65B-4630-BEA7-AD6D09004DE0}" destId="{3E6C1261-5D63-424B-AD47-F6456474A265}" srcOrd="0" destOrd="0" presId="urn:microsoft.com/office/officeart/2005/8/layout/StepDownProcess"/>
    <dgm:cxn modelId="{15D49570-1198-4023-B908-F5A8C6024785}" type="presOf" srcId="{4548D519-C072-44C4-B1AC-427457BDB925}" destId="{FD85F558-9516-4B08-AC03-6B4500E85534}" srcOrd="0" destOrd="2" presId="urn:microsoft.com/office/officeart/2005/8/layout/StepDownProcess"/>
    <dgm:cxn modelId="{2AFD43F1-08AB-4BB8-B21A-A732A4F415D4}" type="presOf" srcId="{3F17FD76-9346-4567-9363-8053D1DDA82E}" destId="{8461D23A-E9DA-41E6-8014-1DE713A025AC}" srcOrd="0" destOrd="3" presId="urn:microsoft.com/office/officeart/2005/8/layout/StepDownProcess"/>
    <dgm:cxn modelId="{9F99040E-5251-44C3-833F-B77E5889A088}" srcId="{2AFD6E62-E620-49B2-8B9E-50DAA2164C11}" destId="{8D4B9C9D-781B-4E7D-8681-254936B2D80E}" srcOrd="1" destOrd="0" parTransId="{9E8180DE-E7A7-4684-BC66-9D25DF779F00}" sibTransId="{B6801444-091E-438D-8073-31ACBE2B8E1F}"/>
    <dgm:cxn modelId="{E02D4858-AA53-46C8-A1ED-442CB7B6245E}" type="presParOf" srcId="{A666CDA7-2300-4027-AAA7-7D1EC6EEFA20}" destId="{B3C5696E-5AA4-474F-A3FA-B5F9DADE8664}" srcOrd="0" destOrd="0" presId="urn:microsoft.com/office/officeart/2005/8/layout/StepDownProcess"/>
    <dgm:cxn modelId="{32D9CADB-4051-4592-ABA5-6D3685794B23}" type="presParOf" srcId="{B3C5696E-5AA4-474F-A3FA-B5F9DADE8664}" destId="{7B97D00A-D06E-4EDB-A4A6-C9BFA72605FE}" srcOrd="0" destOrd="0" presId="urn:microsoft.com/office/officeart/2005/8/layout/StepDownProcess"/>
    <dgm:cxn modelId="{3934CF67-107A-47AE-AFB5-7ED7794E87EC}" type="presParOf" srcId="{B3C5696E-5AA4-474F-A3FA-B5F9DADE8664}" destId="{858994C0-325B-4A89-8D05-39EF08FCE3C6}" srcOrd="1" destOrd="0" presId="urn:microsoft.com/office/officeart/2005/8/layout/StepDownProcess"/>
    <dgm:cxn modelId="{C42CE90F-0BBB-43BA-8EFA-C117BA25ACF5}" type="presParOf" srcId="{B3C5696E-5AA4-474F-A3FA-B5F9DADE8664}" destId="{3E6C1261-5D63-424B-AD47-F6456474A265}" srcOrd="2" destOrd="0" presId="urn:microsoft.com/office/officeart/2005/8/layout/StepDownProcess"/>
    <dgm:cxn modelId="{D8A7798E-552F-4AD3-B912-349A5910D994}" type="presParOf" srcId="{A666CDA7-2300-4027-AAA7-7D1EC6EEFA20}" destId="{3B9BF9E0-D993-4085-9317-5D9AD50CFB09}" srcOrd="1" destOrd="0" presId="urn:microsoft.com/office/officeart/2005/8/layout/StepDownProcess"/>
    <dgm:cxn modelId="{500A7EBF-4D0B-43F1-9076-EF5D0EBF38B7}" type="presParOf" srcId="{A666CDA7-2300-4027-AAA7-7D1EC6EEFA20}" destId="{458D3E49-D39E-472F-89BA-3154012023D6}" srcOrd="2" destOrd="0" presId="urn:microsoft.com/office/officeart/2005/8/layout/StepDownProcess"/>
    <dgm:cxn modelId="{ECAD9B09-CFF4-430C-B2BA-C2468BDCEDE3}" type="presParOf" srcId="{458D3E49-D39E-472F-89BA-3154012023D6}" destId="{2B3A6F99-1CB3-4701-8A5D-A0E5FF69EB3E}" srcOrd="0" destOrd="0" presId="urn:microsoft.com/office/officeart/2005/8/layout/StepDownProcess"/>
    <dgm:cxn modelId="{1467C7E3-AA6A-437D-8D31-0EA31ABC79A9}" type="presParOf" srcId="{458D3E49-D39E-472F-89BA-3154012023D6}" destId="{94F264E8-CEBA-4DE0-8044-FA1286DEC7A0}" srcOrd="1" destOrd="0" presId="urn:microsoft.com/office/officeart/2005/8/layout/StepDownProcess"/>
    <dgm:cxn modelId="{F56C01F6-F844-4D05-9C73-2199BD1F63E3}" type="presParOf" srcId="{458D3E49-D39E-472F-89BA-3154012023D6}" destId="{FD85F558-9516-4B08-AC03-6B4500E85534}" srcOrd="2" destOrd="0" presId="urn:microsoft.com/office/officeart/2005/8/layout/StepDownProcess"/>
    <dgm:cxn modelId="{F4A4BA77-9229-458B-9F99-F192CC95D907}" type="presParOf" srcId="{A666CDA7-2300-4027-AAA7-7D1EC6EEFA20}" destId="{2F95B4B6-B482-48CE-97FD-CAF3766E6D25}" srcOrd="3" destOrd="0" presId="urn:microsoft.com/office/officeart/2005/8/layout/StepDownProcess"/>
    <dgm:cxn modelId="{CD9FDCF3-8933-4475-B5BD-AEB93D1AAA9B}" type="presParOf" srcId="{A666CDA7-2300-4027-AAA7-7D1EC6EEFA20}" destId="{ED98B1FA-7F77-438B-9F6E-76B64C16278F}" srcOrd="4" destOrd="0" presId="urn:microsoft.com/office/officeart/2005/8/layout/StepDownProcess"/>
    <dgm:cxn modelId="{5C24D45E-49BA-4BDE-BC9E-2DDBEB9AF487}" type="presParOf" srcId="{ED98B1FA-7F77-438B-9F6E-76B64C16278F}" destId="{AA29118E-7BB9-4B0A-A035-6B93D9F323E3}" srcOrd="0" destOrd="0" presId="urn:microsoft.com/office/officeart/2005/8/layout/StepDownProcess"/>
    <dgm:cxn modelId="{488E14E9-1CB4-44BD-8D9E-F48C12BFA56B}" type="presParOf" srcId="{ED98B1FA-7F77-438B-9F6E-76B64C16278F}" destId="{B8D853D1-CFA8-4583-B90E-7B6A458E7B4B}" srcOrd="1" destOrd="0" presId="urn:microsoft.com/office/officeart/2005/8/layout/StepDownProcess"/>
    <dgm:cxn modelId="{09CF298A-1ACE-4B2B-9980-D7EC0C095927}" type="presParOf" srcId="{ED98B1FA-7F77-438B-9F6E-76B64C16278F}" destId="{8461D23A-E9DA-41E6-8014-1DE713A025AC}" srcOrd="2" destOrd="0" presId="urn:microsoft.com/office/officeart/2005/8/layout/StepDownProcess"/>
    <dgm:cxn modelId="{C475A3E7-0ABA-480A-AA50-E6F06379FC06}" type="presParOf" srcId="{A666CDA7-2300-4027-AAA7-7D1EC6EEFA20}" destId="{D92624DD-BF4E-404C-ABBD-297D167126C3}" srcOrd="5" destOrd="0" presId="urn:microsoft.com/office/officeart/2005/8/layout/StepDownProcess"/>
    <dgm:cxn modelId="{37B6B2EB-DA80-4FBE-B05B-5AFECBE2DBD7}" type="presParOf" srcId="{A666CDA7-2300-4027-AAA7-7D1EC6EEFA20}" destId="{4CBCAB6E-0B79-4D11-995B-3CA58C89FC95}" srcOrd="6" destOrd="0" presId="urn:microsoft.com/office/officeart/2005/8/layout/StepDownProcess"/>
    <dgm:cxn modelId="{7364469A-292C-4573-937F-CA9CA631E72B}" type="presParOf" srcId="{4CBCAB6E-0B79-4D11-995B-3CA58C89FC95}" destId="{A48F32A8-539B-45DE-9DBF-E5DF82A2E5A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46C41BF-638D-4397-87B4-450D0FCF584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2AFD6E62-E620-49B2-8B9E-50DAA2164C11}">
      <dgm:prSet phldrT="[Text]"/>
      <dgm:spPr>
        <a:solidFill>
          <a:srgbClr val="92D050"/>
        </a:solidFill>
      </dgm:spPr>
      <dgm:t>
        <a:bodyPr/>
        <a:lstStyle/>
        <a:p>
          <a:r>
            <a:rPr lang="en-US" b="1" dirty="0">
              <a:solidFill>
                <a:schemeClr val="bg1"/>
              </a:solidFill>
            </a:rPr>
            <a:t>Growth Phase</a:t>
          </a:r>
        </a:p>
      </dgm:t>
    </dgm:pt>
    <dgm:pt modelId="{A0AD9DA3-A092-4251-9645-7078631812C2}" type="parTrans" cxnId="{89EDEF01-7724-4CB2-A00B-A9B1AD3E8439}">
      <dgm:prSet/>
      <dgm:spPr/>
      <dgm:t>
        <a:bodyPr/>
        <a:lstStyle/>
        <a:p>
          <a:endParaRPr lang="en-US"/>
        </a:p>
      </dgm:t>
    </dgm:pt>
    <dgm:pt modelId="{4EFE9FB8-0039-4905-BD6F-7A1E38D3B6EA}" type="sibTrans" cxnId="{89EDEF01-7724-4CB2-A00B-A9B1AD3E8439}">
      <dgm:prSet/>
      <dgm:spPr/>
      <dgm:t>
        <a:bodyPr/>
        <a:lstStyle/>
        <a:p>
          <a:endParaRPr lang="en-US"/>
        </a:p>
      </dgm:t>
    </dgm:pt>
    <dgm:pt modelId="{970FA567-B65B-4630-BEA7-AD6D09004DE0}">
      <dgm:prSet phldrT="[Text]" custT="1"/>
      <dgm:spPr/>
      <dgm:t>
        <a:bodyPr/>
        <a:lstStyle/>
        <a:p>
          <a:endParaRPr lang="en-US" sz="1600" dirty="0">
            <a:solidFill>
              <a:schemeClr val="bg2"/>
            </a:solidFill>
          </a:endParaRPr>
        </a:p>
      </dgm:t>
    </dgm:pt>
    <dgm:pt modelId="{20AF54EF-E1A2-42C7-80B1-F279769394B4}" type="parTrans" cxnId="{14D65956-D352-4D03-A89D-9CCEDD6789C9}">
      <dgm:prSet/>
      <dgm:spPr/>
      <dgm:t>
        <a:bodyPr/>
        <a:lstStyle/>
        <a:p>
          <a:endParaRPr lang="en-US"/>
        </a:p>
      </dgm:t>
    </dgm:pt>
    <dgm:pt modelId="{538DADDC-1383-411A-BCC5-FAA3206B29AE}" type="sibTrans" cxnId="{14D65956-D352-4D03-A89D-9CCEDD6789C9}">
      <dgm:prSet/>
      <dgm:spPr/>
      <dgm:t>
        <a:bodyPr/>
        <a:lstStyle/>
        <a:p>
          <a:endParaRPr lang="en-US"/>
        </a:p>
      </dgm:t>
    </dgm:pt>
    <dgm:pt modelId="{533C2628-EE20-42A8-8819-1F86789A6105}">
      <dgm:prSet phldrT="[Text]"/>
      <dgm:spPr>
        <a:solidFill>
          <a:schemeClr val="accent1"/>
        </a:solidFill>
      </dgm:spPr>
      <dgm:t>
        <a:bodyPr/>
        <a:lstStyle/>
        <a:p>
          <a:r>
            <a:rPr lang="en-US" b="1" dirty="0"/>
            <a:t>Rebuild Phase</a:t>
          </a:r>
        </a:p>
      </dgm:t>
    </dgm:pt>
    <dgm:pt modelId="{437913B0-2723-4581-B567-A66B21398B68}" type="parTrans" cxnId="{010A61B9-A6CC-4351-8139-5E9CF11A4E1A}">
      <dgm:prSet/>
      <dgm:spPr/>
      <dgm:t>
        <a:bodyPr/>
        <a:lstStyle/>
        <a:p>
          <a:endParaRPr lang="en-US"/>
        </a:p>
      </dgm:t>
    </dgm:pt>
    <dgm:pt modelId="{1075F934-DB7A-4FBE-A7D7-9FE1E4C38AD4}" type="sibTrans" cxnId="{010A61B9-A6CC-4351-8139-5E9CF11A4E1A}">
      <dgm:prSet/>
      <dgm:spPr/>
      <dgm:t>
        <a:bodyPr/>
        <a:lstStyle/>
        <a:p>
          <a:endParaRPr lang="en-US"/>
        </a:p>
      </dgm:t>
    </dgm:pt>
    <dgm:pt modelId="{3052EA14-895F-4BE7-82C8-A0CB988D39CC}">
      <dgm:prSet phldrT="[Text]" custT="1"/>
      <dgm:spPr/>
      <dgm:t>
        <a:bodyPr/>
        <a:lstStyle/>
        <a:p>
          <a:endParaRPr lang="en-US" sz="1600" b="0" dirty="0">
            <a:solidFill>
              <a:schemeClr val="bg2"/>
            </a:solidFill>
          </a:endParaRPr>
        </a:p>
      </dgm:t>
    </dgm:pt>
    <dgm:pt modelId="{2D30815B-B0D8-4DB5-BC96-A590C53CF734}" type="parTrans" cxnId="{149D9364-3E45-43F1-BA7B-E0714C049876}">
      <dgm:prSet/>
      <dgm:spPr/>
      <dgm:t>
        <a:bodyPr/>
        <a:lstStyle/>
        <a:p>
          <a:endParaRPr lang="en-US"/>
        </a:p>
      </dgm:t>
    </dgm:pt>
    <dgm:pt modelId="{55804547-8CF1-4FDF-ACD0-0038EA32D102}" type="sibTrans" cxnId="{149D9364-3E45-43F1-BA7B-E0714C049876}">
      <dgm:prSet/>
      <dgm:spPr/>
      <dgm:t>
        <a:bodyPr/>
        <a:lstStyle/>
        <a:p>
          <a:endParaRPr lang="en-US"/>
        </a:p>
      </dgm:t>
    </dgm:pt>
    <dgm:pt modelId="{71B0F24E-5FA5-42A6-9F7D-B60C085C5324}">
      <dgm:prSet phldrT="[Text]"/>
      <dgm:spPr>
        <a:solidFill>
          <a:schemeClr val="accent2"/>
        </a:solidFill>
      </dgm:spPr>
      <dgm:t>
        <a:bodyPr/>
        <a:lstStyle/>
        <a:p>
          <a:r>
            <a:rPr lang="en-US" b="1" dirty="0"/>
            <a:t>Critical Phase</a:t>
          </a:r>
        </a:p>
      </dgm:t>
    </dgm:pt>
    <dgm:pt modelId="{C6635430-F401-4ADB-80DF-AFD900D32C93}" type="parTrans" cxnId="{6A573200-EEA3-4700-9907-D104F4CC5427}">
      <dgm:prSet/>
      <dgm:spPr/>
      <dgm:t>
        <a:bodyPr/>
        <a:lstStyle/>
        <a:p>
          <a:endParaRPr lang="en-US"/>
        </a:p>
      </dgm:t>
    </dgm:pt>
    <dgm:pt modelId="{73D4ED7A-C08A-4260-8F9C-1EF7D4600447}" type="sibTrans" cxnId="{6A573200-EEA3-4700-9907-D104F4CC5427}">
      <dgm:prSet/>
      <dgm:spPr/>
      <dgm:t>
        <a:bodyPr/>
        <a:lstStyle/>
        <a:p>
          <a:endParaRPr lang="en-US"/>
        </a:p>
      </dgm:t>
    </dgm:pt>
    <dgm:pt modelId="{F4EAB164-2AC0-44F6-B386-B37003D9D6B0}">
      <dgm:prSet phldrT="[Text]" custT="1"/>
      <dgm:spPr/>
      <dgm:t>
        <a:bodyPr/>
        <a:lstStyle/>
        <a:p>
          <a:endParaRPr lang="en-US" sz="1600" dirty="0">
            <a:solidFill>
              <a:schemeClr val="bg2"/>
            </a:solidFill>
          </a:endParaRPr>
        </a:p>
      </dgm:t>
    </dgm:pt>
    <dgm:pt modelId="{92BA3D41-E496-4F66-B582-4FB0417E91C1}" type="parTrans" cxnId="{2B0AA535-0DE7-435B-9839-CA6DCFF89CA3}">
      <dgm:prSet/>
      <dgm:spPr/>
      <dgm:t>
        <a:bodyPr/>
        <a:lstStyle/>
        <a:p>
          <a:endParaRPr lang="en-US"/>
        </a:p>
      </dgm:t>
    </dgm:pt>
    <dgm:pt modelId="{62B7617A-07DA-4C20-82D7-C4923C8A9C5C}" type="sibTrans" cxnId="{2B0AA535-0DE7-435B-9839-CA6DCFF89CA3}">
      <dgm:prSet/>
      <dgm:spPr/>
      <dgm:t>
        <a:bodyPr/>
        <a:lstStyle/>
        <a:p>
          <a:endParaRPr lang="en-US"/>
        </a:p>
      </dgm:t>
    </dgm:pt>
    <dgm:pt modelId="{2AF27D68-26C3-4218-AC30-0FEA44840DCD}">
      <dgm:prSet/>
      <dgm:spPr>
        <a:solidFill>
          <a:srgbClr val="FF0000"/>
        </a:solidFill>
      </dgm:spPr>
      <dgm:t>
        <a:bodyPr/>
        <a:lstStyle/>
        <a:p>
          <a:r>
            <a:rPr lang="en-US" b="1" dirty="0">
              <a:solidFill>
                <a:schemeClr val="bg1"/>
              </a:solidFill>
            </a:rPr>
            <a:t>Hopelessness</a:t>
          </a:r>
        </a:p>
      </dgm:t>
    </dgm:pt>
    <dgm:pt modelId="{2D8FBDBB-47DC-47EC-9127-41965B3D2A0D}" type="parTrans" cxnId="{250CC7FE-A169-4D4A-A23A-1664281B92E9}">
      <dgm:prSet/>
      <dgm:spPr/>
      <dgm:t>
        <a:bodyPr/>
        <a:lstStyle/>
        <a:p>
          <a:endParaRPr lang="en-US"/>
        </a:p>
      </dgm:t>
    </dgm:pt>
    <dgm:pt modelId="{1B0467F2-9F8B-4A53-A0F3-E72C64CBFEDA}" type="sibTrans" cxnId="{250CC7FE-A169-4D4A-A23A-1664281B92E9}">
      <dgm:prSet/>
      <dgm:spPr/>
      <dgm:t>
        <a:bodyPr/>
        <a:lstStyle/>
        <a:p>
          <a:endParaRPr lang="en-US"/>
        </a:p>
      </dgm:t>
    </dgm:pt>
    <dgm:pt modelId="{A666CDA7-2300-4027-AAA7-7D1EC6EEFA20}" type="pres">
      <dgm:prSet presAssocID="{646C41BF-638D-4397-87B4-450D0FCF5844}" presName="rootnode" presStyleCnt="0">
        <dgm:presLayoutVars>
          <dgm:chMax/>
          <dgm:chPref/>
          <dgm:dir/>
          <dgm:animLvl val="lvl"/>
        </dgm:presLayoutVars>
      </dgm:prSet>
      <dgm:spPr/>
      <dgm:t>
        <a:bodyPr/>
        <a:lstStyle/>
        <a:p>
          <a:endParaRPr lang="en-US"/>
        </a:p>
      </dgm:t>
    </dgm:pt>
    <dgm:pt modelId="{B3C5696E-5AA4-474F-A3FA-B5F9DADE8664}" type="pres">
      <dgm:prSet presAssocID="{2AFD6E62-E620-49B2-8B9E-50DAA2164C11}" presName="composite" presStyleCnt="0"/>
      <dgm:spPr/>
    </dgm:pt>
    <dgm:pt modelId="{7B97D00A-D06E-4EDB-A4A6-C9BFA72605FE}" type="pres">
      <dgm:prSet presAssocID="{2AFD6E62-E620-49B2-8B9E-50DAA2164C11}" presName="bentUpArrow1" presStyleLbl="alignImgPlace1" presStyleIdx="0" presStyleCnt="3" custAng="16200000" custScaleX="88723" custScaleY="105927" custLinFactX="50770" custLinFactNeighborX="100000" custLinFactNeighborY="49531"/>
      <dgm:spPr>
        <a:prstGeom prst="bentArrow">
          <a:avLst/>
        </a:prstGeom>
        <a:blipFill rotWithShape="0">
          <a:blip xmlns:r="http://schemas.openxmlformats.org/officeDocument/2006/relationships" r:embed="rId1"/>
          <a:stretch>
            <a:fillRect/>
          </a:stretch>
        </a:blipFill>
      </dgm:spPr>
    </dgm:pt>
    <dgm:pt modelId="{858994C0-325B-4A89-8D05-39EF08FCE3C6}" type="pres">
      <dgm:prSet presAssocID="{2AFD6E62-E620-49B2-8B9E-50DAA2164C11}" presName="ParentText" presStyleLbl="node1" presStyleIdx="0" presStyleCnt="4" custLinFactX="100000" custLinFactNeighborX="171079" custLinFactNeighborY="22095">
        <dgm:presLayoutVars>
          <dgm:chMax val="1"/>
          <dgm:chPref val="1"/>
          <dgm:bulletEnabled val="1"/>
        </dgm:presLayoutVars>
      </dgm:prSet>
      <dgm:spPr/>
      <dgm:t>
        <a:bodyPr/>
        <a:lstStyle/>
        <a:p>
          <a:endParaRPr lang="en-US"/>
        </a:p>
      </dgm:t>
    </dgm:pt>
    <dgm:pt modelId="{3E6C1261-5D63-424B-AD47-F6456474A265}" type="pres">
      <dgm:prSet presAssocID="{2AFD6E62-E620-49B2-8B9E-50DAA2164C11}" presName="ChildText" presStyleLbl="revTx" presStyleIdx="0" presStyleCnt="3" custScaleX="391910" custLinFactX="54526" custLinFactNeighborX="100000" custLinFactNeighborY="1823">
        <dgm:presLayoutVars>
          <dgm:chMax val="0"/>
          <dgm:chPref val="0"/>
          <dgm:bulletEnabled val="1"/>
        </dgm:presLayoutVars>
      </dgm:prSet>
      <dgm:spPr/>
      <dgm:t>
        <a:bodyPr/>
        <a:lstStyle/>
        <a:p>
          <a:endParaRPr lang="en-US"/>
        </a:p>
      </dgm:t>
    </dgm:pt>
    <dgm:pt modelId="{3B9BF9E0-D993-4085-9317-5D9AD50CFB09}" type="pres">
      <dgm:prSet presAssocID="{4EFE9FB8-0039-4905-BD6F-7A1E38D3B6EA}" presName="sibTrans" presStyleCnt="0"/>
      <dgm:spPr/>
    </dgm:pt>
    <dgm:pt modelId="{458D3E49-D39E-472F-89BA-3154012023D6}" type="pres">
      <dgm:prSet presAssocID="{533C2628-EE20-42A8-8819-1F86789A6105}" presName="composite" presStyleCnt="0"/>
      <dgm:spPr/>
    </dgm:pt>
    <dgm:pt modelId="{2B3A6F99-1CB3-4701-8A5D-A0E5FF69EB3E}" type="pres">
      <dgm:prSet presAssocID="{533C2628-EE20-42A8-8819-1F86789A6105}" presName="bentUpArrow1" presStyleLbl="alignImgPlace1" presStyleIdx="1" presStyleCnt="3" custAng="16200000" custScaleX="86789" custScaleY="109235" custLinFactY="-100000" custLinFactNeighborX="58294" custLinFactNeighborY="-112849"/>
      <dgm:spPr>
        <a:prstGeom prst="bentArrow">
          <a:avLst/>
        </a:prstGeom>
        <a:blipFill rotWithShape="0">
          <a:blip xmlns:r="http://schemas.openxmlformats.org/officeDocument/2006/relationships" r:embed="rId1"/>
          <a:stretch>
            <a:fillRect/>
          </a:stretch>
        </a:blipFill>
      </dgm:spPr>
    </dgm:pt>
    <dgm:pt modelId="{94F264E8-CEBA-4DE0-8044-FA1286DEC7A0}" type="pres">
      <dgm:prSet presAssocID="{533C2628-EE20-42A8-8819-1F86789A6105}" presName="ParentText" presStyleLbl="node1" presStyleIdx="1" presStyleCnt="4" custLinFactNeighborX="30189" custLinFactNeighborY="14135">
        <dgm:presLayoutVars>
          <dgm:chMax val="1"/>
          <dgm:chPref val="1"/>
          <dgm:bulletEnabled val="1"/>
        </dgm:presLayoutVars>
      </dgm:prSet>
      <dgm:spPr/>
      <dgm:t>
        <a:bodyPr/>
        <a:lstStyle/>
        <a:p>
          <a:endParaRPr lang="en-US"/>
        </a:p>
      </dgm:t>
    </dgm:pt>
    <dgm:pt modelId="{FD85F558-9516-4B08-AC03-6B4500E85534}" type="pres">
      <dgm:prSet presAssocID="{533C2628-EE20-42A8-8819-1F86789A6105}" presName="ChildText" presStyleLbl="revTx" presStyleIdx="1" presStyleCnt="3" custScaleX="435430" custLinFactNeighborX="53884" custLinFactNeighborY="2866">
        <dgm:presLayoutVars>
          <dgm:chMax val="0"/>
          <dgm:chPref val="0"/>
          <dgm:bulletEnabled val="1"/>
        </dgm:presLayoutVars>
      </dgm:prSet>
      <dgm:spPr/>
      <dgm:t>
        <a:bodyPr/>
        <a:lstStyle/>
        <a:p>
          <a:endParaRPr lang="en-US"/>
        </a:p>
      </dgm:t>
    </dgm:pt>
    <dgm:pt modelId="{2F95B4B6-B482-48CE-97FD-CAF3766E6D25}" type="pres">
      <dgm:prSet presAssocID="{1075F934-DB7A-4FBE-A7D7-9FE1E4C38AD4}" presName="sibTrans" presStyleCnt="0"/>
      <dgm:spPr/>
    </dgm:pt>
    <dgm:pt modelId="{ED98B1FA-7F77-438B-9F6E-76B64C16278F}" type="pres">
      <dgm:prSet presAssocID="{71B0F24E-5FA5-42A6-9F7D-B60C085C5324}" presName="composite" presStyleCnt="0"/>
      <dgm:spPr/>
    </dgm:pt>
    <dgm:pt modelId="{AA29118E-7BB9-4B0A-A035-6B93D9F323E3}" type="pres">
      <dgm:prSet presAssocID="{71B0F24E-5FA5-42A6-9F7D-B60C085C5324}" presName="bentUpArrow1" presStyleLbl="alignImgPlace1" presStyleIdx="2" presStyleCnt="3" custAng="16200000" custScaleX="82217" custScaleY="107446" custLinFactX="-162863" custLinFactNeighborX="-200000" custLinFactNeighborY="-87578"/>
      <dgm:spPr>
        <a:prstGeom prst="bentArrow">
          <a:avLst/>
        </a:prstGeom>
      </dgm:spPr>
    </dgm:pt>
    <dgm:pt modelId="{B8D853D1-CFA8-4583-B90E-7B6A458E7B4B}" type="pres">
      <dgm:prSet presAssocID="{71B0F24E-5FA5-42A6-9F7D-B60C085C5324}" presName="ParentText" presStyleLbl="node1" presStyleIdx="2" presStyleCnt="4" custLinFactX="-63645" custLinFactNeighborX="-100000" custLinFactNeighborY="-1516">
        <dgm:presLayoutVars>
          <dgm:chMax val="1"/>
          <dgm:chPref val="1"/>
          <dgm:bulletEnabled val="1"/>
        </dgm:presLayoutVars>
      </dgm:prSet>
      <dgm:spPr/>
      <dgm:t>
        <a:bodyPr/>
        <a:lstStyle/>
        <a:p>
          <a:endParaRPr lang="en-US"/>
        </a:p>
      </dgm:t>
    </dgm:pt>
    <dgm:pt modelId="{8461D23A-E9DA-41E6-8014-1DE713A025AC}" type="pres">
      <dgm:prSet presAssocID="{71B0F24E-5FA5-42A6-9F7D-B60C085C5324}" presName="ChildText" presStyleLbl="revTx" presStyleIdx="2" presStyleCnt="3" custScaleX="268279" custLinFactNeighborX="-60512" custLinFactNeighborY="3908">
        <dgm:presLayoutVars>
          <dgm:chMax val="0"/>
          <dgm:chPref val="0"/>
          <dgm:bulletEnabled val="1"/>
        </dgm:presLayoutVars>
      </dgm:prSet>
      <dgm:spPr/>
      <dgm:t>
        <a:bodyPr/>
        <a:lstStyle/>
        <a:p>
          <a:endParaRPr lang="en-US"/>
        </a:p>
      </dgm:t>
    </dgm:pt>
    <dgm:pt modelId="{D92624DD-BF4E-404C-ABBD-297D167126C3}" type="pres">
      <dgm:prSet presAssocID="{73D4ED7A-C08A-4260-8F9C-1EF7D4600447}" presName="sibTrans" presStyleCnt="0"/>
      <dgm:spPr/>
    </dgm:pt>
    <dgm:pt modelId="{4CBCAB6E-0B79-4D11-995B-3CA58C89FC95}" type="pres">
      <dgm:prSet presAssocID="{2AF27D68-26C3-4218-AC30-0FEA44840DCD}" presName="composite" presStyleCnt="0"/>
      <dgm:spPr/>
    </dgm:pt>
    <dgm:pt modelId="{A48F32A8-539B-45DE-9DBF-E5DF82A2E5A9}" type="pres">
      <dgm:prSet presAssocID="{2AF27D68-26C3-4218-AC30-0FEA44840DCD}" presName="ParentText" presStyleLbl="node1" presStyleIdx="3" presStyleCnt="4" custLinFactX="-189319" custLinFactNeighborX="-200000" custLinFactNeighborY="-12726">
        <dgm:presLayoutVars>
          <dgm:chMax val="1"/>
          <dgm:chPref val="1"/>
          <dgm:bulletEnabled val="1"/>
        </dgm:presLayoutVars>
      </dgm:prSet>
      <dgm:spPr/>
      <dgm:t>
        <a:bodyPr/>
        <a:lstStyle/>
        <a:p>
          <a:endParaRPr lang="en-US"/>
        </a:p>
      </dgm:t>
    </dgm:pt>
  </dgm:ptLst>
  <dgm:cxnLst>
    <dgm:cxn modelId="{6A573200-EEA3-4700-9907-D104F4CC5427}" srcId="{646C41BF-638D-4397-87B4-450D0FCF5844}" destId="{71B0F24E-5FA5-42A6-9F7D-B60C085C5324}" srcOrd="2" destOrd="0" parTransId="{C6635430-F401-4ADB-80DF-AFD900D32C93}" sibTransId="{73D4ED7A-C08A-4260-8F9C-1EF7D4600447}"/>
    <dgm:cxn modelId="{14D65956-D352-4D03-A89D-9CCEDD6789C9}" srcId="{2AFD6E62-E620-49B2-8B9E-50DAA2164C11}" destId="{970FA567-B65B-4630-BEA7-AD6D09004DE0}" srcOrd="0" destOrd="0" parTransId="{20AF54EF-E1A2-42C7-80B1-F279769394B4}" sibTransId="{538DADDC-1383-411A-BCC5-FAA3206B29AE}"/>
    <dgm:cxn modelId="{78087CC0-1358-4B80-91C7-36BF95281A89}" type="presOf" srcId="{970FA567-B65B-4630-BEA7-AD6D09004DE0}" destId="{3E6C1261-5D63-424B-AD47-F6456474A265}" srcOrd="0" destOrd="0" presId="urn:microsoft.com/office/officeart/2005/8/layout/StepDownProcess"/>
    <dgm:cxn modelId="{C3BDFCF3-11B1-4B6D-9DBE-1DAFB3A60DE9}" type="presOf" srcId="{2AFD6E62-E620-49B2-8B9E-50DAA2164C11}" destId="{858994C0-325B-4A89-8D05-39EF08FCE3C6}" srcOrd="0" destOrd="0" presId="urn:microsoft.com/office/officeart/2005/8/layout/StepDownProcess"/>
    <dgm:cxn modelId="{DC3EB802-AF8E-4ADE-9E61-31E8FD789A23}" type="presOf" srcId="{2AF27D68-26C3-4218-AC30-0FEA44840DCD}" destId="{A48F32A8-539B-45DE-9DBF-E5DF82A2E5A9}" srcOrd="0" destOrd="0" presId="urn:microsoft.com/office/officeart/2005/8/layout/StepDownProcess"/>
    <dgm:cxn modelId="{E230BE4C-D7A8-4327-BB4A-BC74179E2FA9}" type="presOf" srcId="{3052EA14-895F-4BE7-82C8-A0CB988D39CC}" destId="{FD85F558-9516-4B08-AC03-6B4500E85534}" srcOrd="0" destOrd="0" presId="urn:microsoft.com/office/officeart/2005/8/layout/StepDownProcess"/>
    <dgm:cxn modelId="{FB9F63FC-1E13-4C52-B228-2DE76855E405}" type="presOf" srcId="{71B0F24E-5FA5-42A6-9F7D-B60C085C5324}" destId="{B8D853D1-CFA8-4583-B90E-7B6A458E7B4B}" srcOrd="0" destOrd="0" presId="urn:microsoft.com/office/officeart/2005/8/layout/StepDownProcess"/>
    <dgm:cxn modelId="{149D9364-3E45-43F1-BA7B-E0714C049876}" srcId="{533C2628-EE20-42A8-8819-1F86789A6105}" destId="{3052EA14-895F-4BE7-82C8-A0CB988D39CC}" srcOrd="0" destOrd="0" parTransId="{2D30815B-B0D8-4DB5-BC96-A590C53CF734}" sibTransId="{55804547-8CF1-4FDF-ACD0-0038EA32D102}"/>
    <dgm:cxn modelId="{89EDEF01-7724-4CB2-A00B-A9B1AD3E8439}" srcId="{646C41BF-638D-4397-87B4-450D0FCF5844}" destId="{2AFD6E62-E620-49B2-8B9E-50DAA2164C11}" srcOrd="0" destOrd="0" parTransId="{A0AD9DA3-A092-4251-9645-7078631812C2}" sibTransId="{4EFE9FB8-0039-4905-BD6F-7A1E38D3B6EA}"/>
    <dgm:cxn modelId="{2B0AA535-0DE7-435B-9839-CA6DCFF89CA3}" srcId="{71B0F24E-5FA5-42A6-9F7D-B60C085C5324}" destId="{F4EAB164-2AC0-44F6-B386-B37003D9D6B0}" srcOrd="0" destOrd="0" parTransId="{92BA3D41-E496-4F66-B582-4FB0417E91C1}" sibTransId="{62B7617A-07DA-4C20-82D7-C4923C8A9C5C}"/>
    <dgm:cxn modelId="{010A61B9-A6CC-4351-8139-5E9CF11A4E1A}" srcId="{646C41BF-638D-4397-87B4-450D0FCF5844}" destId="{533C2628-EE20-42A8-8819-1F86789A6105}" srcOrd="1" destOrd="0" parTransId="{437913B0-2723-4581-B567-A66B21398B68}" sibTransId="{1075F934-DB7A-4FBE-A7D7-9FE1E4C38AD4}"/>
    <dgm:cxn modelId="{5C868695-24F2-42F4-B5BF-469355E216E8}" type="presOf" srcId="{533C2628-EE20-42A8-8819-1F86789A6105}" destId="{94F264E8-CEBA-4DE0-8044-FA1286DEC7A0}" srcOrd="0" destOrd="0" presId="urn:microsoft.com/office/officeart/2005/8/layout/StepDownProcess"/>
    <dgm:cxn modelId="{8F7FAA6E-87E3-40C5-8EAC-1FDCD354644C}" type="presOf" srcId="{646C41BF-638D-4397-87B4-450D0FCF5844}" destId="{A666CDA7-2300-4027-AAA7-7D1EC6EEFA20}" srcOrd="0" destOrd="0" presId="urn:microsoft.com/office/officeart/2005/8/layout/StepDownProcess"/>
    <dgm:cxn modelId="{19D91666-8674-466B-81D0-EA022FC349C3}" type="presOf" srcId="{F4EAB164-2AC0-44F6-B386-B37003D9D6B0}" destId="{8461D23A-E9DA-41E6-8014-1DE713A025AC}" srcOrd="0" destOrd="0" presId="urn:microsoft.com/office/officeart/2005/8/layout/StepDownProcess"/>
    <dgm:cxn modelId="{250CC7FE-A169-4D4A-A23A-1664281B92E9}" srcId="{646C41BF-638D-4397-87B4-450D0FCF5844}" destId="{2AF27D68-26C3-4218-AC30-0FEA44840DCD}" srcOrd="3" destOrd="0" parTransId="{2D8FBDBB-47DC-47EC-9127-41965B3D2A0D}" sibTransId="{1B0467F2-9F8B-4A53-A0F3-E72C64CBFEDA}"/>
    <dgm:cxn modelId="{9B200E7B-DF98-49D7-AA92-00ED2FF7A043}" type="presParOf" srcId="{A666CDA7-2300-4027-AAA7-7D1EC6EEFA20}" destId="{B3C5696E-5AA4-474F-A3FA-B5F9DADE8664}" srcOrd="0" destOrd="0" presId="urn:microsoft.com/office/officeart/2005/8/layout/StepDownProcess"/>
    <dgm:cxn modelId="{E5B78223-BB83-4870-A25F-D502FCB34054}" type="presParOf" srcId="{B3C5696E-5AA4-474F-A3FA-B5F9DADE8664}" destId="{7B97D00A-D06E-4EDB-A4A6-C9BFA72605FE}" srcOrd="0" destOrd="0" presId="urn:microsoft.com/office/officeart/2005/8/layout/StepDownProcess"/>
    <dgm:cxn modelId="{95107203-E1BC-491D-9040-BD20ACA3C8E4}" type="presParOf" srcId="{B3C5696E-5AA4-474F-A3FA-B5F9DADE8664}" destId="{858994C0-325B-4A89-8D05-39EF08FCE3C6}" srcOrd="1" destOrd="0" presId="urn:microsoft.com/office/officeart/2005/8/layout/StepDownProcess"/>
    <dgm:cxn modelId="{3472C7C3-342F-4190-BAB3-5F99AC852024}" type="presParOf" srcId="{B3C5696E-5AA4-474F-A3FA-B5F9DADE8664}" destId="{3E6C1261-5D63-424B-AD47-F6456474A265}" srcOrd="2" destOrd="0" presId="urn:microsoft.com/office/officeart/2005/8/layout/StepDownProcess"/>
    <dgm:cxn modelId="{56DB7022-2C97-4D4F-8AA5-5DFA6E571D90}" type="presParOf" srcId="{A666CDA7-2300-4027-AAA7-7D1EC6EEFA20}" destId="{3B9BF9E0-D993-4085-9317-5D9AD50CFB09}" srcOrd="1" destOrd="0" presId="urn:microsoft.com/office/officeart/2005/8/layout/StepDownProcess"/>
    <dgm:cxn modelId="{BB2C53D3-D442-41C3-88B5-9E1069688618}" type="presParOf" srcId="{A666CDA7-2300-4027-AAA7-7D1EC6EEFA20}" destId="{458D3E49-D39E-472F-89BA-3154012023D6}" srcOrd="2" destOrd="0" presId="urn:microsoft.com/office/officeart/2005/8/layout/StepDownProcess"/>
    <dgm:cxn modelId="{16B46AD3-454E-47C6-AC93-4B22F4770FD8}" type="presParOf" srcId="{458D3E49-D39E-472F-89BA-3154012023D6}" destId="{2B3A6F99-1CB3-4701-8A5D-A0E5FF69EB3E}" srcOrd="0" destOrd="0" presId="urn:microsoft.com/office/officeart/2005/8/layout/StepDownProcess"/>
    <dgm:cxn modelId="{5D2A6FC5-59E3-43EE-92E7-5E2E668FD0FE}" type="presParOf" srcId="{458D3E49-D39E-472F-89BA-3154012023D6}" destId="{94F264E8-CEBA-4DE0-8044-FA1286DEC7A0}" srcOrd="1" destOrd="0" presId="urn:microsoft.com/office/officeart/2005/8/layout/StepDownProcess"/>
    <dgm:cxn modelId="{52ABEC5C-9A11-49CA-A576-7E81FE9850C1}" type="presParOf" srcId="{458D3E49-D39E-472F-89BA-3154012023D6}" destId="{FD85F558-9516-4B08-AC03-6B4500E85534}" srcOrd="2" destOrd="0" presId="urn:microsoft.com/office/officeart/2005/8/layout/StepDownProcess"/>
    <dgm:cxn modelId="{AB1EB9E3-6293-4DAD-B71B-DAF1C9039881}" type="presParOf" srcId="{A666CDA7-2300-4027-AAA7-7D1EC6EEFA20}" destId="{2F95B4B6-B482-48CE-97FD-CAF3766E6D25}" srcOrd="3" destOrd="0" presId="urn:microsoft.com/office/officeart/2005/8/layout/StepDownProcess"/>
    <dgm:cxn modelId="{23D63E95-A6F0-4B82-990B-2637745E5C09}" type="presParOf" srcId="{A666CDA7-2300-4027-AAA7-7D1EC6EEFA20}" destId="{ED98B1FA-7F77-438B-9F6E-76B64C16278F}" srcOrd="4" destOrd="0" presId="urn:microsoft.com/office/officeart/2005/8/layout/StepDownProcess"/>
    <dgm:cxn modelId="{41BF32EB-B68C-498D-BAF7-CB47DD17001F}" type="presParOf" srcId="{ED98B1FA-7F77-438B-9F6E-76B64C16278F}" destId="{AA29118E-7BB9-4B0A-A035-6B93D9F323E3}" srcOrd="0" destOrd="0" presId="urn:microsoft.com/office/officeart/2005/8/layout/StepDownProcess"/>
    <dgm:cxn modelId="{7D0A967E-1CB8-44E7-BD3B-1631B69C2B2D}" type="presParOf" srcId="{ED98B1FA-7F77-438B-9F6E-76B64C16278F}" destId="{B8D853D1-CFA8-4583-B90E-7B6A458E7B4B}" srcOrd="1" destOrd="0" presId="urn:microsoft.com/office/officeart/2005/8/layout/StepDownProcess"/>
    <dgm:cxn modelId="{2D9F8CCD-061C-443F-982E-B851398F1EB0}" type="presParOf" srcId="{ED98B1FA-7F77-438B-9F6E-76B64C16278F}" destId="{8461D23A-E9DA-41E6-8014-1DE713A025AC}" srcOrd="2" destOrd="0" presId="urn:microsoft.com/office/officeart/2005/8/layout/StepDownProcess"/>
    <dgm:cxn modelId="{C0B4F7DE-D257-4CB8-87EF-B8A0F21DEA9D}" type="presParOf" srcId="{A666CDA7-2300-4027-AAA7-7D1EC6EEFA20}" destId="{D92624DD-BF4E-404C-ABBD-297D167126C3}" srcOrd="5" destOrd="0" presId="urn:microsoft.com/office/officeart/2005/8/layout/StepDownProcess"/>
    <dgm:cxn modelId="{2D8DC3A8-3078-4003-A66A-7EB4DE1798B8}" type="presParOf" srcId="{A666CDA7-2300-4027-AAA7-7D1EC6EEFA20}" destId="{4CBCAB6E-0B79-4D11-995B-3CA58C89FC95}" srcOrd="6" destOrd="0" presId="urn:microsoft.com/office/officeart/2005/8/layout/StepDownProcess"/>
    <dgm:cxn modelId="{DE0C2BF9-4527-40EF-A5B9-63B1F24DD70C}" type="presParOf" srcId="{4CBCAB6E-0B79-4D11-995B-3CA58C89FC95}" destId="{A48F32A8-539B-45DE-9DBF-E5DF82A2E5A9}"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4EFF9C4-CBF8-439B-A8A5-99AFC3BA5266}"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n-US"/>
        </a:p>
      </dgm:t>
    </dgm:pt>
    <dgm:pt modelId="{1322CEC0-5B54-4D54-B677-2B404D4D649D}">
      <dgm:prSet phldrT="[Text]" custT="1"/>
      <dgm:spPr/>
      <dgm:t>
        <a:bodyPr/>
        <a:lstStyle/>
        <a:p>
          <a:r>
            <a:rPr lang="en-US" sz="1400" dirty="0">
              <a:latin typeface="Times New Roman" panose="02020603050405020304" pitchFamily="18" charset="0"/>
              <a:cs typeface="Times New Roman" panose="02020603050405020304" pitchFamily="18" charset="0"/>
            </a:rPr>
            <a:t>MENTAL HEALTH COUNSELING</a:t>
          </a:r>
        </a:p>
      </dgm:t>
    </dgm:pt>
    <dgm:pt modelId="{4A5BA57B-1BEF-4D8F-9DC6-AF2717BEE909}" type="parTrans" cxnId="{CAE5C343-3DF4-4DC7-878E-CE8556ABF2B9}">
      <dgm:prSet/>
      <dgm:spPr/>
      <dgm:t>
        <a:bodyPr/>
        <a:lstStyle/>
        <a:p>
          <a:endParaRPr lang="en-US"/>
        </a:p>
      </dgm:t>
    </dgm:pt>
    <dgm:pt modelId="{A2160C8A-F730-42CD-8B5A-5A81DEDCE79D}" type="sibTrans" cxnId="{CAE5C343-3DF4-4DC7-878E-CE8556ABF2B9}">
      <dgm:prSet/>
      <dgm:spPr/>
      <dgm:t>
        <a:bodyPr/>
        <a:lstStyle/>
        <a:p>
          <a:endParaRPr lang="en-US" sz="1400"/>
        </a:p>
      </dgm:t>
    </dgm:pt>
    <dgm:pt modelId="{163EE0E9-0E84-461B-958D-7AE2D7E9A17E}">
      <dgm:prSet phldrT="[Text]" custT="1"/>
      <dgm:spPr/>
      <dgm:t>
        <a:bodyPr/>
        <a:lstStyle/>
        <a:p>
          <a:r>
            <a:rPr lang="en-US" sz="1400" dirty="0">
              <a:latin typeface="Times New Roman" panose="02020603050405020304" pitchFamily="18" charset="0"/>
              <a:cs typeface="Times New Roman" panose="02020603050405020304" pitchFamily="18" charset="0"/>
            </a:rPr>
            <a:t>Alternate Support Groups</a:t>
          </a:r>
        </a:p>
      </dgm:t>
    </dgm:pt>
    <dgm:pt modelId="{CF68195D-C4B6-4C18-8FBF-8478972E24EA}" type="parTrans" cxnId="{F5C19F65-E657-42B1-93D8-F8D62869BE80}">
      <dgm:prSet/>
      <dgm:spPr/>
      <dgm:t>
        <a:bodyPr/>
        <a:lstStyle/>
        <a:p>
          <a:endParaRPr lang="en-US"/>
        </a:p>
      </dgm:t>
    </dgm:pt>
    <dgm:pt modelId="{D5FF3646-9275-4F07-B227-9698DA14E088}" type="sibTrans" cxnId="{F5C19F65-E657-42B1-93D8-F8D62869BE80}">
      <dgm:prSet/>
      <dgm:spPr/>
      <dgm:t>
        <a:bodyPr/>
        <a:lstStyle/>
        <a:p>
          <a:endParaRPr lang="en-US" sz="1400"/>
        </a:p>
      </dgm:t>
    </dgm:pt>
    <dgm:pt modelId="{53BFD067-8B01-4889-B504-1CCFA536ED2F}">
      <dgm:prSet phldrT="[Text]" custT="1"/>
      <dgm:spPr/>
      <dgm:t>
        <a:bodyPr/>
        <a:lstStyle/>
        <a:p>
          <a:r>
            <a:rPr lang="en-US" sz="1400" dirty="0">
              <a:latin typeface="Times New Roman" panose="02020603050405020304" pitchFamily="18" charset="0"/>
              <a:cs typeface="Times New Roman" panose="02020603050405020304" pitchFamily="18" charset="0"/>
            </a:rPr>
            <a:t>Debt Management</a:t>
          </a:r>
        </a:p>
      </dgm:t>
    </dgm:pt>
    <dgm:pt modelId="{8C3C19E6-AA96-4013-A66A-24491E2FDFEA}" type="parTrans" cxnId="{70830F9E-2066-45DC-B632-5A3E2AEE4E47}">
      <dgm:prSet/>
      <dgm:spPr/>
      <dgm:t>
        <a:bodyPr/>
        <a:lstStyle/>
        <a:p>
          <a:endParaRPr lang="en-US"/>
        </a:p>
      </dgm:t>
    </dgm:pt>
    <dgm:pt modelId="{E0EC53D4-B185-4EE3-A0E4-5F9343BBE40D}" type="sibTrans" cxnId="{70830F9E-2066-45DC-B632-5A3E2AEE4E47}">
      <dgm:prSet/>
      <dgm:spPr/>
      <dgm:t>
        <a:bodyPr/>
        <a:lstStyle/>
        <a:p>
          <a:endParaRPr lang="en-US" sz="1400"/>
        </a:p>
      </dgm:t>
    </dgm:pt>
    <dgm:pt modelId="{237F18C6-C599-44BB-B82C-1D81F8020B5B}">
      <dgm:prSet phldrT="[Text]" custT="1"/>
      <dgm:spPr/>
      <dgm:t>
        <a:bodyPr/>
        <a:lstStyle/>
        <a:p>
          <a:r>
            <a:rPr lang="en-US" sz="1400" dirty="0">
              <a:latin typeface="Times New Roman" panose="02020603050405020304" pitchFamily="18" charset="0"/>
              <a:cs typeface="Times New Roman" panose="02020603050405020304" pitchFamily="18" charset="0"/>
            </a:rPr>
            <a:t>Self-Exclusion</a:t>
          </a:r>
        </a:p>
      </dgm:t>
    </dgm:pt>
    <dgm:pt modelId="{E41B0508-AEDA-4191-9B5D-578480ED0D7C}" type="parTrans" cxnId="{26399775-88C3-4410-9F4C-5F0172826D3F}">
      <dgm:prSet/>
      <dgm:spPr/>
      <dgm:t>
        <a:bodyPr/>
        <a:lstStyle/>
        <a:p>
          <a:endParaRPr lang="en-US"/>
        </a:p>
      </dgm:t>
    </dgm:pt>
    <dgm:pt modelId="{31AC8833-63C9-4D7D-9DCC-CB31A0F8F21D}" type="sibTrans" cxnId="{26399775-88C3-4410-9F4C-5F0172826D3F}">
      <dgm:prSet/>
      <dgm:spPr/>
      <dgm:t>
        <a:bodyPr/>
        <a:lstStyle/>
        <a:p>
          <a:endParaRPr lang="en-US" sz="1400"/>
        </a:p>
      </dgm:t>
    </dgm:pt>
    <dgm:pt modelId="{91B1E3E6-7B31-401B-A173-7BCE4703E4BD}">
      <dgm:prSet phldrT="[Text]" custT="1"/>
      <dgm:spPr/>
      <dgm:t>
        <a:bodyPr/>
        <a:lstStyle/>
        <a:p>
          <a:r>
            <a:rPr lang="en-US" sz="1400" dirty="0">
              <a:latin typeface="Times New Roman" panose="02020603050405020304" pitchFamily="18" charset="0"/>
              <a:cs typeface="Times New Roman" panose="02020603050405020304" pitchFamily="18" charset="0"/>
            </a:rPr>
            <a:t>Gamblers Anonymous or Gam-Anon</a:t>
          </a:r>
        </a:p>
      </dgm:t>
    </dgm:pt>
    <dgm:pt modelId="{F38E4273-65B7-42ED-9B9F-00A9607F49AA}" type="parTrans" cxnId="{75FF6C11-D8CA-4346-BB8B-39370274FFEF}">
      <dgm:prSet/>
      <dgm:spPr/>
      <dgm:t>
        <a:bodyPr/>
        <a:lstStyle/>
        <a:p>
          <a:endParaRPr lang="en-US"/>
        </a:p>
      </dgm:t>
    </dgm:pt>
    <dgm:pt modelId="{013663C0-0BEB-472B-9569-5D3E851EE933}" type="sibTrans" cxnId="{75FF6C11-D8CA-4346-BB8B-39370274FFEF}">
      <dgm:prSet/>
      <dgm:spPr/>
      <dgm:t>
        <a:bodyPr/>
        <a:lstStyle/>
        <a:p>
          <a:endParaRPr lang="en-US" sz="1400"/>
        </a:p>
      </dgm:t>
    </dgm:pt>
    <dgm:pt modelId="{5264525B-A9DC-4329-9B54-75D355FDB3A3}">
      <dgm:prSet custT="1"/>
      <dgm:spPr/>
      <dgm:t>
        <a:bodyPr/>
        <a:lstStyle/>
        <a:p>
          <a:r>
            <a:rPr lang="en-US" sz="1400" dirty="0">
              <a:latin typeface="Times New Roman" panose="02020603050405020304" pitchFamily="18" charset="0"/>
              <a:cs typeface="Times New Roman" panose="02020603050405020304" pitchFamily="18" charset="0"/>
            </a:rPr>
            <a:t>Family Involvement</a:t>
          </a:r>
        </a:p>
      </dgm:t>
    </dgm:pt>
    <dgm:pt modelId="{AE763EFC-8FA1-46B9-AF0B-79E785257FFC}" type="parTrans" cxnId="{BE7608EF-F2AC-49AA-B475-4BDEAC5F7852}">
      <dgm:prSet/>
      <dgm:spPr/>
      <dgm:t>
        <a:bodyPr/>
        <a:lstStyle/>
        <a:p>
          <a:endParaRPr lang="en-US"/>
        </a:p>
      </dgm:t>
    </dgm:pt>
    <dgm:pt modelId="{17C68B57-6CE0-42AC-989C-3D0FE8585394}" type="sibTrans" cxnId="{BE7608EF-F2AC-49AA-B475-4BDEAC5F7852}">
      <dgm:prSet/>
      <dgm:spPr/>
      <dgm:t>
        <a:bodyPr/>
        <a:lstStyle/>
        <a:p>
          <a:endParaRPr lang="en-US" sz="1400"/>
        </a:p>
      </dgm:t>
    </dgm:pt>
    <dgm:pt modelId="{C2252FEB-D2CA-45E5-953F-5A78CFC58764}" type="pres">
      <dgm:prSet presAssocID="{E4EFF9C4-CBF8-439B-A8A5-99AFC3BA5266}" presName="cycle" presStyleCnt="0">
        <dgm:presLayoutVars>
          <dgm:dir/>
          <dgm:resizeHandles val="exact"/>
        </dgm:presLayoutVars>
      </dgm:prSet>
      <dgm:spPr/>
      <dgm:t>
        <a:bodyPr/>
        <a:lstStyle/>
        <a:p>
          <a:endParaRPr lang="en-US"/>
        </a:p>
      </dgm:t>
    </dgm:pt>
    <dgm:pt modelId="{A3E30203-AB15-4D7D-B7D8-AAB5D8972338}" type="pres">
      <dgm:prSet presAssocID="{1322CEC0-5B54-4D54-B677-2B404D4D649D}" presName="node" presStyleLbl="node1" presStyleIdx="0" presStyleCnt="6" custScaleX="162696">
        <dgm:presLayoutVars>
          <dgm:bulletEnabled val="1"/>
        </dgm:presLayoutVars>
      </dgm:prSet>
      <dgm:spPr/>
      <dgm:t>
        <a:bodyPr/>
        <a:lstStyle/>
        <a:p>
          <a:endParaRPr lang="en-US"/>
        </a:p>
      </dgm:t>
    </dgm:pt>
    <dgm:pt modelId="{7A2E3B94-C0F5-415D-946F-14690C64AA32}" type="pres">
      <dgm:prSet presAssocID="{1322CEC0-5B54-4D54-B677-2B404D4D649D}" presName="spNode" presStyleCnt="0"/>
      <dgm:spPr/>
    </dgm:pt>
    <dgm:pt modelId="{055402B5-0980-428D-A708-84C69E209811}" type="pres">
      <dgm:prSet presAssocID="{A2160C8A-F730-42CD-8B5A-5A81DEDCE79D}" presName="sibTrans" presStyleLbl="sibTrans1D1" presStyleIdx="0" presStyleCnt="6"/>
      <dgm:spPr/>
      <dgm:t>
        <a:bodyPr/>
        <a:lstStyle/>
        <a:p>
          <a:endParaRPr lang="en-US"/>
        </a:p>
      </dgm:t>
    </dgm:pt>
    <dgm:pt modelId="{1F7E052F-C2D2-48F6-B7D4-AFD7314AC255}" type="pres">
      <dgm:prSet presAssocID="{5264525B-A9DC-4329-9B54-75D355FDB3A3}" presName="node" presStyleLbl="node1" presStyleIdx="1" presStyleCnt="6" custScaleX="139582" custRadScaleRad="99761" custRadScaleInc="44238">
        <dgm:presLayoutVars>
          <dgm:bulletEnabled val="1"/>
        </dgm:presLayoutVars>
      </dgm:prSet>
      <dgm:spPr/>
      <dgm:t>
        <a:bodyPr/>
        <a:lstStyle/>
        <a:p>
          <a:endParaRPr lang="en-US"/>
        </a:p>
      </dgm:t>
    </dgm:pt>
    <dgm:pt modelId="{D1C88AE2-6D35-4E5A-B0D6-A5F13024F032}" type="pres">
      <dgm:prSet presAssocID="{5264525B-A9DC-4329-9B54-75D355FDB3A3}" presName="spNode" presStyleCnt="0"/>
      <dgm:spPr/>
    </dgm:pt>
    <dgm:pt modelId="{3AC807D2-F324-4182-B07B-A6E50A37FAC7}" type="pres">
      <dgm:prSet presAssocID="{17C68B57-6CE0-42AC-989C-3D0FE8585394}" presName="sibTrans" presStyleLbl="sibTrans1D1" presStyleIdx="1" presStyleCnt="6"/>
      <dgm:spPr/>
      <dgm:t>
        <a:bodyPr/>
        <a:lstStyle/>
        <a:p>
          <a:endParaRPr lang="en-US"/>
        </a:p>
      </dgm:t>
    </dgm:pt>
    <dgm:pt modelId="{7A77A420-0434-45B5-A3A2-E3A71A99B926}" type="pres">
      <dgm:prSet presAssocID="{163EE0E9-0E84-461B-958D-7AE2D7E9A17E}" presName="node" presStyleLbl="node1" presStyleIdx="2" presStyleCnt="6">
        <dgm:presLayoutVars>
          <dgm:bulletEnabled val="1"/>
        </dgm:presLayoutVars>
      </dgm:prSet>
      <dgm:spPr/>
      <dgm:t>
        <a:bodyPr/>
        <a:lstStyle/>
        <a:p>
          <a:endParaRPr lang="en-US"/>
        </a:p>
      </dgm:t>
    </dgm:pt>
    <dgm:pt modelId="{1E5C4FC4-5ECC-4E6B-B55B-5FCFFF13E9C2}" type="pres">
      <dgm:prSet presAssocID="{163EE0E9-0E84-461B-958D-7AE2D7E9A17E}" presName="spNode" presStyleCnt="0"/>
      <dgm:spPr/>
    </dgm:pt>
    <dgm:pt modelId="{574583C9-EDEA-42F1-90B4-82DBB6EB82EF}" type="pres">
      <dgm:prSet presAssocID="{D5FF3646-9275-4F07-B227-9698DA14E088}" presName="sibTrans" presStyleLbl="sibTrans1D1" presStyleIdx="2" presStyleCnt="6"/>
      <dgm:spPr/>
      <dgm:t>
        <a:bodyPr/>
        <a:lstStyle/>
        <a:p>
          <a:endParaRPr lang="en-US"/>
        </a:p>
      </dgm:t>
    </dgm:pt>
    <dgm:pt modelId="{67ED3A45-E0FB-44BC-9146-DAE61B647C49}" type="pres">
      <dgm:prSet presAssocID="{53BFD067-8B01-4889-B504-1CCFA536ED2F}" presName="node" presStyleLbl="node1" presStyleIdx="3" presStyleCnt="6" custScaleX="105709">
        <dgm:presLayoutVars>
          <dgm:bulletEnabled val="1"/>
        </dgm:presLayoutVars>
      </dgm:prSet>
      <dgm:spPr/>
      <dgm:t>
        <a:bodyPr/>
        <a:lstStyle/>
        <a:p>
          <a:endParaRPr lang="en-US"/>
        </a:p>
      </dgm:t>
    </dgm:pt>
    <dgm:pt modelId="{249E652F-8A70-4260-9B4A-E4855DE8FEC7}" type="pres">
      <dgm:prSet presAssocID="{53BFD067-8B01-4889-B504-1CCFA536ED2F}" presName="spNode" presStyleCnt="0"/>
      <dgm:spPr/>
    </dgm:pt>
    <dgm:pt modelId="{54080764-DA4F-449F-9E9D-D983EE70CFA7}" type="pres">
      <dgm:prSet presAssocID="{E0EC53D4-B185-4EE3-A0E4-5F9343BBE40D}" presName="sibTrans" presStyleLbl="sibTrans1D1" presStyleIdx="3" presStyleCnt="6"/>
      <dgm:spPr/>
      <dgm:t>
        <a:bodyPr/>
        <a:lstStyle/>
        <a:p>
          <a:endParaRPr lang="en-US"/>
        </a:p>
      </dgm:t>
    </dgm:pt>
    <dgm:pt modelId="{DB0705FF-6AA4-4434-935A-2D612FBACF3F}" type="pres">
      <dgm:prSet presAssocID="{237F18C6-C599-44BB-B82C-1D81F8020B5B}" presName="node" presStyleLbl="node1" presStyleIdx="4" presStyleCnt="6" custScaleX="126390">
        <dgm:presLayoutVars>
          <dgm:bulletEnabled val="1"/>
        </dgm:presLayoutVars>
      </dgm:prSet>
      <dgm:spPr/>
      <dgm:t>
        <a:bodyPr/>
        <a:lstStyle/>
        <a:p>
          <a:endParaRPr lang="en-US"/>
        </a:p>
      </dgm:t>
    </dgm:pt>
    <dgm:pt modelId="{0AD07D91-78F4-457F-BF0E-0104FDA1BCFA}" type="pres">
      <dgm:prSet presAssocID="{237F18C6-C599-44BB-B82C-1D81F8020B5B}" presName="spNode" presStyleCnt="0"/>
      <dgm:spPr/>
    </dgm:pt>
    <dgm:pt modelId="{A2931073-2EC5-4896-A929-4A2DD39F186D}" type="pres">
      <dgm:prSet presAssocID="{31AC8833-63C9-4D7D-9DCC-CB31A0F8F21D}" presName="sibTrans" presStyleLbl="sibTrans1D1" presStyleIdx="4" presStyleCnt="6"/>
      <dgm:spPr/>
      <dgm:t>
        <a:bodyPr/>
        <a:lstStyle/>
        <a:p>
          <a:endParaRPr lang="en-US"/>
        </a:p>
      </dgm:t>
    </dgm:pt>
    <dgm:pt modelId="{296E1CD0-D9D6-4D2E-AC9E-92AC80BD433C}" type="pres">
      <dgm:prSet presAssocID="{91B1E3E6-7B31-401B-A173-7BCE4703E4BD}" presName="node" presStyleLbl="node1" presStyleIdx="5" presStyleCnt="6" custScaleX="124432" custScaleY="149754" custRadScaleRad="102608" custRadScaleInc="-49048">
        <dgm:presLayoutVars>
          <dgm:bulletEnabled val="1"/>
        </dgm:presLayoutVars>
      </dgm:prSet>
      <dgm:spPr/>
      <dgm:t>
        <a:bodyPr/>
        <a:lstStyle/>
        <a:p>
          <a:endParaRPr lang="en-US"/>
        </a:p>
      </dgm:t>
    </dgm:pt>
    <dgm:pt modelId="{E500E989-64A1-4C9E-9D54-44DD0B55232F}" type="pres">
      <dgm:prSet presAssocID="{91B1E3E6-7B31-401B-A173-7BCE4703E4BD}" presName="spNode" presStyleCnt="0"/>
      <dgm:spPr/>
    </dgm:pt>
    <dgm:pt modelId="{8AD18DD5-6B3B-4D81-8E49-DF1B700C98F5}" type="pres">
      <dgm:prSet presAssocID="{013663C0-0BEB-472B-9569-5D3E851EE933}" presName="sibTrans" presStyleLbl="sibTrans1D1" presStyleIdx="5" presStyleCnt="6"/>
      <dgm:spPr/>
      <dgm:t>
        <a:bodyPr/>
        <a:lstStyle/>
        <a:p>
          <a:endParaRPr lang="en-US"/>
        </a:p>
      </dgm:t>
    </dgm:pt>
  </dgm:ptLst>
  <dgm:cxnLst>
    <dgm:cxn modelId="{26399775-88C3-4410-9F4C-5F0172826D3F}" srcId="{E4EFF9C4-CBF8-439B-A8A5-99AFC3BA5266}" destId="{237F18C6-C599-44BB-B82C-1D81F8020B5B}" srcOrd="4" destOrd="0" parTransId="{E41B0508-AEDA-4191-9B5D-578480ED0D7C}" sibTransId="{31AC8833-63C9-4D7D-9DCC-CB31A0F8F21D}"/>
    <dgm:cxn modelId="{3B3DF2B8-DB34-4F83-BC64-0FC881E33E26}" type="presOf" srcId="{1322CEC0-5B54-4D54-B677-2B404D4D649D}" destId="{A3E30203-AB15-4D7D-B7D8-AAB5D8972338}" srcOrd="0" destOrd="0" presId="urn:microsoft.com/office/officeart/2005/8/layout/cycle6"/>
    <dgm:cxn modelId="{BE7608EF-F2AC-49AA-B475-4BDEAC5F7852}" srcId="{E4EFF9C4-CBF8-439B-A8A5-99AFC3BA5266}" destId="{5264525B-A9DC-4329-9B54-75D355FDB3A3}" srcOrd="1" destOrd="0" parTransId="{AE763EFC-8FA1-46B9-AF0B-79E785257FFC}" sibTransId="{17C68B57-6CE0-42AC-989C-3D0FE8585394}"/>
    <dgm:cxn modelId="{70830F9E-2066-45DC-B632-5A3E2AEE4E47}" srcId="{E4EFF9C4-CBF8-439B-A8A5-99AFC3BA5266}" destId="{53BFD067-8B01-4889-B504-1CCFA536ED2F}" srcOrd="3" destOrd="0" parTransId="{8C3C19E6-AA96-4013-A66A-24491E2FDFEA}" sibTransId="{E0EC53D4-B185-4EE3-A0E4-5F9343BBE40D}"/>
    <dgm:cxn modelId="{00EC9D3E-1066-427B-B271-32ACF01B16D0}" type="presOf" srcId="{53BFD067-8B01-4889-B504-1CCFA536ED2F}" destId="{67ED3A45-E0FB-44BC-9146-DAE61B647C49}" srcOrd="0" destOrd="0" presId="urn:microsoft.com/office/officeart/2005/8/layout/cycle6"/>
    <dgm:cxn modelId="{96129186-CA89-45F1-B2C0-5D0C902990C5}" type="presOf" srcId="{163EE0E9-0E84-461B-958D-7AE2D7E9A17E}" destId="{7A77A420-0434-45B5-A3A2-E3A71A99B926}" srcOrd="0" destOrd="0" presId="urn:microsoft.com/office/officeart/2005/8/layout/cycle6"/>
    <dgm:cxn modelId="{C110F8F7-72E6-4B28-940D-4B8DCF7D3500}" type="presOf" srcId="{5264525B-A9DC-4329-9B54-75D355FDB3A3}" destId="{1F7E052F-C2D2-48F6-B7D4-AFD7314AC255}" srcOrd="0" destOrd="0" presId="urn:microsoft.com/office/officeart/2005/8/layout/cycle6"/>
    <dgm:cxn modelId="{75FF6C11-D8CA-4346-BB8B-39370274FFEF}" srcId="{E4EFF9C4-CBF8-439B-A8A5-99AFC3BA5266}" destId="{91B1E3E6-7B31-401B-A173-7BCE4703E4BD}" srcOrd="5" destOrd="0" parTransId="{F38E4273-65B7-42ED-9B9F-00A9607F49AA}" sibTransId="{013663C0-0BEB-472B-9569-5D3E851EE933}"/>
    <dgm:cxn modelId="{F87A1C31-5F5D-4D16-BEA9-E50A1C22FDA6}" type="presOf" srcId="{013663C0-0BEB-472B-9569-5D3E851EE933}" destId="{8AD18DD5-6B3B-4D81-8E49-DF1B700C98F5}" srcOrd="0" destOrd="0" presId="urn:microsoft.com/office/officeart/2005/8/layout/cycle6"/>
    <dgm:cxn modelId="{E83A21BB-C0D6-49E8-B097-B550222B527F}" type="presOf" srcId="{237F18C6-C599-44BB-B82C-1D81F8020B5B}" destId="{DB0705FF-6AA4-4434-935A-2D612FBACF3F}" srcOrd="0" destOrd="0" presId="urn:microsoft.com/office/officeart/2005/8/layout/cycle6"/>
    <dgm:cxn modelId="{169CF189-C7B4-49E9-B757-37464B1EACEE}" type="presOf" srcId="{31AC8833-63C9-4D7D-9DCC-CB31A0F8F21D}" destId="{A2931073-2EC5-4896-A929-4A2DD39F186D}" srcOrd="0" destOrd="0" presId="urn:microsoft.com/office/officeart/2005/8/layout/cycle6"/>
    <dgm:cxn modelId="{3D335C40-0A76-4EE3-A0E5-5B34D6965564}" type="presOf" srcId="{E0EC53D4-B185-4EE3-A0E4-5F9343BBE40D}" destId="{54080764-DA4F-449F-9E9D-D983EE70CFA7}" srcOrd="0" destOrd="0" presId="urn:microsoft.com/office/officeart/2005/8/layout/cycle6"/>
    <dgm:cxn modelId="{DEFF7576-55CE-4F43-8986-FD57941B26A6}" type="presOf" srcId="{E4EFF9C4-CBF8-439B-A8A5-99AFC3BA5266}" destId="{C2252FEB-D2CA-45E5-953F-5A78CFC58764}" srcOrd="0" destOrd="0" presId="urn:microsoft.com/office/officeart/2005/8/layout/cycle6"/>
    <dgm:cxn modelId="{F25A0197-5C42-45EA-AED8-5B888E21F1B8}" type="presOf" srcId="{A2160C8A-F730-42CD-8B5A-5A81DEDCE79D}" destId="{055402B5-0980-428D-A708-84C69E209811}" srcOrd="0" destOrd="0" presId="urn:microsoft.com/office/officeart/2005/8/layout/cycle6"/>
    <dgm:cxn modelId="{CAE5C343-3DF4-4DC7-878E-CE8556ABF2B9}" srcId="{E4EFF9C4-CBF8-439B-A8A5-99AFC3BA5266}" destId="{1322CEC0-5B54-4D54-B677-2B404D4D649D}" srcOrd="0" destOrd="0" parTransId="{4A5BA57B-1BEF-4D8F-9DC6-AF2717BEE909}" sibTransId="{A2160C8A-F730-42CD-8B5A-5A81DEDCE79D}"/>
    <dgm:cxn modelId="{7708A61D-6D7C-4BCB-96F4-F2FD412B225B}" type="presOf" srcId="{D5FF3646-9275-4F07-B227-9698DA14E088}" destId="{574583C9-EDEA-42F1-90B4-82DBB6EB82EF}" srcOrd="0" destOrd="0" presId="urn:microsoft.com/office/officeart/2005/8/layout/cycle6"/>
    <dgm:cxn modelId="{E3212E50-7ED2-4C3F-970C-416D1E6CFB4D}" type="presOf" srcId="{17C68B57-6CE0-42AC-989C-3D0FE8585394}" destId="{3AC807D2-F324-4182-B07B-A6E50A37FAC7}" srcOrd="0" destOrd="0" presId="urn:microsoft.com/office/officeart/2005/8/layout/cycle6"/>
    <dgm:cxn modelId="{F5C19F65-E657-42B1-93D8-F8D62869BE80}" srcId="{E4EFF9C4-CBF8-439B-A8A5-99AFC3BA5266}" destId="{163EE0E9-0E84-461B-958D-7AE2D7E9A17E}" srcOrd="2" destOrd="0" parTransId="{CF68195D-C4B6-4C18-8FBF-8478972E24EA}" sibTransId="{D5FF3646-9275-4F07-B227-9698DA14E088}"/>
    <dgm:cxn modelId="{370D1FCD-4AE4-4608-A3CB-D2F8211C643E}" type="presOf" srcId="{91B1E3E6-7B31-401B-A173-7BCE4703E4BD}" destId="{296E1CD0-D9D6-4D2E-AC9E-92AC80BD433C}" srcOrd="0" destOrd="0" presId="urn:microsoft.com/office/officeart/2005/8/layout/cycle6"/>
    <dgm:cxn modelId="{95BE9DF8-6235-44DF-A6D3-82795C8D00B7}" type="presParOf" srcId="{C2252FEB-D2CA-45E5-953F-5A78CFC58764}" destId="{A3E30203-AB15-4D7D-B7D8-AAB5D8972338}" srcOrd="0" destOrd="0" presId="urn:microsoft.com/office/officeart/2005/8/layout/cycle6"/>
    <dgm:cxn modelId="{3120D9EA-2825-4D00-B512-05506651E360}" type="presParOf" srcId="{C2252FEB-D2CA-45E5-953F-5A78CFC58764}" destId="{7A2E3B94-C0F5-415D-946F-14690C64AA32}" srcOrd="1" destOrd="0" presId="urn:microsoft.com/office/officeart/2005/8/layout/cycle6"/>
    <dgm:cxn modelId="{02383F7B-2D84-49F5-9098-E645C36A98F6}" type="presParOf" srcId="{C2252FEB-D2CA-45E5-953F-5A78CFC58764}" destId="{055402B5-0980-428D-A708-84C69E209811}" srcOrd="2" destOrd="0" presId="urn:microsoft.com/office/officeart/2005/8/layout/cycle6"/>
    <dgm:cxn modelId="{7279509C-BC95-44F7-ACBB-BD124B088B53}" type="presParOf" srcId="{C2252FEB-D2CA-45E5-953F-5A78CFC58764}" destId="{1F7E052F-C2D2-48F6-B7D4-AFD7314AC255}" srcOrd="3" destOrd="0" presId="urn:microsoft.com/office/officeart/2005/8/layout/cycle6"/>
    <dgm:cxn modelId="{5BDE1A78-17DF-44CD-BF0E-F538C1BD94D5}" type="presParOf" srcId="{C2252FEB-D2CA-45E5-953F-5A78CFC58764}" destId="{D1C88AE2-6D35-4E5A-B0D6-A5F13024F032}" srcOrd="4" destOrd="0" presId="urn:microsoft.com/office/officeart/2005/8/layout/cycle6"/>
    <dgm:cxn modelId="{8D1EC0E3-49A3-4665-B849-9720483DA985}" type="presParOf" srcId="{C2252FEB-D2CA-45E5-953F-5A78CFC58764}" destId="{3AC807D2-F324-4182-B07B-A6E50A37FAC7}" srcOrd="5" destOrd="0" presId="urn:microsoft.com/office/officeart/2005/8/layout/cycle6"/>
    <dgm:cxn modelId="{B3909FFA-0630-4ADC-920A-F9EFC48AD310}" type="presParOf" srcId="{C2252FEB-D2CA-45E5-953F-5A78CFC58764}" destId="{7A77A420-0434-45B5-A3A2-E3A71A99B926}" srcOrd="6" destOrd="0" presId="urn:microsoft.com/office/officeart/2005/8/layout/cycle6"/>
    <dgm:cxn modelId="{D9AB53CE-680D-4351-BE71-2B192812C185}" type="presParOf" srcId="{C2252FEB-D2CA-45E5-953F-5A78CFC58764}" destId="{1E5C4FC4-5ECC-4E6B-B55B-5FCFFF13E9C2}" srcOrd="7" destOrd="0" presId="urn:microsoft.com/office/officeart/2005/8/layout/cycle6"/>
    <dgm:cxn modelId="{40174753-360F-43C8-AE87-9DA39C0EFB0C}" type="presParOf" srcId="{C2252FEB-D2CA-45E5-953F-5A78CFC58764}" destId="{574583C9-EDEA-42F1-90B4-82DBB6EB82EF}" srcOrd="8" destOrd="0" presId="urn:microsoft.com/office/officeart/2005/8/layout/cycle6"/>
    <dgm:cxn modelId="{585F736C-9BBF-4CFD-96F4-8FD8587FDA82}" type="presParOf" srcId="{C2252FEB-D2CA-45E5-953F-5A78CFC58764}" destId="{67ED3A45-E0FB-44BC-9146-DAE61B647C49}" srcOrd="9" destOrd="0" presId="urn:microsoft.com/office/officeart/2005/8/layout/cycle6"/>
    <dgm:cxn modelId="{606DFCF0-2240-4CA4-B754-6696DED2C528}" type="presParOf" srcId="{C2252FEB-D2CA-45E5-953F-5A78CFC58764}" destId="{249E652F-8A70-4260-9B4A-E4855DE8FEC7}" srcOrd="10" destOrd="0" presId="urn:microsoft.com/office/officeart/2005/8/layout/cycle6"/>
    <dgm:cxn modelId="{8FDF96BF-87D6-40BE-A3C4-FBE18F355F88}" type="presParOf" srcId="{C2252FEB-D2CA-45E5-953F-5A78CFC58764}" destId="{54080764-DA4F-449F-9E9D-D983EE70CFA7}" srcOrd="11" destOrd="0" presId="urn:microsoft.com/office/officeart/2005/8/layout/cycle6"/>
    <dgm:cxn modelId="{E07812FA-1DEE-40BE-8DFB-0965BBE0B6B0}" type="presParOf" srcId="{C2252FEB-D2CA-45E5-953F-5A78CFC58764}" destId="{DB0705FF-6AA4-4434-935A-2D612FBACF3F}" srcOrd="12" destOrd="0" presId="urn:microsoft.com/office/officeart/2005/8/layout/cycle6"/>
    <dgm:cxn modelId="{A7DBC366-35C1-4F51-8329-40DF289A80E0}" type="presParOf" srcId="{C2252FEB-D2CA-45E5-953F-5A78CFC58764}" destId="{0AD07D91-78F4-457F-BF0E-0104FDA1BCFA}" srcOrd="13" destOrd="0" presId="urn:microsoft.com/office/officeart/2005/8/layout/cycle6"/>
    <dgm:cxn modelId="{169307C6-BA46-40FC-B93F-E31195A6FC2B}" type="presParOf" srcId="{C2252FEB-D2CA-45E5-953F-5A78CFC58764}" destId="{A2931073-2EC5-4896-A929-4A2DD39F186D}" srcOrd="14" destOrd="0" presId="urn:microsoft.com/office/officeart/2005/8/layout/cycle6"/>
    <dgm:cxn modelId="{13EF343A-CF64-487E-866B-5430D88E2848}" type="presParOf" srcId="{C2252FEB-D2CA-45E5-953F-5A78CFC58764}" destId="{296E1CD0-D9D6-4D2E-AC9E-92AC80BD433C}" srcOrd="15" destOrd="0" presId="urn:microsoft.com/office/officeart/2005/8/layout/cycle6"/>
    <dgm:cxn modelId="{37A35F9C-D3F8-4AD0-AD35-70500B248A9F}" type="presParOf" srcId="{C2252FEB-D2CA-45E5-953F-5A78CFC58764}" destId="{E500E989-64A1-4C9E-9D54-44DD0B55232F}" srcOrd="16" destOrd="0" presId="urn:microsoft.com/office/officeart/2005/8/layout/cycle6"/>
    <dgm:cxn modelId="{DFE74D17-A5B8-4E58-A79A-8BBC26B74CB4}" type="presParOf" srcId="{C2252FEB-D2CA-45E5-953F-5A78CFC58764}" destId="{8AD18DD5-6B3B-4D81-8E49-DF1B700C98F5}"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dirty="0"/>
            <a:t>       1. Overview &amp; Basic Knowledge</a:t>
          </a:r>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8E70E9AC-2169-4F23-9D3E-2FDBEFBC69D4}">
      <dgm:prSet phldrT="[Text]"/>
      <dgm:spPr/>
      <dgm:t>
        <a:bodyPr/>
        <a:lstStyle/>
        <a:p>
          <a:pPr algn="l"/>
          <a:r>
            <a:rPr lang="en-US" dirty="0"/>
            <a:t>       2. History &amp; Scope of Gambling</a:t>
          </a:r>
        </a:p>
      </dgm:t>
    </dgm:pt>
    <dgm:pt modelId="{08E60884-6E21-4FF3-A300-069E3AE9C224}" type="parTrans" cxnId="{EE1FAA52-3780-4051-B981-D65448C40D58}">
      <dgm:prSet/>
      <dgm:spPr/>
      <dgm:t>
        <a:bodyPr/>
        <a:lstStyle/>
        <a:p>
          <a:pPr algn="l"/>
          <a:endParaRPr lang="en-US"/>
        </a:p>
      </dgm:t>
    </dgm:pt>
    <dgm:pt modelId="{12F8654F-7C85-457E-AD5B-006BBC871781}" type="sibTrans" cxnId="{EE1FAA52-3780-4051-B981-D65448C40D58}">
      <dgm:prSet/>
      <dgm:spPr/>
      <dgm:t>
        <a:bodyPr/>
        <a:lstStyle/>
        <a:p>
          <a:pPr algn="l"/>
          <a:endParaRPr lang="en-US"/>
        </a:p>
      </dgm:t>
    </dgm:pt>
    <dgm:pt modelId="{D4B18E5B-6EDC-4478-80AF-5057F43E934B}">
      <dgm:prSet phldrT="[Text]"/>
      <dgm:spPr/>
      <dgm:t>
        <a:bodyPr/>
        <a:lstStyle/>
        <a:p>
          <a:pPr algn="l"/>
          <a:r>
            <a:rPr lang="en-US" dirty="0"/>
            <a:t>       4. Describing Gambling Disorder</a:t>
          </a:r>
        </a:p>
      </dgm:t>
    </dgm:pt>
    <dgm:pt modelId="{E731E2A6-5EFA-4D9B-B5C4-B5F34D28563F}" type="parTrans" cxnId="{AF092216-4F8D-47AA-9D53-2C8AFA0BCCC4}">
      <dgm:prSet/>
      <dgm:spPr/>
      <dgm:t>
        <a:bodyPr/>
        <a:lstStyle/>
        <a:p>
          <a:pPr algn="l"/>
          <a:endParaRPr lang="en-US"/>
        </a:p>
      </dgm:t>
    </dgm:pt>
    <dgm:pt modelId="{909C02A3-25FD-43AF-A108-0D9EAFA5E140}" type="sibTrans" cxnId="{AF092216-4F8D-47AA-9D53-2C8AFA0BCCC4}">
      <dgm:prSet/>
      <dgm:spPr/>
      <dgm:t>
        <a:bodyPr/>
        <a:lstStyle/>
        <a:p>
          <a:pPr algn="l"/>
          <a:endParaRPr lang="en-US"/>
        </a:p>
      </dgm:t>
    </dgm:pt>
    <dgm:pt modelId="{F187D7A5-0846-46BE-ABA9-B706254E10C0}">
      <dgm:prSet phldrT="[Text]"/>
      <dgm:spPr/>
      <dgm:t>
        <a:bodyPr/>
        <a:lstStyle/>
        <a:p>
          <a:pPr algn="l"/>
          <a:r>
            <a:rPr lang="en-US" dirty="0"/>
            <a:t>       5. Screening &amp; Assessment</a:t>
          </a:r>
        </a:p>
      </dgm:t>
    </dgm:pt>
    <dgm:pt modelId="{5615F1E7-9835-4A40-B7DC-9F2B9781836B}" type="parTrans" cxnId="{2D4ACE70-754C-42A6-B31A-995174BB28F5}">
      <dgm:prSet/>
      <dgm:spPr/>
      <dgm:t>
        <a:bodyPr/>
        <a:lstStyle/>
        <a:p>
          <a:pPr algn="l"/>
          <a:endParaRPr lang="en-US"/>
        </a:p>
      </dgm:t>
    </dgm:pt>
    <dgm:pt modelId="{86283214-E4B5-4CA0-991E-18536BD85B99}" type="sibTrans" cxnId="{2D4ACE70-754C-42A6-B31A-995174BB28F5}">
      <dgm:prSet/>
      <dgm:spPr/>
      <dgm:t>
        <a:bodyPr/>
        <a:lstStyle/>
        <a:p>
          <a:pPr algn="l"/>
          <a:endParaRPr lang="en-US"/>
        </a:p>
      </dgm:t>
    </dgm:pt>
    <dgm:pt modelId="{6EF91385-3F59-4F0A-ABDC-3CC27AE1A4A5}">
      <dgm:prSet phldrT="[Text]"/>
      <dgm:spPr/>
      <dgm:t>
        <a:bodyPr/>
        <a:lstStyle/>
        <a:p>
          <a:pPr algn="l"/>
          <a:r>
            <a:rPr lang="en-US" dirty="0"/>
            <a:t>       3. National Prevalence of Gambling Issues</a:t>
          </a:r>
        </a:p>
      </dgm:t>
    </dgm:pt>
    <dgm:pt modelId="{A425F82D-D6FB-474A-9699-2B31F54CD090}" type="parTrans" cxnId="{477D1DE7-7897-4FD6-8863-9794A249D10B}">
      <dgm:prSet/>
      <dgm:spPr/>
      <dgm:t>
        <a:bodyPr/>
        <a:lstStyle/>
        <a:p>
          <a:endParaRPr lang="en-US"/>
        </a:p>
      </dgm:t>
    </dgm:pt>
    <dgm:pt modelId="{25989C5D-E4F0-4A1D-8B44-530AD27E013A}" type="sibTrans" cxnId="{477D1DE7-7897-4FD6-8863-9794A249D10B}">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t>
        <a:bodyPr/>
        <a:lstStyle/>
        <a:p>
          <a:endParaRPr lang="en-US"/>
        </a:p>
      </dgm:t>
    </dgm:pt>
    <dgm:pt modelId="{572E3BB7-78D4-449C-A3EF-C0BA87C2FE0E}" type="pres">
      <dgm:prSet presAssocID="{95619DD7-7690-4F61-B20C-538CB8FCB30D}" presName="parentText" presStyleLbl="node1" presStyleIdx="0" presStyleCnt="5">
        <dgm:presLayoutVars>
          <dgm:chMax val="0"/>
          <dgm:bulletEnabled val="1"/>
        </dgm:presLayoutVars>
      </dgm:prSet>
      <dgm:spPr/>
      <dgm:t>
        <a:bodyPr/>
        <a:lstStyle/>
        <a:p>
          <a:endParaRPr lang="en-US"/>
        </a:p>
      </dgm:t>
    </dgm:pt>
    <dgm:pt modelId="{FE6333BA-8ADA-4407-927A-4657EBA2E410}" type="pres">
      <dgm:prSet presAssocID="{1B26918B-9717-43F0-8522-24B19C5A5C6B}" presName="spacer" presStyleCnt="0"/>
      <dgm:spPr/>
    </dgm:pt>
    <dgm:pt modelId="{29DEE6A7-F1F1-4CC2-9051-D6D5360B4941}" type="pres">
      <dgm:prSet presAssocID="{8E70E9AC-2169-4F23-9D3E-2FDBEFBC69D4}" presName="parentText" presStyleLbl="node1" presStyleIdx="1" presStyleCnt="5">
        <dgm:presLayoutVars>
          <dgm:chMax val="0"/>
          <dgm:bulletEnabled val="1"/>
        </dgm:presLayoutVars>
      </dgm:prSet>
      <dgm:spPr/>
      <dgm:t>
        <a:bodyPr/>
        <a:lstStyle/>
        <a:p>
          <a:endParaRPr lang="en-US"/>
        </a:p>
      </dgm:t>
    </dgm:pt>
    <dgm:pt modelId="{DF42E97E-0A7A-4226-847E-1B969150C741}" type="pres">
      <dgm:prSet presAssocID="{12F8654F-7C85-457E-AD5B-006BBC871781}" presName="spacer" presStyleCnt="0"/>
      <dgm:spPr/>
    </dgm:pt>
    <dgm:pt modelId="{2EAA0AED-A981-4CA3-AD87-FF6AC1D953B0}" type="pres">
      <dgm:prSet presAssocID="{6EF91385-3F59-4F0A-ABDC-3CC27AE1A4A5}" presName="parentText" presStyleLbl="node1" presStyleIdx="2" presStyleCnt="5">
        <dgm:presLayoutVars>
          <dgm:chMax val="0"/>
          <dgm:bulletEnabled val="1"/>
        </dgm:presLayoutVars>
      </dgm:prSet>
      <dgm:spPr/>
      <dgm:t>
        <a:bodyPr/>
        <a:lstStyle/>
        <a:p>
          <a:endParaRPr lang="en-US"/>
        </a:p>
      </dgm:t>
    </dgm:pt>
    <dgm:pt modelId="{1547FDA7-7C4C-42A0-8A5A-F1F776957AD7}" type="pres">
      <dgm:prSet presAssocID="{25989C5D-E4F0-4A1D-8B44-530AD27E013A}" presName="spacer" presStyleCnt="0"/>
      <dgm:spPr/>
    </dgm:pt>
    <dgm:pt modelId="{B561AE99-4E13-4991-8CED-1073F8EDC8CD}" type="pres">
      <dgm:prSet presAssocID="{D4B18E5B-6EDC-4478-80AF-5057F43E934B}" presName="parentText" presStyleLbl="node1" presStyleIdx="3" presStyleCnt="5">
        <dgm:presLayoutVars>
          <dgm:chMax val="0"/>
          <dgm:bulletEnabled val="1"/>
        </dgm:presLayoutVars>
      </dgm:prSet>
      <dgm:spPr/>
      <dgm:t>
        <a:bodyPr/>
        <a:lstStyle/>
        <a:p>
          <a:endParaRPr lang="en-US"/>
        </a:p>
      </dgm:t>
    </dgm:pt>
    <dgm:pt modelId="{7C7FA420-8F0C-473A-B676-F41179351C68}" type="pres">
      <dgm:prSet presAssocID="{909C02A3-25FD-43AF-A108-0D9EAFA5E140}" presName="spacer" presStyleCnt="0"/>
      <dgm:spPr/>
    </dgm:pt>
    <dgm:pt modelId="{C7234A7A-894A-4C68-A077-3831A39A1084}" type="pres">
      <dgm:prSet presAssocID="{F187D7A5-0846-46BE-ABA9-B706254E10C0}" presName="parentText" presStyleLbl="node1" presStyleIdx="4" presStyleCnt="5">
        <dgm:presLayoutVars>
          <dgm:chMax val="0"/>
          <dgm:bulletEnabled val="1"/>
        </dgm:presLayoutVars>
      </dgm:prSet>
      <dgm:spPr/>
      <dgm:t>
        <a:bodyPr/>
        <a:lstStyle/>
        <a:p>
          <a:endParaRPr lang="en-US"/>
        </a:p>
      </dgm:t>
    </dgm:pt>
  </dgm:ptLst>
  <dgm:cxnLst>
    <dgm:cxn modelId="{9A5D6AAF-1D6E-4FB5-A444-757588882509}" type="presOf" srcId="{6EF91385-3F59-4F0A-ABDC-3CC27AE1A4A5}" destId="{2EAA0AED-A981-4CA3-AD87-FF6AC1D953B0}" srcOrd="0" destOrd="0" presId="urn:microsoft.com/office/officeart/2005/8/layout/vList2"/>
    <dgm:cxn modelId="{B3C55606-30D8-485E-AD64-FBEF74CF5501}" srcId="{9B101865-D3E7-426A-875C-C1A2CA7D2829}" destId="{95619DD7-7690-4F61-B20C-538CB8FCB30D}" srcOrd="0" destOrd="0" parTransId="{02D33AD9-693B-4C89-A88C-7438A4084F18}" sibTransId="{1B26918B-9717-43F0-8522-24B19C5A5C6B}"/>
    <dgm:cxn modelId="{AF092216-4F8D-47AA-9D53-2C8AFA0BCCC4}" srcId="{9B101865-D3E7-426A-875C-C1A2CA7D2829}" destId="{D4B18E5B-6EDC-4478-80AF-5057F43E934B}" srcOrd="3" destOrd="0" parTransId="{E731E2A6-5EFA-4D9B-B5C4-B5F34D28563F}" sibTransId="{909C02A3-25FD-43AF-A108-0D9EAFA5E140}"/>
    <dgm:cxn modelId="{99B3D04C-C5C0-4B09-ADE6-9C4A3C1BD4E9}" type="presOf" srcId="{9B101865-D3E7-426A-875C-C1A2CA7D2829}" destId="{E868D6E2-4EE9-4747-8E2D-6C13FB8C4055}" srcOrd="0" destOrd="0" presId="urn:microsoft.com/office/officeart/2005/8/layout/vList2"/>
    <dgm:cxn modelId="{EC4D6018-F2E7-494F-B156-53490962B4C4}" type="presOf" srcId="{8E70E9AC-2169-4F23-9D3E-2FDBEFBC69D4}" destId="{29DEE6A7-F1F1-4CC2-9051-D6D5360B4941}" srcOrd="0" destOrd="0" presId="urn:microsoft.com/office/officeart/2005/8/layout/vList2"/>
    <dgm:cxn modelId="{477D1DE7-7897-4FD6-8863-9794A249D10B}" srcId="{9B101865-D3E7-426A-875C-C1A2CA7D2829}" destId="{6EF91385-3F59-4F0A-ABDC-3CC27AE1A4A5}" srcOrd="2" destOrd="0" parTransId="{A425F82D-D6FB-474A-9699-2B31F54CD090}" sibTransId="{25989C5D-E4F0-4A1D-8B44-530AD27E013A}"/>
    <dgm:cxn modelId="{2D4ACE70-754C-42A6-B31A-995174BB28F5}" srcId="{9B101865-D3E7-426A-875C-C1A2CA7D2829}" destId="{F187D7A5-0846-46BE-ABA9-B706254E10C0}" srcOrd="4" destOrd="0" parTransId="{5615F1E7-9835-4A40-B7DC-9F2B9781836B}" sibTransId="{86283214-E4B5-4CA0-991E-18536BD85B99}"/>
    <dgm:cxn modelId="{EE1FAA52-3780-4051-B981-D65448C40D58}" srcId="{9B101865-D3E7-426A-875C-C1A2CA7D2829}" destId="{8E70E9AC-2169-4F23-9D3E-2FDBEFBC69D4}" srcOrd="1" destOrd="0" parTransId="{08E60884-6E21-4FF3-A300-069E3AE9C224}" sibTransId="{12F8654F-7C85-457E-AD5B-006BBC871781}"/>
    <dgm:cxn modelId="{254AFC43-0C41-4099-947A-C69111AC4214}" type="presOf" srcId="{F187D7A5-0846-46BE-ABA9-B706254E10C0}" destId="{C7234A7A-894A-4C68-A077-3831A39A1084}" srcOrd="0" destOrd="0" presId="urn:microsoft.com/office/officeart/2005/8/layout/vList2"/>
    <dgm:cxn modelId="{D43177E2-1DBA-44C8-BF01-672A26FD8DC7}" type="presOf" srcId="{95619DD7-7690-4F61-B20C-538CB8FCB30D}" destId="{572E3BB7-78D4-449C-A3EF-C0BA87C2FE0E}" srcOrd="0" destOrd="0" presId="urn:microsoft.com/office/officeart/2005/8/layout/vList2"/>
    <dgm:cxn modelId="{353C8135-AC44-4231-8D75-B96FF16E9787}" type="presOf" srcId="{D4B18E5B-6EDC-4478-80AF-5057F43E934B}" destId="{B561AE99-4E13-4991-8CED-1073F8EDC8CD}"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78CB9AE4-6E67-4F53-AD87-01C0E68F3F99}" type="presParOf" srcId="{E868D6E2-4EE9-4747-8E2D-6C13FB8C4055}" destId="{FE6333BA-8ADA-4407-927A-4657EBA2E410}" srcOrd="1" destOrd="0" presId="urn:microsoft.com/office/officeart/2005/8/layout/vList2"/>
    <dgm:cxn modelId="{BB7C567E-72D6-4F2A-B13D-4EF1474F0816}" type="presParOf" srcId="{E868D6E2-4EE9-4747-8E2D-6C13FB8C4055}" destId="{29DEE6A7-F1F1-4CC2-9051-D6D5360B4941}" srcOrd="2" destOrd="0" presId="urn:microsoft.com/office/officeart/2005/8/layout/vList2"/>
    <dgm:cxn modelId="{F0D57CAE-1E00-4EBD-BEDF-BE34CC2CD2C7}" type="presParOf" srcId="{E868D6E2-4EE9-4747-8E2D-6C13FB8C4055}" destId="{DF42E97E-0A7A-4226-847E-1B969150C741}" srcOrd="3" destOrd="0" presId="urn:microsoft.com/office/officeart/2005/8/layout/vList2"/>
    <dgm:cxn modelId="{848E9A24-59E4-43F7-818F-AD79F516820B}" type="presParOf" srcId="{E868D6E2-4EE9-4747-8E2D-6C13FB8C4055}" destId="{2EAA0AED-A981-4CA3-AD87-FF6AC1D953B0}" srcOrd="4" destOrd="0" presId="urn:microsoft.com/office/officeart/2005/8/layout/vList2"/>
    <dgm:cxn modelId="{C3B99749-3B77-427A-9389-DA1F073D2D6C}" type="presParOf" srcId="{E868D6E2-4EE9-4747-8E2D-6C13FB8C4055}" destId="{1547FDA7-7C4C-42A0-8A5A-F1F776957AD7}" srcOrd="5" destOrd="0" presId="urn:microsoft.com/office/officeart/2005/8/layout/vList2"/>
    <dgm:cxn modelId="{9432E139-06D3-41AA-9A04-B31D3DB9F14A}" type="presParOf" srcId="{E868D6E2-4EE9-4747-8E2D-6C13FB8C4055}" destId="{B561AE99-4E13-4991-8CED-1073F8EDC8CD}" srcOrd="6" destOrd="0" presId="urn:microsoft.com/office/officeart/2005/8/layout/vList2"/>
    <dgm:cxn modelId="{3E279DCE-8ECD-4606-A96D-67F6B93639E6}" type="presParOf" srcId="{E868D6E2-4EE9-4747-8E2D-6C13FB8C4055}" destId="{7C7FA420-8F0C-473A-B676-F41179351C68}" srcOrd="7" destOrd="0" presId="urn:microsoft.com/office/officeart/2005/8/layout/vList2"/>
    <dgm:cxn modelId="{59B727DC-EBB5-4218-B114-3B8B5B419EAA}" type="presParOf" srcId="{E868D6E2-4EE9-4747-8E2D-6C13FB8C4055}" destId="{C7234A7A-894A-4C68-A077-3831A39A108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8635BC-2B60-4A6A-85F8-D5C3E42B0401}"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F2579887-622D-4BA1-8B76-84B7FAE3FD7D}">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A well-informed choice regarding probabilities of winning</a:t>
          </a:r>
        </a:p>
      </dgm:t>
    </dgm:pt>
    <dgm:pt modelId="{B283DA57-06A5-4025-8A52-C464ADD12358}" type="parTrans" cxnId="{22DF9074-52C6-4713-982B-9A2905FED6BD}">
      <dgm:prSet/>
      <dgm:spPr/>
      <dgm:t>
        <a:bodyPr/>
        <a:lstStyle/>
        <a:p>
          <a:endParaRPr lang="en-US">
            <a:solidFill>
              <a:schemeClr val="bg1"/>
            </a:solidFill>
          </a:endParaRPr>
        </a:p>
      </dgm:t>
    </dgm:pt>
    <dgm:pt modelId="{378E2316-3DC6-4CC9-B7C9-96A329E53AEA}" type="sibTrans" cxnId="{22DF9074-52C6-4713-982B-9A2905FED6BD}">
      <dgm:prSet/>
      <dgm:spPr>
        <a:scene3d>
          <a:camera prst="orthographicFront"/>
          <a:lightRig rig="flat" dir="t"/>
        </a:scene3d>
        <a:sp3d contourW="12700" prstMaterial="matte">
          <a:contourClr>
            <a:srgbClr val="D86018"/>
          </a:contourClr>
        </a:sp3d>
      </dgm:spPr>
      <dgm:t>
        <a:bodyPr/>
        <a:lstStyle/>
        <a:p>
          <a:endParaRPr lang="en-US">
            <a:solidFill>
              <a:schemeClr val="bg1"/>
            </a:solidFill>
          </a:endParaRPr>
        </a:p>
      </dgm:t>
    </dgm:pt>
    <dgm:pt modelId="{AE690163-FE5C-42D5-ACC3-A001D31FC1E3}">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A pleasurable experience involving low personal and financial risk</a:t>
          </a:r>
        </a:p>
      </dgm:t>
    </dgm:pt>
    <dgm:pt modelId="{4CDAA7EC-B9CC-4D71-833B-430E5EA4877F}" type="parTrans" cxnId="{CF05ACCD-D2D2-4085-81D9-2A8B5003276B}">
      <dgm:prSet/>
      <dgm:spPr/>
      <dgm:t>
        <a:bodyPr/>
        <a:lstStyle/>
        <a:p>
          <a:endParaRPr lang="en-US">
            <a:solidFill>
              <a:schemeClr val="bg1"/>
            </a:solidFill>
          </a:endParaRPr>
        </a:p>
      </dgm:t>
    </dgm:pt>
    <dgm:pt modelId="{76A6B320-2246-481A-A679-D00E939B8BA2}" type="sibTrans" cxnId="{CF05ACCD-D2D2-4085-81D9-2A8B5003276B}">
      <dgm:prSet/>
      <dgm:spPr/>
      <dgm:t>
        <a:bodyPr/>
        <a:lstStyle/>
        <a:p>
          <a:endParaRPr lang="en-US">
            <a:solidFill>
              <a:schemeClr val="bg1"/>
            </a:solidFill>
          </a:endParaRPr>
        </a:p>
      </dgm:t>
    </dgm:pt>
    <dgm:pt modelId="{575EBF66-3034-460D-BBBB-3B10DB8FB869}">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Done by involving affordable / sensible amounts</a:t>
          </a:r>
        </a:p>
      </dgm:t>
    </dgm:pt>
    <dgm:pt modelId="{6C3F92BC-AB2D-4C70-A7D9-4F526391D597}" type="parTrans" cxnId="{9C13DCF1-C2B2-4B09-BB19-5BB4443ED3C1}">
      <dgm:prSet/>
      <dgm:spPr/>
      <dgm:t>
        <a:bodyPr/>
        <a:lstStyle/>
        <a:p>
          <a:endParaRPr lang="en-US">
            <a:solidFill>
              <a:schemeClr val="bg1"/>
            </a:solidFill>
          </a:endParaRPr>
        </a:p>
      </dgm:t>
    </dgm:pt>
    <dgm:pt modelId="{7E710020-4AD1-4316-81F2-900574EA8CA0}" type="sibTrans" cxnId="{9C13DCF1-C2B2-4B09-BB19-5BB4443ED3C1}">
      <dgm:prSet/>
      <dgm:spPr/>
      <dgm:t>
        <a:bodyPr/>
        <a:lstStyle/>
        <a:p>
          <a:endParaRPr lang="en-US">
            <a:solidFill>
              <a:schemeClr val="bg1"/>
            </a:solidFill>
          </a:endParaRPr>
        </a:p>
      </dgm:t>
    </dgm:pt>
    <dgm:pt modelId="{5D99A385-61BF-4E67-94D0-83371381DCFA}">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Mostly serve to improve a gambling person’s well-being or satisfaction with life</a:t>
          </a:r>
        </a:p>
      </dgm:t>
    </dgm:pt>
    <dgm:pt modelId="{B030BA39-C29A-4794-A663-77F27B038B68}" type="parTrans" cxnId="{7D1BE99F-008C-42D2-A48A-463E5E5E12F4}">
      <dgm:prSet/>
      <dgm:spPr/>
      <dgm:t>
        <a:bodyPr/>
        <a:lstStyle/>
        <a:p>
          <a:endParaRPr lang="en-US">
            <a:solidFill>
              <a:schemeClr val="bg1"/>
            </a:solidFill>
          </a:endParaRPr>
        </a:p>
      </dgm:t>
    </dgm:pt>
    <dgm:pt modelId="{78CE6132-32D7-4669-B948-8E8AB4CA3D0E}" type="sibTrans" cxnId="{7D1BE99F-008C-42D2-A48A-463E5E5E12F4}">
      <dgm:prSet/>
      <dgm:spPr/>
      <dgm:t>
        <a:bodyPr/>
        <a:lstStyle/>
        <a:p>
          <a:endParaRPr lang="en-US">
            <a:solidFill>
              <a:schemeClr val="bg1"/>
            </a:solidFill>
          </a:endParaRPr>
        </a:p>
      </dgm:t>
    </dgm:pt>
    <dgm:pt modelId="{E46D90C1-D4DE-4910-8D8C-D70B6DBEC1E9}">
      <dgm:prSet/>
      <dgm:spPr>
        <a:scene3d>
          <a:camera prst="orthographicFront"/>
          <a:lightRig rig="flat" dir="t"/>
        </a:scene3d>
        <a:sp3d contourW="12700" prstMaterial="plastic">
          <a:bevelT w="120900" h="88900"/>
          <a:bevelB w="88900" h="31750" prst="angle"/>
          <a:contourClr>
            <a:srgbClr val="D86018"/>
          </a:contourClr>
        </a:sp3d>
      </dgm:spPr>
      <dgm:t>
        <a:bodyPr/>
        <a:lstStyle/>
        <a:p>
          <a:r>
            <a:rPr lang="en-US" dirty="0">
              <a:latin typeface="Times New Roman" panose="02020603050405020304" pitchFamily="18" charset="0"/>
              <a:ea typeface="Eurostile Bold" charset="0"/>
              <a:cs typeface="Times New Roman" panose="02020603050405020304" pitchFamily="18" charset="0"/>
              <a:sym typeface="Eurostile Bold" charset="0"/>
            </a:rPr>
            <a:t>Involves a lack of negative consequences.</a:t>
          </a:r>
        </a:p>
      </dgm:t>
    </dgm:pt>
    <dgm:pt modelId="{444C994E-4D63-4C71-9811-5F0B006BC8F9}" type="parTrans" cxnId="{405DC976-CB0F-4F5D-A79D-17D446C13A0E}">
      <dgm:prSet/>
      <dgm:spPr/>
      <dgm:t>
        <a:bodyPr/>
        <a:lstStyle/>
        <a:p>
          <a:endParaRPr lang="en-US">
            <a:solidFill>
              <a:schemeClr val="bg1"/>
            </a:solidFill>
          </a:endParaRPr>
        </a:p>
      </dgm:t>
    </dgm:pt>
    <dgm:pt modelId="{CCB8247E-32A9-4A80-8894-7C2324DA26E0}" type="sibTrans" cxnId="{405DC976-CB0F-4F5D-A79D-17D446C13A0E}">
      <dgm:prSet/>
      <dgm:spPr/>
      <dgm:t>
        <a:bodyPr/>
        <a:lstStyle/>
        <a:p>
          <a:endParaRPr lang="en-US">
            <a:solidFill>
              <a:schemeClr val="bg1"/>
            </a:solidFill>
          </a:endParaRPr>
        </a:p>
      </dgm:t>
    </dgm:pt>
    <dgm:pt modelId="{D2355274-1DC3-4A61-80DF-207C37D1737B}" type="pres">
      <dgm:prSet presAssocID="{758635BC-2B60-4A6A-85F8-D5C3E42B0401}" presName="Name0" presStyleCnt="0">
        <dgm:presLayoutVars>
          <dgm:chMax val="7"/>
          <dgm:chPref val="7"/>
          <dgm:dir/>
        </dgm:presLayoutVars>
      </dgm:prSet>
      <dgm:spPr/>
      <dgm:t>
        <a:bodyPr/>
        <a:lstStyle/>
        <a:p>
          <a:endParaRPr lang="en-US"/>
        </a:p>
      </dgm:t>
    </dgm:pt>
    <dgm:pt modelId="{3523C7A9-36EB-4340-994E-AF9BE1AF802D}" type="pres">
      <dgm:prSet presAssocID="{758635BC-2B60-4A6A-85F8-D5C3E42B0401}" presName="Name1" presStyleCnt="0"/>
      <dgm:spPr>
        <a:scene3d>
          <a:camera prst="orthographicFront"/>
          <a:lightRig rig="threePt" dir="t"/>
        </a:scene3d>
        <a:sp3d contourW="12700">
          <a:contourClr>
            <a:srgbClr val="D86018"/>
          </a:contourClr>
        </a:sp3d>
      </dgm:spPr>
    </dgm:pt>
    <dgm:pt modelId="{F6989B78-C87E-473B-9EBB-E14F784ADFED}" type="pres">
      <dgm:prSet presAssocID="{758635BC-2B60-4A6A-85F8-D5C3E42B0401}" presName="cycle" presStyleCnt="0"/>
      <dgm:spPr>
        <a:scene3d>
          <a:camera prst="orthographicFront"/>
          <a:lightRig rig="threePt" dir="t"/>
        </a:scene3d>
        <a:sp3d contourW="12700">
          <a:contourClr>
            <a:srgbClr val="D86018"/>
          </a:contourClr>
        </a:sp3d>
      </dgm:spPr>
    </dgm:pt>
    <dgm:pt modelId="{3B9D65FF-A7DC-46FA-BD33-E17AB2323ED7}" type="pres">
      <dgm:prSet presAssocID="{758635BC-2B60-4A6A-85F8-D5C3E42B0401}" presName="srcNode" presStyleLbl="node1" presStyleIdx="0" presStyleCnt="5"/>
      <dgm:spPr>
        <a:scene3d>
          <a:camera prst="orthographicFront"/>
          <a:lightRig rig="threePt" dir="t"/>
        </a:scene3d>
        <a:sp3d contourW="12700">
          <a:contourClr>
            <a:srgbClr val="D86018"/>
          </a:contourClr>
        </a:sp3d>
      </dgm:spPr>
    </dgm:pt>
    <dgm:pt modelId="{8BB3FB9B-E233-4F73-BC00-9CF15E3DD907}" type="pres">
      <dgm:prSet presAssocID="{758635BC-2B60-4A6A-85F8-D5C3E42B0401}" presName="conn" presStyleLbl="parChTrans1D2" presStyleIdx="0" presStyleCnt="1"/>
      <dgm:spPr/>
      <dgm:t>
        <a:bodyPr/>
        <a:lstStyle/>
        <a:p>
          <a:endParaRPr lang="en-US"/>
        </a:p>
      </dgm:t>
    </dgm:pt>
    <dgm:pt modelId="{CBEC037E-06EF-4D0D-AFF3-70DAAA803E0E}" type="pres">
      <dgm:prSet presAssocID="{758635BC-2B60-4A6A-85F8-D5C3E42B0401}" presName="extraNode" presStyleLbl="node1" presStyleIdx="0" presStyleCnt="5"/>
      <dgm:spPr>
        <a:scene3d>
          <a:camera prst="orthographicFront"/>
          <a:lightRig rig="threePt" dir="t"/>
        </a:scene3d>
        <a:sp3d contourW="12700">
          <a:contourClr>
            <a:srgbClr val="D86018"/>
          </a:contourClr>
        </a:sp3d>
      </dgm:spPr>
    </dgm:pt>
    <dgm:pt modelId="{53498474-EF9E-489E-90FF-F51C2466E6CF}" type="pres">
      <dgm:prSet presAssocID="{758635BC-2B60-4A6A-85F8-D5C3E42B0401}" presName="dstNode" presStyleLbl="node1" presStyleIdx="0" presStyleCnt="5"/>
      <dgm:spPr>
        <a:scene3d>
          <a:camera prst="orthographicFront"/>
          <a:lightRig rig="threePt" dir="t"/>
        </a:scene3d>
        <a:sp3d contourW="12700">
          <a:contourClr>
            <a:srgbClr val="D86018"/>
          </a:contourClr>
        </a:sp3d>
      </dgm:spPr>
    </dgm:pt>
    <dgm:pt modelId="{648DCC16-3FD8-44D2-8209-16D86DDF80BF}" type="pres">
      <dgm:prSet presAssocID="{F2579887-622D-4BA1-8B76-84B7FAE3FD7D}" presName="text_1" presStyleLbl="node1" presStyleIdx="0" presStyleCnt="5">
        <dgm:presLayoutVars>
          <dgm:bulletEnabled val="1"/>
        </dgm:presLayoutVars>
      </dgm:prSet>
      <dgm:spPr/>
      <dgm:t>
        <a:bodyPr/>
        <a:lstStyle/>
        <a:p>
          <a:endParaRPr lang="en-US"/>
        </a:p>
      </dgm:t>
    </dgm:pt>
    <dgm:pt modelId="{96270E54-7500-4048-AD75-F5E71AA4EBDE}" type="pres">
      <dgm:prSet presAssocID="{F2579887-622D-4BA1-8B76-84B7FAE3FD7D}" presName="accent_1" presStyleCnt="0"/>
      <dgm:spPr>
        <a:scene3d>
          <a:camera prst="orthographicFront"/>
          <a:lightRig rig="threePt" dir="t"/>
        </a:scene3d>
        <a:sp3d contourW="12700">
          <a:contourClr>
            <a:srgbClr val="D86018"/>
          </a:contourClr>
        </a:sp3d>
      </dgm:spPr>
    </dgm:pt>
    <dgm:pt modelId="{1E47ABBE-FACF-4846-95F9-FD2B8C90B5E7}" type="pres">
      <dgm:prSet presAssocID="{F2579887-622D-4BA1-8B76-84B7FAE3FD7D}" presName="accentRepeatNode" presStyleLbl="solidFgAcc1" presStyleIdx="0" presStyleCnt="5"/>
      <dgm:spPr>
        <a:scene3d>
          <a:camera prst="orthographicFront"/>
          <a:lightRig rig="flat" dir="t"/>
        </a:scene3d>
        <a:sp3d z="190500" extrusionH="12700" contourW="12700" prstMaterial="plastic">
          <a:bevelT w="50800" h="50800"/>
          <a:contourClr>
            <a:srgbClr val="D86018"/>
          </a:contourClr>
        </a:sp3d>
      </dgm:spPr>
    </dgm:pt>
    <dgm:pt modelId="{B69A02CC-48DA-4796-81B7-C28DEE9B3606}" type="pres">
      <dgm:prSet presAssocID="{AE690163-FE5C-42D5-ACC3-A001D31FC1E3}" presName="text_2" presStyleLbl="node1" presStyleIdx="1" presStyleCnt="5">
        <dgm:presLayoutVars>
          <dgm:bulletEnabled val="1"/>
        </dgm:presLayoutVars>
      </dgm:prSet>
      <dgm:spPr/>
      <dgm:t>
        <a:bodyPr/>
        <a:lstStyle/>
        <a:p>
          <a:endParaRPr lang="en-US"/>
        </a:p>
      </dgm:t>
    </dgm:pt>
    <dgm:pt modelId="{AB275C19-DF42-4F70-897F-0DA713C666DB}" type="pres">
      <dgm:prSet presAssocID="{AE690163-FE5C-42D5-ACC3-A001D31FC1E3}" presName="accent_2" presStyleCnt="0"/>
      <dgm:spPr>
        <a:scene3d>
          <a:camera prst="orthographicFront"/>
          <a:lightRig rig="threePt" dir="t"/>
        </a:scene3d>
        <a:sp3d contourW="12700">
          <a:contourClr>
            <a:srgbClr val="D86018"/>
          </a:contourClr>
        </a:sp3d>
      </dgm:spPr>
    </dgm:pt>
    <dgm:pt modelId="{50B71305-07CC-4FA5-85B2-E992C3271AD2}" type="pres">
      <dgm:prSet presAssocID="{AE690163-FE5C-42D5-ACC3-A001D31FC1E3}" presName="accentRepeatNode" presStyleLbl="solidFgAcc1" presStyleIdx="1" presStyleCnt="5"/>
      <dgm:spPr>
        <a:scene3d>
          <a:camera prst="orthographicFront"/>
          <a:lightRig rig="flat" dir="t"/>
        </a:scene3d>
        <a:sp3d z="190500" extrusionH="12700" contourW="12700" prstMaterial="plastic">
          <a:bevelT w="50800" h="50800"/>
          <a:contourClr>
            <a:srgbClr val="D86018"/>
          </a:contourClr>
        </a:sp3d>
      </dgm:spPr>
    </dgm:pt>
    <dgm:pt modelId="{ECA8DA28-21DE-4730-86C8-CEA311640ACC}" type="pres">
      <dgm:prSet presAssocID="{575EBF66-3034-460D-BBBB-3B10DB8FB869}" presName="text_3" presStyleLbl="node1" presStyleIdx="2" presStyleCnt="5">
        <dgm:presLayoutVars>
          <dgm:bulletEnabled val="1"/>
        </dgm:presLayoutVars>
      </dgm:prSet>
      <dgm:spPr/>
      <dgm:t>
        <a:bodyPr/>
        <a:lstStyle/>
        <a:p>
          <a:endParaRPr lang="en-US"/>
        </a:p>
      </dgm:t>
    </dgm:pt>
    <dgm:pt modelId="{6988E145-F2DF-422D-A551-0E0FEA609F66}" type="pres">
      <dgm:prSet presAssocID="{575EBF66-3034-460D-BBBB-3B10DB8FB869}" presName="accent_3" presStyleCnt="0"/>
      <dgm:spPr>
        <a:scene3d>
          <a:camera prst="orthographicFront"/>
          <a:lightRig rig="threePt" dir="t"/>
        </a:scene3d>
        <a:sp3d contourW="12700">
          <a:contourClr>
            <a:srgbClr val="D86018"/>
          </a:contourClr>
        </a:sp3d>
      </dgm:spPr>
    </dgm:pt>
    <dgm:pt modelId="{3DEF4C04-56F2-4692-A135-EB2AC1E5FF29}" type="pres">
      <dgm:prSet presAssocID="{575EBF66-3034-460D-BBBB-3B10DB8FB869}" presName="accentRepeatNode" presStyleLbl="solidFgAcc1" presStyleIdx="2" presStyleCnt="5"/>
      <dgm:spPr>
        <a:scene3d>
          <a:camera prst="orthographicFront"/>
          <a:lightRig rig="flat" dir="t"/>
        </a:scene3d>
        <a:sp3d z="190500" extrusionH="12700" contourW="12700" prstMaterial="plastic">
          <a:bevelT w="50800" h="50800"/>
          <a:contourClr>
            <a:srgbClr val="D86018"/>
          </a:contourClr>
        </a:sp3d>
      </dgm:spPr>
    </dgm:pt>
    <dgm:pt modelId="{2D0C7301-007F-428A-9F98-87903B2B90A1}" type="pres">
      <dgm:prSet presAssocID="{5D99A385-61BF-4E67-94D0-83371381DCFA}" presName="text_4" presStyleLbl="node1" presStyleIdx="3" presStyleCnt="5">
        <dgm:presLayoutVars>
          <dgm:bulletEnabled val="1"/>
        </dgm:presLayoutVars>
      </dgm:prSet>
      <dgm:spPr/>
      <dgm:t>
        <a:bodyPr/>
        <a:lstStyle/>
        <a:p>
          <a:endParaRPr lang="en-US"/>
        </a:p>
      </dgm:t>
    </dgm:pt>
    <dgm:pt modelId="{0A6FFB56-5BCA-4A6B-96DD-2856E1A1D729}" type="pres">
      <dgm:prSet presAssocID="{5D99A385-61BF-4E67-94D0-83371381DCFA}" presName="accent_4" presStyleCnt="0"/>
      <dgm:spPr>
        <a:scene3d>
          <a:camera prst="orthographicFront"/>
          <a:lightRig rig="threePt" dir="t"/>
        </a:scene3d>
        <a:sp3d contourW="12700">
          <a:contourClr>
            <a:srgbClr val="D86018"/>
          </a:contourClr>
        </a:sp3d>
      </dgm:spPr>
    </dgm:pt>
    <dgm:pt modelId="{B7DEF6C5-C891-4917-860F-2721E6DC4ED0}" type="pres">
      <dgm:prSet presAssocID="{5D99A385-61BF-4E67-94D0-83371381DCFA}" presName="accentRepeatNode" presStyleLbl="solidFgAcc1" presStyleIdx="3" presStyleCnt="5"/>
      <dgm:spPr>
        <a:scene3d>
          <a:camera prst="orthographicFront"/>
          <a:lightRig rig="flat" dir="t"/>
        </a:scene3d>
        <a:sp3d z="190500" extrusionH="12700" contourW="12700" prstMaterial="plastic">
          <a:bevelT w="50800" h="50800"/>
          <a:contourClr>
            <a:srgbClr val="D86018"/>
          </a:contourClr>
        </a:sp3d>
      </dgm:spPr>
    </dgm:pt>
    <dgm:pt modelId="{F3FE8063-9D4D-427C-8609-9E5046E5DEE3}" type="pres">
      <dgm:prSet presAssocID="{E46D90C1-D4DE-4910-8D8C-D70B6DBEC1E9}" presName="text_5" presStyleLbl="node1" presStyleIdx="4" presStyleCnt="5">
        <dgm:presLayoutVars>
          <dgm:bulletEnabled val="1"/>
        </dgm:presLayoutVars>
      </dgm:prSet>
      <dgm:spPr/>
      <dgm:t>
        <a:bodyPr/>
        <a:lstStyle/>
        <a:p>
          <a:endParaRPr lang="en-US"/>
        </a:p>
      </dgm:t>
    </dgm:pt>
    <dgm:pt modelId="{A350E26E-EF24-485D-8338-A4ADD645B1F4}" type="pres">
      <dgm:prSet presAssocID="{E46D90C1-D4DE-4910-8D8C-D70B6DBEC1E9}" presName="accent_5" presStyleCnt="0"/>
      <dgm:spPr>
        <a:scene3d>
          <a:camera prst="orthographicFront"/>
          <a:lightRig rig="threePt" dir="t"/>
        </a:scene3d>
        <a:sp3d contourW="12700">
          <a:contourClr>
            <a:srgbClr val="D86018"/>
          </a:contourClr>
        </a:sp3d>
      </dgm:spPr>
    </dgm:pt>
    <dgm:pt modelId="{EE80CB1B-CA95-4EA2-9BEA-2A3766817029}" type="pres">
      <dgm:prSet presAssocID="{E46D90C1-D4DE-4910-8D8C-D70B6DBEC1E9}" presName="accentRepeatNode" presStyleLbl="solidFgAcc1" presStyleIdx="4" presStyleCnt="5"/>
      <dgm:spPr>
        <a:scene3d>
          <a:camera prst="orthographicFront"/>
          <a:lightRig rig="flat" dir="t"/>
        </a:scene3d>
        <a:sp3d z="190500" extrusionH="12700" contourW="12700" prstMaterial="plastic">
          <a:bevelT w="50800" h="50800"/>
          <a:contourClr>
            <a:srgbClr val="D86018"/>
          </a:contourClr>
        </a:sp3d>
      </dgm:spPr>
    </dgm:pt>
  </dgm:ptLst>
  <dgm:cxnLst>
    <dgm:cxn modelId="{9C13DCF1-C2B2-4B09-BB19-5BB4443ED3C1}" srcId="{758635BC-2B60-4A6A-85F8-D5C3E42B0401}" destId="{575EBF66-3034-460D-BBBB-3B10DB8FB869}" srcOrd="2" destOrd="0" parTransId="{6C3F92BC-AB2D-4C70-A7D9-4F526391D597}" sibTransId="{7E710020-4AD1-4316-81F2-900574EA8CA0}"/>
    <dgm:cxn modelId="{7D1BE99F-008C-42D2-A48A-463E5E5E12F4}" srcId="{758635BC-2B60-4A6A-85F8-D5C3E42B0401}" destId="{5D99A385-61BF-4E67-94D0-83371381DCFA}" srcOrd="3" destOrd="0" parTransId="{B030BA39-C29A-4794-A663-77F27B038B68}" sibTransId="{78CE6132-32D7-4669-B948-8E8AB4CA3D0E}"/>
    <dgm:cxn modelId="{C3452096-3D4D-48A7-B0EA-007B9B8A150C}" type="presOf" srcId="{378E2316-3DC6-4CC9-B7C9-96A329E53AEA}" destId="{8BB3FB9B-E233-4F73-BC00-9CF15E3DD907}" srcOrd="0" destOrd="0" presId="urn:microsoft.com/office/officeart/2008/layout/VerticalCurvedList"/>
    <dgm:cxn modelId="{405DC976-CB0F-4F5D-A79D-17D446C13A0E}" srcId="{758635BC-2B60-4A6A-85F8-D5C3E42B0401}" destId="{E46D90C1-D4DE-4910-8D8C-D70B6DBEC1E9}" srcOrd="4" destOrd="0" parTransId="{444C994E-4D63-4C71-9811-5F0B006BC8F9}" sibTransId="{CCB8247E-32A9-4A80-8894-7C2324DA26E0}"/>
    <dgm:cxn modelId="{96587ED2-6A48-4770-BDCB-83116DD84FB1}" type="presOf" srcId="{575EBF66-3034-460D-BBBB-3B10DB8FB869}" destId="{ECA8DA28-21DE-4730-86C8-CEA311640ACC}" srcOrd="0" destOrd="0" presId="urn:microsoft.com/office/officeart/2008/layout/VerticalCurvedList"/>
    <dgm:cxn modelId="{34057559-4C52-44B3-850B-F6E1A7A1A45A}" type="presOf" srcId="{758635BC-2B60-4A6A-85F8-D5C3E42B0401}" destId="{D2355274-1DC3-4A61-80DF-207C37D1737B}" srcOrd="0" destOrd="0" presId="urn:microsoft.com/office/officeart/2008/layout/VerticalCurvedList"/>
    <dgm:cxn modelId="{22DF9074-52C6-4713-982B-9A2905FED6BD}" srcId="{758635BC-2B60-4A6A-85F8-D5C3E42B0401}" destId="{F2579887-622D-4BA1-8B76-84B7FAE3FD7D}" srcOrd="0" destOrd="0" parTransId="{B283DA57-06A5-4025-8A52-C464ADD12358}" sibTransId="{378E2316-3DC6-4CC9-B7C9-96A329E53AEA}"/>
    <dgm:cxn modelId="{8DB2C437-5071-42CF-A676-15F31EA67F06}" type="presOf" srcId="{F2579887-622D-4BA1-8B76-84B7FAE3FD7D}" destId="{648DCC16-3FD8-44D2-8209-16D86DDF80BF}" srcOrd="0" destOrd="0" presId="urn:microsoft.com/office/officeart/2008/layout/VerticalCurvedList"/>
    <dgm:cxn modelId="{6338CDE5-9050-4932-B701-F0342F119555}" type="presOf" srcId="{5D99A385-61BF-4E67-94D0-83371381DCFA}" destId="{2D0C7301-007F-428A-9F98-87903B2B90A1}" srcOrd="0" destOrd="0" presId="urn:microsoft.com/office/officeart/2008/layout/VerticalCurvedList"/>
    <dgm:cxn modelId="{CF05ACCD-D2D2-4085-81D9-2A8B5003276B}" srcId="{758635BC-2B60-4A6A-85F8-D5C3E42B0401}" destId="{AE690163-FE5C-42D5-ACC3-A001D31FC1E3}" srcOrd="1" destOrd="0" parTransId="{4CDAA7EC-B9CC-4D71-833B-430E5EA4877F}" sibTransId="{76A6B320-2246-481A-A679-D00E939B8BA2}"/>
    <dgm:cxn modelId="{DA4E86E6-B461-4F45-BBF8-B25F71D460FE}" type="presOf" srcId="{AE690163-FE5C-42D5-ACC3-A001D31FC1E3}" destId="{B69A02CC-48DA-4796-81B7-C28DEE9B3606}" srcOrd="0" destOrd="0" presId="urn:microsoft.com/office/officeart/2008/layout/VerticalCurvedList"/>
    <dgm:cxn modelId="{8B86E6FE-8975-4113-BCFC-3219D0E91C5F}" type="presOf" srcId="{E46D90C1-D4DE-4910-8D8C-D70B6DBEC1E9}" destId="{F3FE8063-9D4D-427C-8609-9E5046E5DEE3}" srcOrd="0" destOrd="0" presId="urn:microsoft.com/office/officeart/2008/layout/VerticalCurvedList"/>
    <dgm:cxn modelId="{25F86CD4-7E61-4185-AB44-43120400AFC4}" type="presParOf" srcId="{D2355274-1DC3-4A61-80DF-207C37D1737B}" destId="{3523C7A9-36EB-4340-994E-AF9BE1AF802D}" srcOrd="0" destOrd="0" presId="urn:microsoft.com/office/officeart/2008/layout/VerticalCurvedList"/>
    <dgm:cxn modelId="{9C66AFE9-4C7B-43B3-B61B-5118C1937BC6}" type="presParOf" srcId="{3523C7A9-36EB-4340-994E-AF9BE1AF802D}" destId="{F6989B78-C87E-473B-9EBB-E14F784ADFED}" srcOrd="0" destOrd="0" presId="urn:microsoft.com/office/officeart/2008/layout/VerticalCurvedList"/>
    <dgm:cxn modelId="{FE11975D-6845-47AF-A3D2-4AC548DD50A8}" type="presParOf" srcId="{F6989B78-C87E-473B-9EBB-E14F784ADFED}" destId="{3B9D65FF-A7DC-46FA-BD33-E17AB2323ED7}" srcOrd="0" destOrd="0" presId="urn:microsoft.com/office/officeart/2008/layout/VerticalCurvedList"/>
    <dgm:cxn modelId="{10AA425B-0947-458F-A5F1-687E8A3B6C6B}" type="presParOf" srcId="{F6989B78-C87E-473B-9EBB-E14F784ADFED}" destId="{8BB3FB9B-E233-4F73-BC00-9CF15E3DD907}" srcOrd="1" destOrd="0" presId="urn:microsoft.com/office/officeart/2008/layout/VerticalCurvedList"/>
    <dgm:cxn modelId="{86EBE052-37A0-4FA6-917C-9BEECC316142}" type="presParOf" srcId="{F6989B78-C87E-473B-9EBB-E14F784ADFED}" destId="{CBEC037E-06EF-4D0D-AFF3-70DAAA803E0E}" srcOrd="2" destOrd="0" presId="urn:microsoft.com/office/officeart/2008/layout/VerticalCurvedList"/>
    <dgm:cxn modelId="{1181D014-282E-4200-84A0-D3ADA1C08ABE}" type="presParOf" srcId="{F6989B78-C87E-473B-9EBB-E14F784ADFED}" destId="{53498474-EF9E-489E-90FF-F51C2466E6CF}" srcOrd="3" destOrd="0" presId="urn:microsoft.com/office/officeart/2008/layout/VerticalCurvedList"/>
    <dgm:cxn modelId="{09D6B812-937C-4AED-9822-B047AE9A57CC}" type="presParOf" srcId="{3523C7A9-36EB-4340-994E-AF9BE1AF802D}" destId="{648DCC16-3FD8-44D2-8209-16D86DDF80BF}" srcOrd="1" destOrd="0" presId="urn:microsoft.com/office/officeart/2008/layout/VerticalCurvedList"/>
    <dgm:cxn modelId="{1B785F49-D276-41AB-BA69-E191FC1DEF82}" type="presParOf" srcId="{3523C7A9-36EB-4340-994E-AF9BE1AF802D}" destId="{96270E54-7500-4048-AD75-F5E71AA4EBDE}" srcOrd="2" destOrd="0" presId="urn:microsoft.com/office/officeart/2008/layout/VerticalCurvedList"/>
    <dgm:cxn modelId="{E62D9D25-DEA3-439D-8475-D9BF48036A98}" type="presParOf" srcId="{96270E54-7500-4048-AD75-F5E71AA4EBDE}" destId="{1E47ABBE-FACF-4846-95F9-FD2B8C90B5E7}" srcOrd="0" destOrd="0" presId="urn:microsoft.com/office/officeart/2008/layout/VerticalCurvedList"/>
    <dgm:cxn modelId="{56EEA361-A9BB-4FA6-B6B0-FDA7366A5518}" type="presParOf" srcId="{3523C7A9-36EB-4340-994E-AF9BE1AF802D}" destId="{B69A02CC-48DA-4796-81B7-C28DEE9B3606}" srcOrd="3" destOrd="0" presId="urn:microsoft.com/office/officeart/2008/layout/VerticalCurvedList"/>
    <dgm:cxn modelId="{8592DAE2-5ED4-49D4-9C03-4E761F50C8FB}" type="presParOf" srcId="{3523C7A9-36EB-4340-994E-AF9BE1AF802D}" destId="{AB275C19-DF42-4F70-897F-0DA713C666DB}" srcOrd="4" destOrd="0" presId="urn:microsoft.com/office/officeart/2008/layout/VerticalCurvedList"/>
    <dgm:cxn modelId="{B96C0AD3-ED51-452A-99F8-5B471E302150}" type="presParOf" srcId="{AB275C19-DF42-4F70-897F-0DA713C666DB}" destId="{50B71305-07CC-4FA5-85B2-E992C3271AD2}" srcOrd="0" destOrd="0" presId="urn:microsoft.com/office/officeart/2008/layout/VerticalCurvedList"/>
    <dgm:cxn modelId="{C8ECCA06-9407-40E1-BA2F-DDE4BECC7F1A}" type="presParOf" srcId="{3523C7A9-36EB-4340-994E-AF9BE1AF802D}" destId="{ECA8DA28-21DE-4730-86C8-CEA311640ACC}" srcOrd="5" destOrd="0" presId="urn:microsoft.com/office/officeart/2008/layout/VerticalCurvedList"/>
    <dgm:cxn modelId="{82E90614-4BB4-4643-BD2C-24E87ED7E71D}" type="presParOf" srcId="{3523C7A9-36EB-4340-994E-AF9BE1AF802D}" destId="{6988E145-F2DF-422D-A551-0E0FEA609F66}" srcOrd="6" destOrd="0" presId="urn:microsoft.com/office/officeart/2008/layout/VerticalCurvedList"/>
    <dgm:cxn modelId="{B8DA38B6-7C8F-4F49-955B-C4F8216A4428}" type="presParOf" srcId="{6988E145-F2DF-422D-A551-0E0FEA609F66}" destId="{3DEF4C04-56F2-4692-A135-EB2AC1E5FF29}" srcOrd="0" destOrd="0" presId="urn:microsoft.com/office/officeart/2008/layout/VerticalCurvedList"/>
    <dgm:cxn modelId="{830E6822-9BAA-40D1-889E-E73AFFED1129}" type="presParOf" srcId="{3523C7A9-36EB-4340-994E-AF9BE1AF802D}" destId="{2D0C7301-007F-428A-9F98-87903B2B90A1}" srcOrd="7" destOrd="0" presId="urn:microsoft.com/office/officeart/2008/layout/VerticalCurvedList"/>
    <dgm:cxn modelId="{83B5A399-63D1-44CA-9E69-5DAF08C62B08}" type="presParOf" srcId="{3523C7A9-36EB-4340-994E-AF9BE1AF802D}" destId="{0A6FFB56-5BCA-4A6B-96DD-2856E1A1D729}" srcOrd="8" destOrd="0" presId="urn:microsoft.com/office/officeart/2008/layout/VerticalCurvedList"/>
    <dgm:cxn modelId="{DF49E3B3-84B4-4D73-953A-1B27AEBFC37C}" type="presParOf" srcId="{0A6FFB56-5BCA-4A6B-96DD-2856E1A1D729}" destId="{B7DEF6C5-C891-4917-860F-2721E6DC4ED0}" srcOrd="0" destOrd="0" presId="urn:microsoft.com/office/officeart/2008/layout/VerticalCurvedList"/>
    <dgm:cxn modelId="{F4527EEB-D8B7-4D62-A165-875A7D54B22F}" type="presParOf" srcId="{3523C7A9-36EB-4340-994E-AF9BE1AF802D}" destId="{F3FE8063-9D4D-427C-8609-9E5046E5DEE3}" srcOrd="9" destOrd="0" presId="urn:microsoft.com/office/officeart/2008/layout/VerticalCurvedList"/>
    <dgm:cxn modelId="{C78B73E0-8587-4B56-BF00-50B12879F61A}" type="presParOf" srcId="{3523C7A9-36EB-4340-994E-AF9BE1AF802D}" destId="{A350E26E-EF24-485D-8338-A4ADD645B1F4}" srcOrd="10" destOrd="0" presId="urn:microsoft.com/office/officeart/2008/layout/VerticalCurvedList"/>
    <dgm:cxn modelId="{4E41E2DC-34D0-4811-BC6B-B68DD14C383E}" type="presParOf" srcId="{A350E26E-EF24-485D-8338-A4ADD645B1F4}" destId="{EE80CB1B-CA95-4EA2-9BEA-2A3766817029}"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dirty="0"/>
            <a:t>       1. Overview &amp; Basic Knowledge</a:t>
          </a:r>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8E70E9AC-2169-4F23-9D3E-2FDBEFBC69D4}">
      <dgm:prSet phldrT="[Text]"/>
      <dgm:spPr/>
      <dgm:t>
        <a:bodyPr/>
        <a:lstStyle/>
        <a:p>
          <a:pPr algn="l"/>
          <a:r>
            <a:rPr lang="en-US" dirty="0"/>
            <a:t>       2. History &amp; Scope of Gambling</a:t>
          </a:r>
        </a:p>
      </dgm:t>
    </dgm:pt>
    <dgm:pt modelId="{08E60884-6E21-4FF3-A300-069E3AE9C224}" type="parTrans" cxnId="{EE1FAA52-3780-4051-B981-D65448C40D58}">
      <dgm:prSet/>
      <dgm:spPr/>
      <dgm:t>
        <a:bodyPr/>
        <a:lstStyle/>
        <a:p>
          <a:pPr algn="l"/>
          <a:endParaRPr lang="en-US"/>
        </a:p>
      </dgm:t>
    </dgm:pt>
    <dgm:pt modelId="{12F8654F-7C85-457E-AD5B-006BBC871781}" type="sibTrans" cxnId="{EE1FAA52-3780-4051-B981-D65448C40D58}">
      <dgm:prSet/>
      <dgm:spPr/>
      <dgm:t>
        <a:bodyPr/>
        <a:lstStyle/>
        <a:p>
          <a:pPr algn="l"/>
          <a:endParaRPr lang="en-US"/>
        </a:p>
      </dgm:t>
    </dgm:pt>
    <dgm:pt modelId="{D4B18E5B-6EDC-4478-80AF-5057F43E934B}">
      <dgm:prSet phldrT="[Text]"/>
      <dgm:spPr/>
      <dgm:t>
        <a:bodyPr/>
        <a:lstStyle/>
        <a:p>
          <a:pPr algn="l"/>
          <a:r>
            <a:rPr lang="en-US" dirty="0"/>
            <a:t>       4. Describing Gambling Disorder</a:t>
          </a:r>
        </a:p>
      </dgm:t>
    </dgm:pt>
    <dgm:pt modelId="{E731E2A6-5EFA-4D9B-B5C4-B5F34D28563F}" type="parTrans" cxnId="{AF092216-4F8D-47AA-9D53-2C8AFA0BCCC4}">
      <dgm:prSet/>
      <dgm:spPr/>
      <dgm:t>
        <a:bodyPr/>
        <a:lstStyle/>
        <a:p>
          <a:pPr algn="l"/>
          <a:endParaRPr lang="en-US"/>
        </a:p>
      </dgm:t>
    </dgm:pt>
    <dgm:pt modelId="{909C02A3-25FD-43AF-A108-0D9EAFA5E140}" type="sibTrans" cxnId="{AF092216-4F8D-47AA-9D53-2C8AFA0BCCC4}">
      <dgm:prSet/>
      <dgm:spPr/>
      <dgm:t>
        <a:bodyPr/>
        <a:lstStyle/>
        <a:p>
          <a:pPr algn="l"/>
          <a:endParaRPr lang="en-US"/>
        </a:p>
      </dgm:t>
    </dgm:pt>
    <dgm:pt modelId="{F187D7A5-0846-46BE-ABA9-B706254E10C0}">
      <dgm:prSet phldrT="[Text]"/>
      <dgm:spPr/>
      <dgm:t>
        <a:bodyPr/>
        <a:lstStyle/>
        <a:p>
          <a:pPr algn="l"/>
          <a:r>
            <a:rPr lang="en-US" dirty="0"/>
            <a:t>       5. Screening &amp; Assessment</a:t>
          </a:r>
        </a:p>
      </dgm:t>
    </dgm:pt>
    <dgm:pt modelId="{5615F1E7-9835-4A40-B7DC-9F2B9781836B}" type="parTrans" cxnId="{2D4ACE70-754C-42A6-B31A-995174BB28F5}">
      <dgm:prSet/>
      <dgm:spPr/>
      <dgm:t>
        <a:bodyPr/>
        <a:lstStyle/>
        <a:p>
          <a:pPr algn="l"/>
          <a:endParaRPr lang="en-US"/>
        </a:p>
      </dgm:t>
    </dgm:pt>
    <dgm:pt modelId="{86283214-E4B5-4CA0-991E-18536BD85B99}" type="sibTrans" cxnId="{2D4ACE70-754C-42A6-B31A-995174BB28F5}">
      <dgm:prSet/>
      <dgm:spPr/>
      <dgm:t>
        <a:bodyPr/>
        <a:lstStyle/>
        <a:p>
          <a:pPr algn="l"/>
          <a:endParaRPr lang="en-US"/>
        </a:p>
      </dgm:t>
    </dgm:pt>
    <dgm:pt modelId="{6EF91385-3F59-4F0A-ABDC-3CC27AE1A4A5}">
      <dgm:prSet phldrT="[Text]"/>
      <dgm:spPr/>
      <dgm:t>
        <a:bodyPr/>
        <a:lstStyle/>
        <a:p>
          <a:pPr algn="l"/>
          <a:r>
            <a:rPr lang="en-US" dirty="0"/>
            <a:t>       3. National Prevalence of Gambling Issues</a:t>
          </a:r>
        </a:p>
      </dgm:t>
    </dgm:pt>
    <dgm:pt modelId="{A425F82D-D6FB-474A-9699-2B31F54CD090}" type="parTrans" cxnId="{477D1DE7-7897-4FD6-8863-9794A249D10B}">
      <dgm:prSet/>
      <dgm:spPr/>
      <dgm:t>
        <a:bodyPr/>
        <a:lstStyle/>
        <a:p>
          <a:endParaRPr lang="en-US"/>
        </a:p>
      </dgm:t>
    </dgm:pt>
    <dgm:pt modelId="{25989C5D-E4F0-4A1D-8B44-530AD27E013A}" type="sibTrans" cxnId="{477D1DE7-7897-4FD6-8863-9794A249D10B}">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t>
        <a:bodyPr/>
        <a:lstStyle/>
        <a:p>
          <a:endParaRPr lang="en-US"/>
        </a:p>
      </dgm:t>
    </dgm:pt>
    <dgm:pt modelId="{572E3BB7-78D4-449C-A3EF-C0BA87C2FE0E}" type="pres">
      <dgm:prSet presAssocID="{95619DD7-7690-4F61-B20C-538CB8FCB30D}" presName="parentText" presStyleLbl="node1" presStyleIdx="0" presStyleCnt="5">
        <dgm:presLayoutVars>
          <dgm:chMax val="0"/>
          <dgm:bulletEnabled val="1"/>
        </dgm:presLayoutVars>
      </dgm:prSet>
      <dgm:spPr/>
      <dgm:t>
        <a:bodyPr/>
        <a:lstStyle/>
        <a:p>
          <a:endParaRPr lang="en-US"/>
        </a:p>
      </dgm:t>
    </dgm:pt>
    <dgm:pt modelId="{FE6333BA-8ADA-4407-927A-4657EBA2E410}" type="pres">
      <dgm:prSet presAssocID="{1B26918B-9717-43F0-8522-24B19C5A5C6B}" presName="spacer" presStyleCnt="0"/>
      <dgm:spPr/>
    </dgm:pt>
    <dgm:pt modelId="{29DEE6A7-F1F1-4CC2-9051-D6D5360B4941}" type="pres">
      <dgm:prSet presAssocID="{8E70E9AC-2169-4F23-9D3E-2FDBEFBC69D4}" presName="parentText" presStyleLbl="node1" presStyleIdx="1" presStyleCnt="5">
        <dgm:presLayoutVars>
          <dgm:chMax val="0"/>
          <dgm:bulletEnabled val="1"/>
        </dgm:presLayoutVars>
      </dgm:prSet>
      <dgm:spPr/>
      <dgm:t>
        <a:bodyPr/>
        <a:lstStyle/>
        <a:p>
          <a:endParaRPr lang="en-US"/>
        </a:p>
      </dgm:t>
    </dgm:pt>
    <dgm:pt modelId="{DF42E97E-0A7A-4226-847E-1B969150C741}" type="pres">
      <dgm:prSet presAssocID="{12F8654F-7C85-457E-AD5B-006BBC871781}" presName="spacer" presStyleCnt="0"/>
      <dgm:spPr/>
    </dgm:pt>
    <dgm:pt modelId="{2EAA0AED-A981-4CA3-AD87-FF6AC1D953B0}" type="pres">
      <dgm:prSet presAssocID="{6EF91385-3F59-4F0A-ABDC-3CC27AE1A4A5}" presName="parentText" presStyleLbl="node1" presStyleIdx="2" presStyleCnt="5">
        <dgm:presLayoutVars>
          <dgm:chMax val="0"/>
          <dgm:bulletEnabled val="1"/>
        </dgm:presLayoutVars>
      </dgm:prSet>
      <dgm:spPr/>
      <dgm:t>
        <a:bodyPr/>
        <a:lstStyle/>
        <a:p>
          <a:endParaRPr lang="en-US"/>
        </a:p>
      </dgm:t>
    </dgm:pt>
    <dgm:pt modelId="{1547FDA7-7C4C-42A0-8A5A-F1F776957AD7}" type="pres">
      <dgm:prSet presAssocID="{25989C5D-E4F0-4A1D-8B44-530AD27E013A}" presName="spacer" presStyleCnt="0"/>
      <dgm:spPr/>
    </dgm:pt>
    <dgm:pt modelId="{B561AE99-4E13-4991-8CED-1073F8EDC8CD}" type="pres">
      <dgm:prSet presAssocID="{D4B18E5B-6EDC-4478-80AF-5057F43E934B}" presName="parentText" presStyleLbl="node1" presStyleIdx="3" presStyleCnt="5">
        <dgm:presLayoutVars>
          <dgm:chMax val="0"/>
          <dgm:bulletEnabled val="1"/>
        </dgm:presLayoutVars>
      </dgm:prSet>
      <dgm:spPr/>
      <dgm:t>
        <a:bodyPr/>
        <a:lstStyle/>
        <a:p>
          <a:endParaRPr lang="en-US"/>
        </a:p>
      </dgm:t>
    </dgm:pt>
    <dgm:pt modelId="{7C7FA420-8F0C-473A-B676-F41179351C68}" type="pres">
      <dgm:prSet presAssocID="{909C02A3-25FD-43AF-A108-0D9EAFA5E140}" presName="spacer" presStyleCnt="0"/>
      <dgm:spPr/>
    </dgm:pt>
    <dgm:pt modelId="{C7234A7A-894A-4C68-A077-3831A39A1084}" type="pres">
      <dgm:prSet presAssocID="{F187D7A5-0846-46BE-ABA9-B706254E10C0}" presName="parentText" presStyleLbl="node1" presStyleIdx="4" presStyleCnt="5">
        <dgm:presLayoutVars>
          <dgm:chMax val="0"/>
          <dgm:bulletEnabled val="1"/>
        </dgm:presLayoutVars>
      </dgm:prSet>
      <dgm:spPr/>
      <dgm:t>
        <a:bodyPr/>
        <a:lstStyle/>
        <a:p>
          <a:endParaRPr lang="en-US"/>
        </a:p>
      </dgm:t>
    </dgm:pt>
  </dgm:ptLst>
  <dgm:cxnLst>
    <dgm:cxn modelId="{9A5D6AAF-1D6E-4FB5-A444-757588882509}" type="presOf" srcId="{6EF91385-3F59-4F0A-ABDC-3CC27AE1A4A5}" destId="{2EAA0AED-A981-4CA3-AD87-FF6AC1D953B0}" srcOrd="0" destOrd="0" presId="urn:microsoft.com/office/officeart/2005/8/layout/vList2"/>
    <dgm:cxn modelId="{B3C55606-30D8-485E-AD64-FBEF74CF5501}" srcId="{9B101865-D3E7-426A-875C-C1A2CA7D2829}" destId="{95619DD7-7690-4F61-B20C-538CB8FCB30D}" srcOrd="0" destOrd="0" parTransId="{02D33AD9-693B-4C89-A88C-7438A4084F18}" sibTransId="{1B26918B-9717-43F0-8522-24B19C5A5C6B}"/>
    <dgm:cxn modelId="{AF092216-4F8D-47AA-9D53-2C8AFA0BCCC4}" srcId="{9B101865-D3E7-426A-875C-C1A2CA7D2829}" destId="{D4B18E5B-6EDC-4478-80AF-5057F43E934B}" srcOrd="3" destOrd="0" parTransId="{E731E2A6-5EFA-4D9B-B5C4-B5F34D28563F}" sibTransId="{909C02A3-25FD-43AF-A108-0D9EAFA5E140}"/>
    <dgm:cxn modelId="{99B3D04C-C5C0-4B09-ADE6-9C4A3C1BD4E9}" type="presOf" srcId="{9B101865-D3E7-426A-875C-C1A2CA7D2829}" destId="{E868D6E2-4EE9-4747-8E2D-6C13FB8C4055}" srcOrd="0" destOrd="0" presId="urn:microsoft.com/office/officeart/2005/8/layout/vList2"/>
    <dgm:cxn modelId="{EC4D6018-F2E7-494F-B156-53490962B4C4}" type="presOf" srcId="{8E70E9AC-2169-4F23-9D3E-2FDBEFBC69D4}" destId="{29DEE6A7-F1F1-4CC2-9051-D6D5360B4941}" srcOrd="0" destOrd="0" presId="urn:microsoft.com/office/officeart/2005/8/layout/vList2"/>
    <dgm:cxn modelId="{477D1DE7-7897-4FD6-8863-9794A249D10B}" srcId="{9B101865-D3E7-426A-875C-C1A2CA7D2829}" destId="{6EF91385-3F59-4F0A-ABDC-3CC27AE1A4A5}" srcOrd="2" destOrd="0" parTransId="{A425F82D-D6FB-474A-9699-2B31F54CD090}" sibTransId="{25989C5D-E4F0-4A1D-8B44-530AD27E013A}"/>
    <dgm:cxn modelId="{2D4ACE70-754C-42A6-B31A-995174BB28F5}" srcId="{9B101865-D3E7-426A-875C-C1A2CA7D2829}" destId="{F187D7A5-0846-46BE-ABA9-B706254E10C0}" srcOrd="4" destOrd="0" parTransId="{5615F1E7-9835-4A40-B7DC-9F2B9781836B}" sibTransId="{86283214-E4B5-4CA0-991E-18536BD85B99}"/>
    <dgm:cxn modelId="{EE1FAA52-3780-4051-B981-D65448C40D58}" srcId="{9B101865-D3E7-426A-875C-C1A2CA7D2829}" destId="{8E70E9AC-2169-4F23-9D3E-2FDBEFBC69D4}" srcOrd="1" destOrd="0" parTransId="{08E60884-6E21-4FF3-A300-069E3AE9C224}" sibTransId="{12F8654F-7C85-457E-AD5B-006BBC871781}"/>
    <dgm:cxn modelId="{254AFC43-0C41-4099-947A-C69111AC4214}" type="presOf" srcId="{F187D7A5-0846-46BE-ABA9-B706254E10C0}" destId="{C7234A7A-894A-4C68-A077-3831A39A1084}" srcOrd="0" destOrd="0" presId="urn:microsoft.com/office/officeart/2005/8/layout/vList2"/>
    <dgm:cxn modelId="{D43177E2-1DBA-44C8-BF01-672A26FD8DC7}" type="presOf" srcId="{95619DD7-7690-4F61-B20C-538CB8FCB30D}" destId="{572E3BB7-78D4-449C-A3EF-C0BA87C2FE0E}" srcOrd="0" destOrd="0" presId="urn:microsoft.com/office/officeart/2005/8/layout/vList2"/>
    <dgm:cxn modelId="{353C8135-AC44-4231-8D75-B96FF16E9787}" type="presOf" srcId="{D4B18E5B-6EDC-4478-80AF-5057F43E934B}" destId="{B561AE99-4E13-4991-8CED-1073F8EDC8CD}"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78CB9AE4-6E67-4F53-AD87-01C0E68F3F99}" type="presParOf" srcId="{E868D6E2-4EE9-4747-8E2D-6C13FB8C4055}" destId="{FE6333BA-8ADA-4407-927A-4657EBA2E410}" srcOrd="1" destOrd="0" presId="urn:microsoft.com/office/officeart/2005/8/layout/vList2"/>
    <dgm:cxn modelId="{BB7C567E-72D6-4F2A-B13D-4EF1474F0816}" type="presParOf" srcId="{E868D6E2-4EE9-4747-8E2D-6C13FB8C4055}" destId="{29DEE6A7-F1F1-4CC2-9051-D6D5360B4941}" srcOrd="2" destOrd="0" presId="urn:microsoft.com/office/officeart/2005/8/layout/vList2"/>
    <dgm:cxn modelId="{F0D57CAE-1E00-4EBD-BEDF-BE34CC2CD2C7}" type="presParOf" srcId="{E868D6E2-4EE9-4747-8E2D-6C13FB8C4055}" destId="{DF42E97E-0A7A-4226-847E-1B969150C741}" srcOrd="3" destOrd="0" presId="urn:microsoft.com/office/officeart/2005/8/layout/vList2"/>
    <dgm:cxn modelId="{848E9A24-59E4-43F7-818F-AD79F516820B}" type="presParOf" srcId="{E868D6E2-4EE9-4747-8E2D-6C13FB8C4055}" destId="{2EAA0AED-A981-4CA3-AD87-FF6AC1D953B0}" srcOrd="4" destOrd="0" presId="urn:microsoft.com/office/officeart/2005/8/layout/vList2"/>
    <dgm:cxn modelId="{C3B99749-3B77-427A-9389-DA1F073D2D6C}" type="presParOf" srcId="{E868D6E2-4EE9-4747-8E2D-6C13FB8C4055}" destId="{1547FDA7-7C4C-42A0-8A5A-F1F776957AD7}" srcOrd="5" destOrd="0" presId="urn:microsoft.com/office/officeart/2005/8/layout/vList2"/>
    <dgm:cxn modelId="{9432E139-06D3-41AA-9A04-B31D3DB9F14A}" type="presParOf" srcId="{E868D6E2-4EE9-4747-8E2D-6C13FB8C4055}" destId="{B561AE99-4E13-4991-8CED-1073F8EDC8CD}" srcOrd="6" destOrd="0" presId="urn:microsoft.com/office/officeart/2005/8/layout/vList2"/>
    <dgm:cxn modelId="{3E279DCE-8ECD-4606-A96D-67F6B93639E6}" type="presParOf" srcId="{E868D6E2-4EE9-4747-8E2D-6C13FB8C4055}" destId="{7C7FA420-8F0C-473A-B676-F41179351C68}" srcOrd="7" destOrd="0" presId="urn:microsoft.com/office/officeart/2005/8/layout/vList2"/>
    <dgm:cxn modelId="{59B727DC-EBB5-4218-B114-3B8B5B419EAA}" type="presParOf" srcId="{E868D6E2-4EE9-4747-8E2D-6C13FB8C4055}" destId="{C7234A7A-894A-4C68-A077-3831A39A108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67BD8-0A6E-4798-976E-F75EF0CFF8C8}" type="doc">
      <dgm:prSet loTypeId="urn:microsoft.com/office/officeart/2011/layout/HexagonRadial" loCatId="cycle" qsTypeId="urn:microsoft.com/office/officeart/2005/8/quickstyle/simple4" qsCatId="simple" csTypeId="urn:microsoft.com/office/officeart/2005/8/colors/colorful1" csCatId="colorful" phldr="1"/>
      <dgm:spPr/>
      <dgm:t>
        <a:bodyPr/>
        <a:lstStyle/>
        <a:p>
          <a:endParaRPr lang="en-US"/>
        </a:p>
      </dgm:t>
    </dgm:pt>
    <dgm:pt modelId="{2E9908A4-62F7-4714-9E7D-518338EAAC8C}">
      <dgm:prSet phldrT="[Text]"/>
      <dgm:spPr/>
      <dgm:t>
        <a:bodyPr/>
        <a:lstStyle/>
        <a:p>
          <a:r>
            <a:rPr lang="en-US" dirty="0">
              <a:latin typeface="Times New Roman" panose="02020603050405020304" pitchFamily="18" charset="0"/>
              <a:cs typeface="Times New Roman" panose="02020603050405020304" pitchFamily="18" charset="0"/>
            </a:rPr>
            <a:t>Addiction</a:t>
          </a:r>
        </a:p>
      </dgm:t>
    </dgm:pt>
    <dgm:pt modelId="{BCB97931-5A00-456A-B447-BE60DC5147FE}" type="parTrans" cxnId="{FE2AFDAC-8E79-493F-B46C-492727346549}">
      <dgm:prSet/>
      <dgm:spPr/>
      <dgm:t>
        <a:bodyPr/>
        <a:lstStyle/>
        <a:p>
          <a:endParaRPr lang="en-US">
            <a:latin typeface="Times New Roman" panose="02020603050405020304" pitchFamily="18" charset="0"/>
            <a:cs typeface="Times New Roman" panose="02020603050405020304" pitchFamily="18" charset="0"/>
          </a:endParaRPr>
        </a:p>
      </dgm:t>
    </dgm:pt>
    <dgm:pt modelId="{5D9E5C09-0906-4C9F-8030-B3CF746C46D9}" type="sibTrans" cxnId="{FE2AFDAC-8E79-493F-B46C-492727346549}">
      <dgm:prSet/>
      <dgm:spPr/>
      <dgm:t>
        <a:bodyPr/>
        <a:lstStyle/>
        <a:p>
          <a:endParaRPr lang="en-US">
            <a:latin typeface="Times New Roman" panose="02020603050405020304" pitchFamily="18" charset="0"/>
            <a:cs typeface="Times New Roman" panose="02020603050405020304" pitchFamily="18" charset="0"/>
          </a:endParaRPr>
        </a:p>
      </dgm:t>
    </dgm:pt>
    <dgm:pt modelId="{502058BD-156A-4503-AB35-6D9AD475F78B}">
      <dgm:prSet phldrT="[Text]"/>
      <dgm:spPr/>
      <dgm:t>
        <a:bodyPr/>
        <a:lstStyle/>
        <a:p>
          <a:r>
            <a:rPr lang="en-US" dirty="0">
              <a:latin typeface="Times New Roman" panose="02020603050405020304" pitchFamily="18" charset="0"/>
              <a:cs typeface="Times New Roman" panose="02020603050405020304" pitchFamily="18" charset="0"/>
            </a:rPr>
            <a:t>Salience</a:t>
          </a:r>
        </a:p>
      </dgm:t>
    </dgm:pt>
    <dgm:pt modelId="{46E6FB82-C0A1-441C-A000-7621E526C4DE}" type="parTrans" cxnId="{17F00F7F-9152-4106-A8B6-FF3EBD500E90}">
      <dgm:prSet/>
      <dgm:spPr/>
      <dgm:t>
        <a:bodyPr/>
        <a:lstStyle/>
        <a:p>
          <a:endParaRPr lang="en-US">
            <a:latin typeface="Times New Roman" panose="02020603050405020304" pitchFamily="18" charset="0"/>
            <a:cs typeface="Times New Roman" panose="02020603050405020304" pitchFamily="18" charset="0"/>
          </a:endParaRPr>
        </a:p>
      </dgm:t>
    </dgm:pt>
    <dgm:pt modelId="{3ABB1571-44F2-42DA-97FD-00C289FA0155}" type="sibTrans" cxnId="{17F00F7F-9152-4106-A8B6-FF3EBD500E90}">
      <dgm:prSet/>
      <dgm:spPr/>
      <dgm:t>
        <a:bodyPr/>
        <a:lstStyle/>
        <a:p>
          <a:endParaRPr lang="en-US">
            <a:latin typeface="Times New Roman" panose="02020603050405020304" pitchFamily="18" charset="0"/>
            <a:cs typeface="Times New Roman" panose="02020603050405020304" pitchFamily="18" charset="0"/>
          </a:endParaRPr>
        </a:p>
      </dgm:t>
    </dgm:pt>
    <dgm:pt modelId="{6EA73D82-1DC7-485F-A445-47E723D7C268}">
      <dgm:prSet phldrT="[Text]"/>
      <dgm:spPr/>
      <dgm:t>
        <a:bodyPr/>
        <a:lstStyle/>
        <a:p>
          <a:r>
            <a:rPr lang="en-US" dirty="0">
              <a:latin typeface="Times New Roman" panose="02020603050405020304" pitchFamily="18" charset="0"/>
              <a:cs typeface="Times New Roman" panose="02020603050405020304" pitchFamily="18" charset="0"/>
            </a:rPr>
            <a:t>Withdrawal</a:t>
          </a:r>
        </a:p>
      </dgm:t>
    </dgm:pt>
    <dgm:pt modelId="{0391161D-FDFC-4C0B-B039-CB119D35CA29}" type="parTrans" cxnId="{EC2D49E6-98E1-41E0-A8D3-0583BCF8AC3C}">
      <dgm:prSet/>
      <dgm:spPr/>
      <dgm:t>
        <a:bodyPr/>
        <a:lstStyle/>
        <a:p>
          <a:endParaRPr lang="en-US">
            <a:latin typeface="Times New Roman" panose="02020603050405020304" pitchFamily="18" charset="0"/>
            <a:cs typeface="Times New Roman" panose="02020603050405020304" pitchFamily="18" charset="0"/>
          </a:endParaRPr>
        </a:p>
      </dgm:t>
    </dgm:pt>
    <dgm:pt modelId="{FA5360B8-7750-4448-8C76-D2BD910D3C5B}" type="sibTrans" cxnId="{EC2D49E6-98E1-41E0-A8D3-0583BCF8AC3C}">
      <dgm:prSet/>
      <dgm:spPr/>
      <dgm:t>
        <a:bodyPr/>
        <a:lstStyle/>
        <a:p>
          <a:endParaRPr lang="en-US">
            <a:latin typeface="Times New Roman" panose="02020603050405020304" pitchFamily="18" charset="0"/>
            <a:cs typeface="Times New Roman" panose="02020603050405020304" pitchFamily="18" charset="0"/>
          </a:endParaRPr>
        </a:p>
      </dgm:t>
    </dgm:pt>
    <dgm:pt modelId="{A26A736E-D5FE-4343-B7BF-7AD5BA6BA13C}">
      <dgm:prSet phldrT="[Text]"/>
      <dgm:spPr/>
      <dgm:t>
        <a:bodyPr/>
        <a:lstStyle/>
        <a:p>
          <a:r>
            <a:rPr lang="en-US" dirty="0">
              <a:latin typeface="Times New Roman" panose="02020603050405020304" pitchFamily="18" charset="0"/>
              <a:cs typeface="Times New Roman" panose="02020603050405020304" pitchFamily="18" charset="0"/>
            </a:rPr>
            <a:t>Tolerance</a:t>
          </a:r>
        </a:p>
      </dgm:t>
    </dgm:pt>
    <dgm:pt modelId="{75B2FBFB-8D0B-4B0A-B18D-CBEF714FCFD8}" type="parTrans" cxnId="{CD49D227-FD29-4782-93C5-50BD669C84E5}">
      <dgm:prSet/>
      <dgm:spPr/>
      <dgm:t>
        <a:bodyPr/>
        <a:lstStyle/>
        <a:p>
          <a:endParaRPr lang="en-US">
            <a:latin typeface="Times New Roman" panose="02020603050405020304" pitchFamily="18" charset="0"/>
            <a:cs typeface="Times New Roman" panose="02020603050405020304" pitchFamily="18" charset="0"/>
          </a:endParaRPr>
        </a:p>
      </dgm:t>
    </dgm:pt>
    <dgm:pt modelId="{D37DF38C-D007-4063-BCB6-37B58E75D934}" type="sibTrans" cxnId="{CD49D227-FD29-4782-93C5-50BD669C84E5}">
      <dgm:prSet/>
      <dgm:spPr/>
      <dgm:t>
        <a:bodyPr/>
        <a:lstStyle/>
        <a:p>
          <a:endParaRPr lang="en-US">
            <a:latin typeface="Times New Roman" panose="02020603050405020304" pitchFamily="18" charset="0"/>
            <a:cs typeface="Times New Roman" panose="02020603050405020304" pitchFamily="18" charset="0"/>
          </a:endParaRPr>
        </a:p>
      </dgm:t>
    </dgm:pt>
    <dgm:pt modelId="{6E88DDFA-9E31-4728-93FA-A1AB5D3D515E}">
      <dgm:prSet phldrT="[Text]"/>
      <dgm:spPr/>
      <dgm:t>
        <a:bodyPr/>
        <a:lstStyle/>
        <a:p>
          <a:r>
            <a:rPr lang="en-US" dirty="0">
              <a:latin typeface="Times New Roman" panose="02020603050405020304" pitchFamily="18" charset="0"/>
              <a:cs typeface="Times New Roman" panose="02020603050405020304" pitchFamily="18" charset="0"/>
            </a:rPr>
            <a:t>Conflict</a:t>
          </a:r>
        </a:p>
      </dgm:t>
    </dgm:pt>
    <dgm:pt modelId="{19BBBC93-1240-4C36-8394-3BB20A890A75}" type="parTrans" cxnId="{0A6F148E-AB13-466B-846F-1ABB4F4ADEE0}">
      <dgm:prSet/>
      <dgm:spPr/>
      <dgm:t>
        <a:bodyPr/>
        <a:lstStyle/>
        <a:p>
          <a:endParaRPr lang="en-US">
            <a:latin typeface="Times New Roman" panose="02020603050405020304" pitchFamily="18" charset="0"/>
            <a:cs typeface="Times New Roman" panose="02020603050405020304" pitchFamily="18" charset="0"/>
          </a:endParaRPr>
        </a:p>
      </dgm:t>
    </dgm:pt>
    <dgm:pt modelId="{E8F5A8B3-50DB-494F-B02F-A2CD7F733AE9}" type="sibTrans" cxnId="{0A6F148E-AB13-466B-846F-1ABB4F4ADEE0}">
      <dgm:prSet/>
      <dgm:spPr/>
      <dgm:t>
        <a:bodyPr/>
        <a:lstStyle/>
        <a:p>
          <a:endParaRPr lang="en-US">
            <a:latin typeface="Times New Roman" panose="02020603050405020304" pitchFamily="18" charset="0"/>
            <a:cs typeface="Times New Roman" panose="02020603050405020304" pitchFamily="18" charset="0"/>
          </a:endParaRPr>
        </a:p>
      </dgm:t>
    </dgm:pt>
    <dgm:pt modelId="{B51C65D9-99A2-45DB-861E-573B447C7C83}">
      <dgm:prSet phldrT="[Text]"/>
      <dgm:spPr/>
      <dgm:t>
        <a:bodyPr/>
        <a:lstStyle/>
        <a:p>
          <a:r>
            <a:rPr lang="en-US" dirty="0">
              <a:latin typeface="Times New Roman" panose="02020603050405020304" pitchFamily="18" charset="0"/>
              <a:cs typeface="Times New Roman" panose="02020603050405020304" pitchFamily="18" charset="0"/>
            </a:rPr>
            <a:t>Relapse</a:t>
          </a:r>
        </a:p>
      </dgm:t>
    </dgm:pt>
    <dgm:pt modelId="{8C3E19E4-5209-4FCA-A590-A633A72A5781}" type="parTrans" cxnId="{F5AE64C9-5BB2-43EB-B27D-E7561EF1A7E9}">
      <dgm:prSet/>
      <dgm:spPr/>
      <dgm:t>
        <a:bodyPr/>
        <a:lstStyle/>
        <a:p>
          <a:endParaRPr lang="en-US">
            <a:latin typeface="Times New Roman" panose="02020603050405020304" pitchFamily="18" charset="0"/>
            <a:cs typeface="Times New Roman" panose="02020603050405020304" pitchFamily="18" charset="0"/>
          </a:endParaRPr>
        </a:p>
      </dgm:t>
    </dgm:pt>
    <dgm:pt modelId="{37806E9E-C788-4700-A01E-E92C2A5A158E}" type="sibTrans" cxnId="{F5AE64C9-5BB2-43EB-B27D-E7561EF1A7E9}">
      <dgm:prSet/>
      <dgm:spPr/>
      <dgm:t>
        <a:bodyPr/>
        <a:lstStyle/>
        <a:p>
          <a:endParaRPr lang="en-US">
            <a:latin typeface="Times New Roman" panose="02020603050405020304" pitchFamily="18" charset="0"/>
            <a:cs typeface="Times New Roman" panose="02020603050405020304" pitchFamily="18" charset="0"/>
          </a:endParaRPr>
        </a:p>
      </dgm:t>
    </dgm:pt>
    <dgm:pt modelId="{8594E278-2162-4ECD-82CA-DAC10C178922}">
      <dgm:prSet phldrT="[Text]"/>
      <dgm:spPr/>
      <dgm:t>
        <a:bodyPr/>
        <a:lstStyle/>
        <a:p>
          <a:r>
            <a:rPr lang="en-US" dirty="0">
              <a:latin typeface="Times New Roman" panose="02020603050405020304" pitchFamily="18" charset="0"/>
              <a:cs typeface="Times New Roman" panose="02020603050405020304" pitchFamily="18" charset="0"/>
            </a:rPr>
            <a:t>Mood Modification</a:t>
          </a:r>
        </a:p>
      </dgm:t>
    </dgm:pt>
    <dgm:pt modelId="{4F6E3028-2A35-46C8-AE91-EEDA87B28EA7}" type="parTrans" cxnId="{73EC4C0B-42D5-4F7C-8860-8EFD0C5B5154}">
      <dgm:prSet/>
      <dgm:spPr/>
      <dgm:t>
        <a:bodyPr/>
        <a:lstStyle/>
        <a:p>
          <a:endParaRPr lang="en-US">
            <a:latin typeface="Times New Roman" panose="02020603050405020304" pitchFamily="18" charset="0"/>
            <a:cs typeface="Times New Roman" panose="02020603050405020304" pitchFamily="18" charset="0"/>
          </a:endParaRPr>
        </a:p>
      </dgm:t>
    </dgm:pt>
    <dgm:pt modelId="{62858158-7FA2-4271-B014-33F6E0D39EEA}" type="sibTrans" cxnId="{73EC4C0B-42D5-4F7C-8860-8EFD0C5B5154}">
      <dgm:prSet/>
      <dgm:spPr/>
      <dgm:t>
        <a:bodyPr/>
        <a:lstStyle/>
        <a:p>
          <a:endParaRPr lang="en-US">
            <a:latin typeface="Times New Roman" panose="02020603050405020304" pitchFamily="18" charset="0"/>
            <a:cs typeface="Times New Roman" panose="02020603050405020304" pitchFamily="18" charset="0"/>
          </a:endParaRPr>
        </a:p>
      </dgm:t>
    </dgm:pt>
    <dgm:pt modelId="{51BADACC-4D22-44E0-8189-8A97B1AC0EBC}" type="pres">
      <dgm:prSet presAssocID="{70367BD8-0A6E-4798-976E-F75EF0CFF8C8}" presName="Name0" presStyleCnt="0">
        <dgm:presLayoutVars>
          <dgm:chMax val="1"/>
          <dgm:chPref val="1"/>
          <dgm:dir/>
          <dgm:animOne val="branch"/>
          <dgm:animLvl val="lvl"/>
        </dgm:presLayoutVars>
      </dgm:prSet>
      <dgm:spPr/>
      <dgm:t>
        <a:bodyPr/>
        <a:lstStyle/>
        <a:p>
          <a:endParaRPr lang="en-US"/>
        </a:p>
      </dgm:t>
    </dgm:pt>
    <dgm:pt modelId="{F5A6CD35-2D3C-4D29-BFCA-4904329E9BC1}" type="pres">
      <dgm:prSet presAssocID="{2E9908A4-62F7-4714-9E7D-518338EAAC8C}" presName="Parent" presStyleLbl="node0" presStyleIdx="0" presStyleCnt="1">
        <dgm:presLayoutVars>
          <dgm:chMax val="6"/>
          <dgm:chPref val="6"/>
        </dgm:presLayoutVars>
      </dgm:prSet>
      <dgm:spPr/>
      <dgm:t>
        <a:bodyPr/>
        <a:lstStyle/>
        <a:p>
          <a:endParaRPr lang="en-US"/>
        </a:p>
      </dgm:t>
    </dgm:pt>
    <dgm:pt modelId="{728F1521-5CF9-4387-9082-366578F0AD8E}" type="pres">
      <dgm:prSet presAssocID="{502058BD-156A-4503-AB35-6D9AD475F78B}" presName="Accent1" presStyleCnt="0"/>
      <dgm:spPr/>
    </dgm:pt>
    <dgm:pt modelId="{D6FE56A9-7B96-4B6B-A8F0-623E2E2C04FD}" type="pres">
      <dgm:prSet presAssocID="{502058BD-156A-4503-AB35-6D9AD475F78B}" presName="Accent" presStyleLbl="bgShp" presStyleIdx="0" presStyleCnt="6"/>
      <dgm:spPr/>
    </dgm:pt>
    <dgm:pt modelId="{0DE63912-ECDA-42B2-BE0C-CAD0E6E3BCF2}" type="pres">
      <dgm:prSet presAssocID="{502058BD-156A-4503-AB35-6D9AD475F78B}" presName="Child1" presStyleLbl="node1" presStyleIdx="0" presStyleCnt="6">
        <dgm:presLayoutVars>
          <dgm:chMax val="0"/>
          <dgm:chPref val="0"/>
          <dgm:bulletEnabled val="1"/>
        </dgm:presLayoutVars>
      </dgm:prSet>
      <dgm:spPr/>
      <dgm:t>
        <a:bodyPr/>
        <a:lstStyle/>
        <a:p>
          <a:endParaRPr lang="en-US"/>
        </a:p>
      </dgm:t>
    </dgm:pt>
    <dgm:pt modelId="{B921CABA-F40A-4AD8-BDE7-887EAB697C3A}" type="pres">
      <dgm:prSet presAssocID="{6EA73D82-1DC7-485F-A445-47E723D7C268}" presName="Accent2" presStyleCnt="0"/>
      <dgm:spPr/>
    </dgm:pt>
    <dgm:pt modelId="{80F65AA3-7DB7-4F2A-BCC9-2201DE9F8C0F}" type="pres">
      <dgm:prSet presAssocID="{6EA73D82-1DC7-485F-A445-47E723D7C268}" presName="Accent" presStyleLbl="bgShp" presStyleIdx="1" presStyleCnt="6"/>
      <dgm:spPr/>
    </dgm:pt>
    <dgm:pt modelId="{6DFDAFDD-D85A-400C-A56B-D9F9952AA23B}" type="pres">
      <dgm:prSet presAssocID="{6EA73D82-1DC7-485F-A445-47E723D7C268}" presName="Child2" presStyleLbl="node1" presStyleIdx="1" presStyleCnt="6">
        <dgm:presLayoutVars>
          <dgm:chMax val="0"/>
          <dgm:chPref val="0"/>
          <dgm:bulletEnabled val="1"/>
        </dgm:presLayoutVars>
      </dgm:prSet>
      <dgm:spPr/>
      <dgm:t>
        <a:bodyPr/>
        <a:lstStyle/>
        <a:p>
          <a:endParaRPr lang="en-US"/>
        </a:p>
      </dgm:t>
    </dgm:pt>
    <dgm:pt modelId="{3FF806D7-6069-4A9E-829F-C7011AF09811}" type="pres">
      <dgm:prSet presAssocID="{A26A736E-D5FE-4343-B7BF-7AD5BA6BA13C}" presName="Accent3" presStyleCnt="0"/>
      <dgm:spPr/>
    </dgm:pt>
    <dgm:pt modelId="{A1E040A0-1E70-4534-8586-1CB5F7B26838}" type="pres">
      <dgm:prSet presAssocID="{A26A736E-D5FE-4343-B7BF-7AD5BA6BA13C}" presName="Accent" presStyleLbl="bgShp" presStyleIdx="2" presStyleCnt="6"/>
      <dgm:spPr/>
    </dgm:pt>
    <dgm:pt modelId="{3DF3DCF5-CECD-455A-819E-B73912DAB257}" type="pres">
      <dgm:prSet presAssocID="{A26A736E-D5FE-4343-B7BF-7AD5BA6BA13C}" presName="Child3" presStyleLbl="node1" presStyleIdx="2" presStyleCnt="6">
        <dgm:presLayoutVars>
          <dgm:chMax val="0"/>
          <dgm:chPref val="0"/>
          <dgm:bulletEnabled val="1"/>
        </dgm:presLayoutVars>
      </dgm:prSet>
      <dgm:spPr/>
      <dgm:t>
        <a:bodyPr/>
        <a:lstStyle/>
        <a:p>
          <a:endParaRPr lang="en-US"/>
        </a:p>
      </dgm:t>
    </dgm:pt>
    <dgm:pt modelId="{50A97C57-22B8-46A4-85D6-203BDC1CE27E}" type="pres">
      <dgm:prSet presAssocID="{6E88DDFA-9E31-4728-93FA-A1AB5D3D515E}" presName="Accent4" presStyleCnt="0"/>
      <dgm:spPr/>
    </dgm:pt>
    <dgm:pt modelId="{2812AF49-F1AA-4DAE-8F37-96C5E7E5BD11}" type="pres">
      <dgm:prSet presAssocID="{6E88DDFA-9E31-4728-93FA-A1AB5D3D515E}" presName="Accent" presStyleLbl="bgShp" presStyleIdx="3" presStyleCnt="6"/>
      <dgm:spPr/>
    </dgm:pt>
    <dgm:pt modelId="{46A5E81A-F5D1-435B-9A55-8E6000353D19}" type="pres">
      <dgm:prSet presAssocID="{6E88DDFA-9E31-4728-93FA-A1AB5D3D515E}" presName="Child4" presStyleLbl="node1" presStyleIdx="3" presStyleCnt="6">
        <dgm:presLayoutVars>
          <dgm:chMax val="0"/>
          <dgm:chPref val="0"/>
          <dgm:bulletEnabled val="1"/>
        </dgm:presLayoutVars>
      </dgm:prSet>
      <dgm:spPr/>
      <dgm:t>
        <a:bodyPr/>
        <a:lstStyle/>
        <a:p>
          <a:endParaRPr lang="en-US"/>
        </a:p>
      </dgm:t>
    </dgm:pt>
    <dgm:pt modelId="{79503A4A-051A-402F-8E84-A08C824C8D39}" type="pres">
      <dgm:prSet presAssocID="{B51C65D9-99A2-45DB-861E-573B447C7C83}" presName="Accent5" presStyleCnt="0"/>
      <dgm:spPr/>
    </dgm:pt>
    <dgm:pt modelId="{4EA18BEB-D729-4ED9-A800-FFE09310B2AC}" type="pres">
      <dgm:prSet presAssocID="{B51C65D9-99A2-45DB-861E-573B447C7C83}" presName="Accent" presStyleLbl="bgShp" presStyleIdx="4" presStyleCnt="6"/>
      <dgm:spPr/>
    </dgm:pt>
    <dgm:pt modelId="{0D706AF3-F2A4-4064-B758-0AF0C5C164BD}" type="pres">
      <dgm:prSet presAssocID="{B51C65D9-99A2-45DB-861E-573B447C7C83}" presName="Child5" presStyleLbl="node1" presStyleIdx="4" presStyleCnt="6">
        <dgm:presLayoutVars>
          <dgm:chMax val="0"/>
          <dgm:chPref val="0"/>
          <dgm:bulletEnabled val="1"/>
        </dgm:presLayoutVars>
      </dgm:prSet>
      <dgm:spPr/>
      <dgm:t>
        <a:bodyPr/>
        <a:lstStyle/>
        <a:p>
          <a:endParaRPr lang="en-US"/>
        </a:p>
      </dgm:t>
    </dgm:pt>
    <dgm:pt modelId="{1399A96F-878A-4F8B-B3FE-E0441A9E9EB2}" type="pres">
      <dgm:prSet presAssocID="{8594E278-2162-4ECD-82CA-DAC10C178922}" presName="Accent6" presStyleCnt="0"/>
      <dgm:spPr/>
    </dgm:pt>
    <dgm:pt modelId="{DEE97320-FBE4-4288-914A-10F544AAC523}" type="pres">
      <dgm:prSet presAssocID="{8594E278-2162-4ECD-82CA-DAC10C178922}" presName="Accent" presStyleLbl="bgShp" presStyleIdx="5" presStyleCnt="6"/>
      <dgm:spPr/>
    </dgm:pt>
    <dgm:pt modelId="{1FB1F2AD-D51B-4693-B813-5A1785DE5062}" type="pres">
      <dgm:prSet presAssocID="{8594E278-2162-4ECD-82CA-DAC10C178922}" presName="Child6" presStyleLbl="node1" presStyleIdx="5" presStyleCnt="6">
        <dgm:presLayoutVars>
          <dgm:chMax val="0"/>
          <dgm:chPref val="0"/>
          <dgm:bulletEnabled val="1"/>
        </dgm:presLayoutVars>
      </dgm:prSet>
      <dgm:spPr/>
      <dgm:t>
        <a:bodyPr/>
        <a:lstStyle/>
        <a:p>
          <a:endParaRPr lang="en-US"/>
        </a:p>
      </dgm:t>
    </dgm:pt>
  </dgm:ptLst>
  <dgm:cxnLst>
    <dgm:cxn modelId="{BBD01669-E950-4AC2-A518-9D5BF7463E94}" type="presOf" srcId="{B51C65D9-99A2-45DB-861E-573B447C7C83}" destId="{0D706AF3-F2A4-4064-B758-0AF0C5C164BD}" srcOrd="0" destOrd="0" presId="urn:microsoft.com/office/officeart/2011/layout/HexagonRadial"/>
    <dgm:cxn modelId="{73EC4C0B-42D5-4F7C-8860-8EFD0C5B5154}" srcId="{2E9908A4-62F7-4714-9E7D-518338EAAC8C}" destId="{8594E278-2162-4ECD-82CA-DAC10C178922}" srcOrd="5" destOrd="0" parTransId="{4F6E3028-2A35-46C8-AE91-EEDA87B28EA7}" sibTransId="{62858158-7FA2-4271-B014-33F6E0D39EEA}"/>
    <dgm:cxn modelId="{17F00F7F-9152-4106-A8B6-FF3EBD500E90}" srcId="{2E9908A4-62F7-4714-9E7D-518338EAAC8C}" destId="{502058BD-156A-4503-AB35-6D9AD475F78B}" srcOrd="0" destOrd="0" parTransId="{46E6FB82-C0A1-441C-A000-7621E526C4DE}" sibTransId="{3ABB1571-44F2-42DA-97FD-00C289FA0155}"/>
    <dgm:cxn modelId="{1CAD8312-5420-4A2E-91E9-E5211E9294F7}" type="presOf" srcId="{6EA73D82-1DC7-485F-A445-47E723D7C268}" destId="{6DFDAFDD-D85A-400C-A56B-D9F9952AA23B}" srcOrd="0" destOrd="0" presId="urn:microsoft.com/office/officeart/2011/layout/HexagonRadial"/>
    <dgm:cxn modelId="{0A6F148E-AB13-466B-846F-1ABB4F4ADEE0}" srcId="{2E9908A4-62F7-4714-9E7D-518338EAAC8C}" destId="{6E88DDFA-9E31-4728-93FA-A1AB5D3D515E}" srcOrd="3" destOrd="0" parTransId="{19BBBC93-1240-4C36-8394-3BB20A890A75}" sibTransId="{E8F5A8B3-50DB-494F-B02F-A2CD7F733AE9}"/>
    <dgm:cxn modelId="{36F065F6-CE64-4CAA-9294-C11B98271302}" type="presOf" srcId="{A26A736E-D5FE-4343-B7BF-7AD5BA6BA13C}" destId="{3DF3DCF5-CECD-455A-819E-B73912DAB257}" srcOrd="0" destOrd="0" presId="urn:microsoft.com/office/officeart/2011/layout/HexagonRadial"/>
    <dgm:cxn modelId="{0E87EABD-174F-412E-9E6F-C85AA59F8B35}" type="presOf" srcId="{8594E278-2162-4ECD-82CA-DAC10C178922}" destId="{1FB1F2AD-D51B-4693-B813-5A1785DE5062}" srcOrd="0" destOrd="0" presId="urn:microsoft.com/office/officeart/2011/layout/HexagonRadial"/>
    <dgm:cxn modelId="{EC2D49E6-98E1-41E0-A8D3-0583BCF8AC3C}" srcId="{2E9908A4-62F7-4714-9E7D-518338EAAC8C}" destId="{6EA73D82-1DC7-485F-A445-47E723D7C268}" srcOrd="1" destOrd="0" parTransId="{0391161D-FDFC-4C0B-B039-CB119D35CA29}" sibTransId="{FA5360B8-7750-4448-8C76-D2BD910D3C5B}"/>
    <dgm:cxn modelId="{7DD218AA-D48F-495E-9D77-CFD2F40F48D0}" type="presOf" srcId="{502058BD-156A-4503-AB35-6D9AD475F78B}" destId="{0DE63912-ECDA-42B2-BE0C-CAD0E6E3BCF2}" srcOrd="0" destOrd="0" presId="urn:microsoft.com/office/officeart/2011/layout/HexagonRadial"/>
    <dgm:cxn modelId="{FE2AFDAC-8E79-493F-B46C-492727346549}" srcId="{70367BD8-0A6E-4798-976E-F75EF0CFF8C8}" destId="{2E9908A4-62F7-4714-9E7D-518338EAAC8C}" srcOrd="0" destOrd="0" parTransId="{BCB97931-5A00-456A-B447-BE60DC5147FE}" sibTransId="{5D9E5C09-0906-4C9F-8030-B3CF746C46D9}"/>
    <dgm:cxn modelId="{E489471D-A2DA-4D35-9A31-247992E219B3}" type="presOf" srcId="{70367BD8-0A6E-4798-976E-F75EF0CFF8C8}" destId="{51BADACC-4D22-44E0-8189-8A97B1AC0EBC}" srcOrd="0" destOrd="0" presId="urn:microsoft.com/office/officeart/2011/layout/HexagonRadial"/>
    <dgm:cxn modelId="{F5AE64C9-5BB2-43EB-B27D-E7561EF1A7E9}" srcId="{2E9908A4-62F7-4714-9E7D-518338EAAC8C}" destId="{B51C65D9-99A2-45DB-861E-573B447C7C83}" srcOrd="4" destOrd="0" parTransId="{8C3E19E4-5209-4FCA-A590-A633A72A5781}" sibTransId="{37806E9E-C788-4700-A01E-E92C2A5A158E}"/>
    <dgm:cxn modelId="{EE19BFFC-FCCB-448A-BC3C-018099EE3C67}" type="presOf" srcId="{6E88DDFA-9E31-4728-93FA-A1AB5D3D515E}" destId="{46A5E81A-F5D1-435B-9A55-8E6000353D19}" srcOrd="0" destOrd="0" presId="urn:microsoft.com/office/officeart/2011/layout/HexagonRadial"/>
    <dgm:cxn modelId="{CD49D227-FD29-4782-93C5-50BD669C84E5}" srcId="{2E9908A4-62F7-4714-9E7D-518338EAAC8C}" destId="{A26A736E-D5FE-4343-B7BF-7AD5BA6BA13C}" srcOrd="2" destOrd="0" parTransId="{75B2FBFB-8D0B-4B0A-B18D-CBEF714FCFD8}" sibTransId="{D37DF38C-D007-4063-BCB6-37B58E75D934}"/>
    <dgm:cxn modelId="{3AA09C59-1962-41C2-9F9E-6C177E223E21}" type="presOf" srcId="{2E9908A4-62F7-4714-9E7D-518338EAAC8C}" destId="{F5A6CD35-2D3C-4D29-BFCA-4904329E9BC1}" srcOrd="0" destOrd="0" presId="urn:microsoft.com/office/officeart/2011/layout/HexagonRadial"/>
    <dgm:cxn modelId="{415CF84F-E0CA-45A8-920E-4F43819971F1}" type="presParOf" srcId="{51BADACC-4D22-44E0-8189-8A97B1AC0EBC}" destId="{F5A6CD35-2D3C-4D29-BFCA-4904329E9BC1}" srcOrd="0" destOrd="0" presId="urn:microsoft.com/office/officeart/2011/layout/HexagonRadial"/>
    <dgm:cxn modelId="{432C2173-94D6-4B7F-A0AB-D2B85337E297}" type="presParOf" srcId="{51BADACC-4D22-44E0-8189-8A97B1AC0EBC}" destId="{728F1521-5CF9-4387-9082-366578F0AD8E}" srcOrd="1" destOrd="0" presId="urn:microsoft.com/office/officeart/2011/layout/HexagonRadial"/>
    <dgm:cxn modelId="{FC71BA9A-1890-4D6F-AD8E-937C63077709}" type="presParOf" srcId="{728F1521-5CF9-4387-9082-366578F0AD8E}" destId="{D6FE56A9-7B96-4B6B-A8F0-623E2E2C04FD}" srcOrd="0" destOrd="0" presId="urn:microsoft.com/office/officeart/2011/layout/HexagonRadial"/>
    <dgm:cxn modelId="{45046676-5483-47CF-99D9-8DE4A27A5488}" type="presParOf" srcId="{51BADACC-4D22-44E0-8189-8A97B1AC0EBC}" destId="{0DE63912-ECDA-42B2-BE0C-CAD0E6E3BCF2}" srcOrd="2" destOrd="0" presId="urn:microsoft.com/office/officeart/2011/layout/HexagonRadial"/>
    <dgm:cxn modelId="{A26AE3C5-4E21-4799-9AEA-6C36C6F2DFD9}" type="presParOf" srcId="{51BADACC-4D22-44E0-8189-8A97B1AC0EBC}" destId="{B921CABA-F40A-4AD8-BDE7-887EAB697C3A}" srcOrd="3" destOrd="0" presId="urn:microsoft.com/office/officeart/2011/layout/HexagonRadial"/>
    <dgm:cxn modelId="{2B67305B-DBC4-4399-B171-F26BB4633130}" type="presParOf" srcId="{B921CABA-F40A-4AD8-BDE7-887EAB697C3A}" destId="{80F65AA3-7DB7-4F2A-BCC9-2201DE9F8C0F}" srcOrd="0" destOrd="0" presId="urn:microsoft.com/office/officeart/2011/layout/HexagonRadial"/>
    <dgm:cxn modelId="{C5AB3583-73AF-41F0-9C3C-3FEE77627D42}" type="presParOf" srcId="{51BADACC-4D22-44E0-8189-8A97B1AC0EBC}" destId="{6DFDAFDD-D85A-400C-A56B-D9F9952AA23B}" srcOrd="4" destOrd="0" presId="urn:microsoft.com/office/officeart/2011/layout/HexagonRadial"/>
    <dgm:cxn modelId="{C07E07E9-24BE-48B9-ACAA-A19AAFAA8C94}" type="presParOf" srcId="{51BADACC-4D22-44E0-8189-8A97B1AC0EBC}" destId="{3FF806D7-6069-4A9E-829F-C7011AF09811}" srcOrd="5" destOrd="0" presId="urn:microsoft.com/office/officeart/2011/layout/HexagonRadial"/>
    <dgm:cxn modelId="{BFBD91B9-2017-426D-9F15-0E9034AE222D}" type="presParOf" srcId="{3FF806D7-6069-4A9E-829F-C7011AF09811}" destId="{A1E040A0-1E70-4534-8586-1CB5F7B26838}" srcOrd="0" destOrd="0" presId="urn:microsoft.com/office/officeart/2011/layout/HexagonRadial"/>
    <dgm:cxn modelId="{6D556C3A-3E19-46DC-BAF6-FE4725D2362B}" type="presParOf" srcId="{51BADACC-4D22-44E0-8189-8A97B1AC0EBC}" destId="{3DF3DCF5-CECD-455A-819E-B73912DAB257}" srcOrd="6" destOrd="0" presId="urn:microsoft.com/office/officeart/2011/layout/HexagonRadial"/>
    <dgm:cxn modelId="{A19543A3-FCEF-4782-A07E-3C54AB468AAE}" type="presParOf" srcId="{51BADACC-4D22-44E0-8189-8A97B1AC0EBC}" destId="{50A97C57-22B8-46A4-85D6-203BDC1CE27E}" srcOrd="7" destOrd="0" presId="urn:microsoft.com/office/officeart/2011/layout/HexagonRadial"/>
    <dgm:cxn modelId="{862F4BD9-675B-4413-9246-6A4310AF50D2}" type="presParOf" srcId="{50A97C57-22B8-46A4-85D6-203BDC1CE27E}" destId="{2812AF49-F1AA-4DAE-8F37-96C5E7E5BD11}" srcOrd="0" destOrd="0" presId="urn:microsoft.com/office/officeart/2011/layout/HexagonRadial"/>
    <dgm:cxn modelId="{095C37E7-7016-4FB6-9DE8-7EF1A6C979B6}" type="presParOf" srcId="{51BADACC-4D22-44E0-8189-8A97B1AC0EBC}" destId="{46A5E81A-F5D1-435B-9A55-8E6000353D19}" srcOrd="8" destOrd="0" presId="urn:microsoft.com/office/officeart/2011/layout/HexagonRadial"/>
    <dgm:cxn modelId="{78A93EEA-5BD2-4151-B407-65525067D547}" type="presParOf" srcId="{51BADACC-4D22-44E0-8189-8A97B1AC0EBC}" destId="{79503A4A-051A-402F-8E84-A08C824C8D39}" srcOrd="9" destOrd="0" presId="urn:microsoft.com/office/officeart/2011/layout/HexagonRadial"/>
    <dgm:cxn modelId="{08415478-C1BC-4083-A5CA-FBE437415B99}" type="presParOf" srcId="{79503A4A-051A-402F-8E84-A08C824C8D39}" destId="{4EA18BEB-D729-4ED9-A800-FFE09310B2AC}" srcOrd="0" destOrd="0" presId="urn:microsoft.com/office/officeart/2011/layout/HexagonRadial"/>
    <dgm:cxn modelId="{A4A8D7C9-079C-4D19-9A8B-241F8CD7AD27}" type="presParOf" srcId="{51BADACC-4D22-44E0-8189-8A97B1AC0EBC}" destId="{0D706AF3-F2A4-4064-B758-0AF0C5C164BD}" srcOrd="10" destOrd="0" presId="urn:microsoft.com/office/officeart/2011/layout/HexagonRadial"/>
    <dgm:cxn modelId="{725FD2FD-D2AE-4346-A91D-CFFCDA73AC5B}" type="presParOf" srcId="{51BADACC-4D22-44E0-8189-8A97B1AC0EBC}" destId="{1399A96F-878A-4F8B-B3FE-E0441A9E9EB2}" srcOrd="11" destOrd="0" presId="urn:microsoft.com/office/officeart/2011/layout/HexagonRadial"/>
    <dgm:cxn modelId="{5E9977A5-BD26-41CE-B84C-EDC4C0A562E7}" type="presParOf" srcId="{1399A96F-878A-4F8B-B3FE-E0441A9E9EB2}" destId="{DEE97320-FBE4-4288-914A-10F544AAC523}" srcOrd="0" destOrd="0" presId="urn:microsoft.com/office/officeart/2011/layout/HexagonRadial"/>
    <dgm:cxn modelId="{B1F95F25-A921-486A-AD05-F479544AA60A}" type="presParOf" srcId="{51BADACC-4D22-44E0-8189-8A97B1AC0EBC}" destId="{1FB1F2AD-D51B-4693-B813-5A1785DE506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95BC0E-3051-4DA0-9656-9ECBA2FF4514}" type="doc">
      <dgm:prSet loTypeId="urn:microsoft.com/office/officeart/2005/8/layout/radial4" loCatId="relationship" qsTypeId="urn:microsoft.com/office/officeart/2005/8/quickstyle/3d3" qsCatId="3D" csTypeId="urn:microsoft.com/office/officeart/2005/8/colors/colorful1" csCatId="colorful" phldr="1"/>
      <dgm:spPr/>
      <dgm:t>
        <a:bodyPr/>
        <a:lstStyle/>
        <a:p>
          <a:endParaRPr lang="en-US"/>
        </a:p>
      </dgm:t>
    </dgm:pt>
    <dgm:pt modelId="{53515272-0081-4DD7-A873-0243A9E61EEA}">
      <dgm:prSet phldrT="[Text]"/>
      <dgm:spPr/>
      <dgm:t>
        <a:bodyPr/>
        <a:lstStyle/>
        <a:p>
          <a:r>
            <a:rPr lang="en-US" dirty="0">
              <a:latin typeface="+mn-lt"/>
            </a:rPr>
            <a:t>Recreational Gamblers</a:t>
          </a:r>
        </a:p>
      </dgm:t>
    </dgm:pt>
    <dgm:pt modelId="{15CF575F-325A-4699-B3DE-7E772A153D8A}" type="parTrans" cxnId="{2F7744A3-7EC8-4894-B06E-47DA4264CFF4}">
      <dgm:prSet/>
      <dgm:spPr/>
      <dgm:t>
        <a:bodyPr/>
        <a:lstStyle/>
        <a:p>
          <a:endParaRPr lang="en-US">
            <a:latin typeface="+mn-lt"/>
          </a:endParaRPr>
        </a:p>
      </dgm:t>
    </dgm:pt>
    <dgm:pt modelId="{6989CC06-E517-426C-9930-D6FC52A59CB0}" type="sibTrans" cxnId="{2F7744A3-7EC8-4894-B06E-47DA4264CFF4}">
      <dgm:prSet/>
      <dgm:spPr/>
      <dgm:t>
        <a:bodyPr/>
        <a:lstStyle/>
        <a:p>
          <a:endParaRPr lang="en-US">
            <a:latin typeface="+mn-lt"/>
          </a:endParaRPr>
        </a:p>
      </dgm:t>
    </dgm:pt>
    <dgm:pt modelId="{19ADD435-5BB2-4334-9485-37B812777B77}">
      <dgm:prSet phldrT="[Text]"/>
      <dgm:spPr/>
      <dgm:t>
        <a:bodyPr/>
        <a:lstStyle/>
        <a:p>
          <a:r>
            <a:rPr lang="en-US" dirty="0">
              <a:latin typeface="+mn-lt"/>
            </a:rPr>
            <a:t>Sets Limits</a:t>
          </a:r>
        </a:p>
      </dgm:t>
    </dgm:pt>
    <dgm:pt modelId="{2C991DAF-D33B-48A1-B64F-479F646E2A8C}" type="parTrans" cxnId="{05704C82-48A2-491F-B212-AF907F36CA62}">
      <dgm:prSet/>
      <dgm:spPr/>
      <dgm:t>
        <a:bodyPr/>
        <a:lstStyle/>
        <a:p>
          <a:endParaRPr lang="en-US">
            <a:latin typeface="+mn-lt"/>
          </a:endParaRPr>
        </a:p>
      </dgm:t>
    </dgm:pt>
    <dgm:pt modelId="{44DAE931-2514-4544-B0F4-CBF99485FC11}" type="sibTrans" cxnId="{05704C82-48A2-491F-B212-AF907F36CA62}">
      <dgm:prSet/>
      <dgm:spPr/>
      <dgm:t>
        <a:bodyPr/>
        <a:lstStyle/>
        <a:p>
          <a:endParaRPr lang="en-US">
            <a:latin typeface="+mn-lt"/>
          </a:endParaRPr>
        </a:p>
      </dgm:t>
    </dgm:pt>
    <dgm:pt modelId="{4857546E-4C96-4B34-BA99-06CC9DB147B7}">
      <dgm:prSet phldrT="[Text]"/>
      <dgm:spPr/>
      <dgm:t>
        <a:bodyPr/>
        <a:lstStyle/>
        <a:p>
          <a:r>
            <a:rPr lang="en-US" dirty="0">
              <a:latin typeface="+mn-lt"/>
            </a:rPr>
            <a:t>Wagers are Affordable</a:t>
          </a:r>
        </a:p>
      </dgm:t>
    </dgm:pt>
    <dgm:pt modelId="{C1EE2D46-04A6-4AD0-AFC2-C50381D0E74A}" type="parTrans" cxnId="{2B725E63-5F9A-437B-B289-7F103A49EBFF}">
      <dgm:prSet/>
      <dgm:spPr/>
      <dgm:t>
        <a:bodyPr/>
        <a:lstStyle/>
        <a:p>
          <a:endParaRPr lang="en-US">
            <a:latin typeface="+mn-lt"/>
          </a:endParaRPr>
        </a:p>
      </dgm:t>
    </dgm:pt>
    <dgm:pt modelId="{AF2A7EF3-735C-4EBA-A4CB-C5B48A00BA42}" type="sibTrans" cxnId="{2B725E63-5F9A-437B-B289-7F103A49EBFF}">
      <dgm:prSet/>
      <dgm:spPr/>
      <dgm:t>
        <a:bodyPr/>
        <a:lstStyle/>
        <a:p>
          <a:endParaRPr lang="en-US">
            <a:latin typeface="+mn-lt"/>
          </a:endParaRPr>
        </a:p>
      </dgm:t>
    </dgm:pt>
    <dgm:pt modelId="{F001649D-69B8-4ECD-9B7E-920259A125F4}">
      <dgm:prSet phldrT="[Text]"/>
      <dgm:spPr/>
      <dgm:t>
        <a:bodyPr/>
        <a:lstStyle/>
        <a:p>
          <a:r>
            <a:rPr lang="en-US" dirty="0">
              <a:latin typeface="+mn-lt"/>
            </a:rPr>
            <a:t>No Negative Consequences</a:t>
          </a:r>
        </a:p>
      </dgm:t>
    </dgm:pt>
    <dgm:pt modelId="{1442F3D3-28FD-4FAF-954D-E456C91C8190}" type="parTrans" cxnId="{F3AEC9F6-9811-4022-9C74-0E37797E2DF6}">
      <dgm:prSet/>
      <dgm:spPr/>
      <dgm:t>
        <a:bodyPr/>
        <a:lstStyle/>
        <a:p>
          <a:endParaRPr lang="en-US">
            <a:latin typeface="+mn-lt"/>
          </a:endParaRPr>
        </a:p>
      </dgm:t>
    </dgm:pt>
    <dgm:pt modelId="{EFA7EC2A-BF47-4DA1-B337-60C681845987}" type="sibTrans" cxnId="{F3AEC9F6-9811-4022-9C74-0E37797E2DF6}">
      <dgm:prSet/>
      <dgm:spPr/>
      <dgm:t>
        <a:bodyPr/>
        <a:lstStyle/>
        <a:p>
          <a:endParaRPr lang="en-US">
            <a:latin typeface="+mn-lt"/>
          </a:endParaRPr>
        </a:p>
      </dgm:t>
    </dgm:pt>
    <dgm:pt modelId="{41CB277D-7485-48C7-9ECD-D1E1C1C69A8F}">
      <dgm:prSet phldrT="[Text]"/>
      <dgm:spPr/>
      <dgm:t>
        <a:bodyPr/>
        <a:lstStyle/>
        <a:p>
          <a:r>
            <a:rPr lang="en-US" dirty="0">
              <a:latin typeface="+mn-lt"/>
            </a:rPr>
            <a:t>Plays just for Fun</a:t>
          </a:r>
        </a:p>
      </dgm:t>
    </dgm:pt>
    <dgm:pt modelId="{6FE21BC8-2342-42CC-8D86-0CCA1288297D}" type="parTrans" cxnId="{E19E5F49-DCD0-4521-84ED-2F377C0341E9}">
      <dgm:prSet/>
      <dgm:spPr/>
      <dgm:t>
        <a:bodyPr/>
        <a:lstStyle/>
        <a:p>
          <a:endParaRPr lang="en-US">
            <a:latin typeface="+mn-lt"/>
          </a:endParaRPr>
        </a:p>
      </dgm:t>
    </dgm:pt>
    <dgm:pt modelId="{54FA7236-C62A-4B8C-AC57-0665FC4FA072}" type="sibTrans" cxnId="{E19E5F49-DCD0-4521-84ED-2F377C0341E9}">
      <dgm:prSet/>
      <dgm:spPr/>
      <dgm:t>
        <a:bodyPr/>
        <a:lstStyle/>
        <a:p>
          <a:endParaRPr lang="en-US">
            <a:latin typeface="+mn-lt"/>
          </a:endParaRPr>
        </a:p>
      </dgm:t>
    </dgm:pt>
    <dgm:pt modelId="{63159D1B-383D-4245-8D2F-8D4CA45C01C7}">
      <dgm:prSet phldrT="[Text]"/>
      <dgm:spPr/>
      <dgm:t>
        <a:bodyPr/>
        <a:lstStyle/>
        <a:p>
          <a:r>
            <a:rPr lang="en-US" dirty="0">
              <a:latin typeface="+mn-lt"/>
            </a:rPr>
            <a:t>Gambling Is Just A Game</a:t>
          </a:r>
        </a:p>
      </dgm:t>
    </dgm:pt>
    <dgm:pt modelId="{B7B92217-C88A-4D01-9C62-5F36D75294E0}" type="parTrans" cxnId="{1F3F7138-12D7-4002-B3ED-93DE2394ABBC}">
      <dgm:prSet/>
      <dgm:spPr/>
      <dgm:t>
        <a:bodyPr/>
        <a:lstStyle/>
        <a:p>
          <a:endParaRPr lang="en-US">
            <a:latin typeface="+mn-lt"/>
          </a:endParaRPr>
        </a:p>
      </dgm:t>
    </dgm:pt>
    <dgm:pt modelId="{4E6EDEC0-201B-4341-B7C0-B89F4D9C3059}" type="sibTrans" cxnId="{1F3F7138-12D7-4002-B3ED-93DE2394ABBC}">
      <dgm:prSet/>
      <dgm:spPr/>
      <dgm:t>
        <a:bodyPr/>
        <a:lstStyle/>
        <a:p>
          <a:endParaRPr lang="en-US">
            <a:latin typeface="+mn-lt"/>
          </a:endParaRPr>
        </a:p>
      </dgm:t>
    </dgm:pt>
    <dgm:pt modelId="{7E365C82-604D-490A-B639-939650CA4E82}">
      <dgm:prSet phldrT="[Text]"/>
      <dgm:spPr/>
      <dgm:t>
        <a:bodyPr/>
        <a:lstStyle/>
        <a:p>
          <a:r>
            <a:rPr lang="en-US" dirty="0">
              <a:latin typeface="+mn-lt"/>
            </a:rPr>
            <a:t>Has Realistic Expectations</a:t>
          </a:r>
        </a:p>
      </dgm:t>
    </dgm:pt>
    <dgm:pt modelId="{00D35723-44A0-4016-9B9D-569CC933B60B}" type="parTrans" cxnId="{FD3EEA82-3CF9-474C-874D-2845DD8BE976}">
      <dgm:prSet/>
      <dgm:spPr/>
      <dgm:t>
        <a:bodyPr/>
        <a:lstStyle/>
        <a:p>
          <a:endParaRPr lang="en-US">
            <a:latin typeface="+mn-lt"/>
          </a:endParaRPr>
        </a:p>
      </dgm:t>
    </dgm:pt>
    <dgm:pt modelId="{36695035-3C6B-4FAB-94A7-BB3A9958D856}" type="sibTrans" cxnId="{FD3EEA82-3CF9-474C-874D-2845DD8BE976}">
      <dgm:prSet/>
      <dgm:spPr/>
      <dgm:t>
        <a:bodyPr/>
        <a:lstStyle/>
        <a:p>
          <a:endParaRPr lang="en-US">
            <a:latin typeface="+mn-lt"/>
          </a:endParaRPr>
        </a:p>
      </dgm:t>
    </dgm:pt>
    <dgm:pt modelId="{8C7459D0-DB1A-4B87-9430-21005F2573A4}">
      <dgm:prSet phldrT="[Text]"/>
      <dgm:spPr/>
      <dgm:t>
        <a:bodyPr/>
        <a:lstStyle/>
        <a:p>
          <a:r>
            <a:rPr lang="en-US" dirty="0">
              <a:latin typeface="+mn-lt"/>
            </a:rPr>
            <a:t>Fun is not just from Gambling</a:t>
          </a:r>
        </a:p>
      </dgm:t>
    </dgm:pt>
    <dgm:pt modelId="{21CF5970-D7DA-4645-A7C1-4213A6A8FDE6}" type="parTrans" cxnId="{4CAA647E-F5A0-48EC-8372-CB908CA3BD9E}">
      <dgm:prSet/>
      <dgm:spPr/>
      <dgm:t>
        <a:bodyPr/>
        <a:lstStyle/>
        <a:p>
          <a:endParaRPr lang="en-US">
            <a:latin typeface="+mn-lt"/>
          </a:endParaRPr>
        </a:p>
      </dgm:t>
    </dgm:pt>
    <dgm:pt modelId="{F7E0CD52-56D8-4872-90CB-33D9408CF7DF}" type="sibTrans" cxnId="{4CAA647E-F5A0-48EC-8372-CB908CA3BD9E}">
      <dgm:prSet/>
      <dgm:spPr/>
      <dgm:t>
        <a:bodyPr/>
        <a:lstStyle/>
        <a:p>
          <a:endParaRPr lang="en-US">
            <a:latin typeface="+mn-lt"/>
          </a:endParaRPr>
        </a:p>
      </dgm:t>
    </dgm:pt>
    <dgm:pt modelId="{AA44C1AA-443D-4367-B4E2-8BAAA4603973}" type="pres">
      <dgm:prSet presAssocID="{6D95BC0E-3051-4DA0-9656-9ECBA2FF4514}" presName="cycle" presStyleCnt="0">
        <dgm:presLayoutVars>
          <dgm:chMax val="1"/>
          <dgm:dir/>
          <dgm:animLvl val="ctr"/>
          <dgm:resizeHandles val="exact"/>
        </dgm:presLayoutVars>
      </dgm:prSet>
      <dgm:spPr/>
      <dgm:t>
        <a:bodyPr/>
        <a:lstStyle/>
        <a:p>
          <a:endParaRPr lang="en-US"/>
        </a:p>
      </dgm:t>
    </dgm:pt>
    <dgm:pt modelId="{28E9A7EF-9FDC-4ED3-99FA-DD26208B11E3}" type="pres">
      <dgm:prSet presAssocID="{53515272-0081-4DD7-A873-0243A9E61EEA}" presName="centerShape" presStyleLbl="node0" presStyleIdx="0" presStyleCnt="1"/>
      <dgm:spPr/>
      <dgm:t>
        <a:bodyPr/>
        <a:lstStyle/>
        <a:p>
          <a:endParaRPr lang="en-US"/>
        </a:p>
      </dgm:t>
    </dgm:pt>
    <dgm:pt modelId="{38D3AEA7-478F-45C5-8A4F-7ED1D958212B}" type="pres">
      <dgm:prSet presAssocID="{2C991DAF-D33B-48A1-B64F-479F646E2A8C}" presName="parTrans" presStyleLbl="bgSibTrans2D1" presStyleIdx="0" presStyleCnt="7"/>
      <dgm:spPr/>
      <dgm:t>
        <a:bodyPr/>
        <a:lstStyle/>
        <a:p>
          <a:endParaRPr lang="en-US"/>
        </a:p>
      </dgm:t>
    </dgm:pt>
    <dgm:pt modelId="{B728442D-C279-4A7F-BFAE-9D63C688D840}" type="pres">
      <dgm:prSet presAssocID="{19ADD435-5BB2-4334-9485-37B812777B77}" presName="node" presStyleLbl="node1" presStyleIdx="0" presStyleCnt="7">
        <dgm:presLayoutVars>
          <dgm:bulletEnabled val="1"/>
        </dgm:presLayoutVars>
      </dgm:prSet>
      <dgm:spPr/>
      <dgm:t>
        <a:bodyPr/>
        <a:lstStyle/>
        <a:p>
          <a:endParaRPr lang="en-US"/>
        </a:p>
      </dgm:t>
    </dgm:pt>
    <dgm:pt modelId="{E7CCDA7B-26C1-4827-AE9B-0654942E2479}" type="pres">
      <dgm:prSet presAssocID="{C1EE2D46-04A6-4AD0-AFC2-C50381D0E74A}" presName="parTrans" presStyleLbl="bgSibTrans2D1" presStyleIdx="1" presStyleCnt="7"/>
      <dgm:spPr/>
      <dgm:t>
        <a:bodyPr/>
        <a:lstStyle/>
        <a:p>
          <a:endParaRPr lang="en-US"/>
        </a:p>
      </dgm:t>
    </dgm:pt>
    <dgm:pt modelId="{451954AA-5306-444F-9844-20D051E3920C}" type="pres">
      <dgm:prSet presAssocID="{4857546E-4C96-4B34-BA99-06CC9DB147B7}" presName="node" presStyleLbl="node1" presStyleIdx="1" presStyleCnt="7">
        <dgm:presLayoutVars>
          <dgm:bulletEnabled val="1"/>
        </dgm:presLayoutVars>
      </dgm:prSet>
      <dgm:spPr/>
      <dgm:t>
        <a:bodyPr/>
        <a:lstStyle/>
        <a:p>
          <a:endParaRPr lang="en-US"/>
        </a:p>
      </dgm:t>
    </dgm:pt>
    <dgm:pt modelId="{1A0980BA-43CB-4612-9401-6F05F1A43726}" type="pres">
      <dgm:prSet presAssocID="{6FE21BC8-2342-42CC-8D86-0CCA1288297D}" presName="parTrans" presStyleLbl="bgSibTrans2D1" presStyleIdx="2" presStyleCnt="7"/>
      <dgm:spPr/>
      <dgm:t>
        <a:bodyPr/>
        <a:lstStyle/>
        <a:p>
          <a:endParaRPr lang="en-US"/>
        </a:p>
      </dgm:t>
    </dgm:pt>
    <dgm:pt modelId="{EA484F17-0C6C-43A5-9130-047895021FB7}" type="pres">
      <dgm:prSet presAssocID="{41CB277D-7485-48C7-9ECD-D1E1C1C69A8F}" presName="node" presStyleLbl="node1" presStyleIdx="2" presStyleCnt="7">
        <dgm:presLayoutVars>
          <dgm:bulletEnabled val="1"/>
        </dgm:presLayoutVars>
      </dgm:prSet>
      <dgm:spPr/>
      <dgm:t>
        <a:bodyPr/>
        <a:lstStyle/>
        <a:p>
          <a:endParaRPr lang="en-US"/>
        </a:p>
      </dgm:t>
    </dgm:pt>
    <dgm:pt modelId="{0D329222-72D9-4CA4-A97E-9FF676869355}" type="pres">
      <dgm:prSet presAssocID="{B7B92217-C88A-4D01-9C62-5F36D75294E0}" presName="parTrans" presStyleLbl="bgSibTrans2D1" presStyleIdx="3" presStyleCnt="7"/>
      <dgm:spPr/>
      <dgm:t>
        <a:bodyPr/>
        <a:lstStyle/>
        <a:p>
          <a:endParaRPr lang="en-US"/>
        </a:p>
      </dgm:t>
    </dgm:pt>
    <dgm:pt modelId="{D006E5D3-9F24-4D4F-9B32-B04961A39FBF}" type="pres">
      <dgm:prSet presAssocID="{63159D1B-383D-4245-8D2F-8D4CA45C01C7}" presName="node" presStyleLbl="node1" presStyleIdx="3" presStyleCnt="7">
        <dgm:presLayoutVars>
          <dgm:bulletEnabled val="1"/>
        </dgm:presLayoutVars>
      </dgm:prSet>
      <dgm:spPr/>
      <dgm:t>
        <a:bodyPr/>
        <a:lstStyle/>
        <a:p>
          <a:endParaRPr lang="en-US"/>
        </a:p>
      </dgm:t>
    </dgm:pt>
    <dgm:pt modelId="{2FE28859-8CFA-452B-B3A9-49FDAE5CAE07}" type="pres">
      <dgm:prSet presAssocID="{00D35723-44A0-4016-9B9D-569CC933B60B}" presName="parTrans" presStyleLbl="bgSibTrans2D1" presStyleIdx="4" presStyleCnt="7"/>
      <dgm:spPr/>
      <dgm:t>
        <a:bodyPr/>
        <a:lstStyle/>
        <a:p>
          <a:endParaRPr lang="en-US"/>
        </a:p>
      </dgm:t>
    </dgm:pt>
    <dgm:pt modelId="{DA9CF434-4F38-4148-953F-CF7830E574AF}" type="pres">
      <dgm:prSet presAssocID="{7E365C82-604D-490A-B639-939650CA4E82}" presName="node" presStyleLbl="node1" presStyleIdx="4" presStyleCnt="7">
        <dgm:presLayoutVars>
          <dgm:bulletEnabled val="1"/>
        </dgm:presLayoutVars>
      </dgm:prSet>
      <dgm:spPr/>
      <dgm:t>
        <a:bodyPr/>
        <a:lstStyle/>
        <a:p>
          <a:endParaRPr lang="en-US"/>
        </a:p>
      </dgm:t>
    </dgm:pt>
    <dgm:pt modelId="{BF2F5833-DF89-4E61-8B97-20DC188A9AA6}" type="pres">
      <dgm:prSet presAssocID="{1442F3D3-28FD-4FAF-954D-E456C91C8190}" presName="parTrans" presStyleLbl="bgSibTrans2D1" presStyleIdx="5" presStyleCnt="7"/>
      <dgm:spPr/>
      <dgm:t>
        <a:bodyPr/>
        <a:lstStyle/>
        <a:p>
          <a:endParaRPr lang="en-US"/>
        </a:p>
      </dgm:t>
    </dgm:pt>
    <dgm:pt modelId="{D0E7A187-B398-4F0C-9E37-1B22559ABCAF}" type="pres">
      <dgm:prSet presAssocID="{F001649D-69B8-4ECD-9B7E-920259A125F4}" presName="node" presStyleLbl="node1" presStyleIdx="5" presStyleCnt="7">
        <dgm:presLayoutVars>
          <dgm:bulletEnabled val="1"/>
        </dgm:presLayoutVars>
      </dgm:prSet>
      <dgm:spPr/>
      <dgm:t>
        <a:bodyPr/>
        <a:lstStyle/>
        <a:p>
          <a:endParaRPr lang="en-US"/>
        </a:p>
      </dgm:t>
    </dgm:pt>
    <dgm:pt modelId="{6A922786-1250-4968-BD0A-D8E4337BFF8D}" type="pres">
      <dgm:prSet presAssocID="{21CF5970-D7DA-4645-A7C1-4213A6A8FDE6}" presName="parTrans" presStyleLbl="bgSibTrans2D1" presStyleIdx="6" presStyleCnt="7"/>
      <dgm:spPr/>
      <dgm:t>
        <a:bodyPr/>
        <a:lstStyle/>
        <a:p>
          <a:endParaRPr lang="en-US"/>
        </a:p>
      </dgm:t>
    </dgm:pt>
    <dgm:pt modelId="{6A04E87F-3D9C-457F-B37E-3D53C97CC6A6}" type="pres">
      <dgm:prSet presAssocID="{8C7459D0-DB1A-4B87-9430-21005F2573A4}" presName="node" presStyleLbl="node1" presStyleIdx="6" presStyleCnt="7">
        <dgm:presLayoutVars>
          <dgm:bulletEnabled val="1"/>
        </dgm:presLayoutVars>
      </dgm:prSet>
      <dgm:spPr/>
      <dgm:t>
        <a:bodyPr/>
        <a:lstStyle/>
        <a:p>
          <a:endParaRPr lang="en-US"/>
        </a:p>
      </dgm:t>
    </dgm:pt>
  </dgm:ptLst>
  <dgm:cxnLst>
    <dgm:cxn modelId="{27D06056-8108-4804-9B04-6A3E3B6A6583}" type="presOf" srcId="{1442F3D3-28FD-4FAF-954D-E456C91C8190}" destId="{BF2F5833-DF89-4E61-8B97-20DC188A9AA6}" srcOrd="0" destOrd="0" presId="urn:microsoft.com/office/officeart/2005/8/layout/radial4"/>
    <dgm:cxn modelId="{E19E5F49-DCD0-4521-84ED-2F377C0341E9}" srcId="{53515272-0081-4DD7-A873-0243A9E61EEA}" destId="{41CB277D-7485-48C7-9ECD-D1E1C1C69A8F}" srcOrd="2" destOrd="0" parTransId="{6FE21BC8-2342-42CC-8D86-0CCA1288297D}" sibTransId="{54FA7236-C62A-4B8C-AC57-0665FC4FA072}"/>
    <dgm:cxn modelId="{F3AEC9F6-9811-4022-9C74-0E37797E2DF6}" srcId="{53515272-0081-4DD7-A873-0243A9E61EEA}" destId="{F001649D-69B8-4ECD-9B7E-920259A125F4}" srcOrd="5" destOrd="0" parTransId="{1442F3D3-28FD-4FAF-954D-E456C91C8190}" sibTransId="{EFA7EC2A-BF47-4DA1-B337-60C681845987}"/>
    <dgm:cxn modelId="{1F3F7138-12D7-4002-B3ED-93DE2394ABBC}" srcId="{53515272-0081-4DD7-A873-0243A9E61EEA}" destId="{63159D1B-383D-4245-8D2F-8D4CA45C01C7}" srcOrd="3" destOrd="0" parTransId="{B7B92217-C88A-4D01-9C62-5F36D75294E0}" sibTransId="{4E6EDEC0-201B-4341-B7C0-B89F4D9C3059}"/>
    <dgm:cxn modelId="{DE1D39DE-EA4B-47A4-9B49-190F5F2C45E0}" type="presOf" srcId="{B7B92217-C88A-4D01-9C62-5F36D75294E0}" destId="{0D329222-72D9-4CA4-A97E-9FF676869355}" srcOrd="0" destOrd="0" presId="urn:microsoft.com/office/officeart/2005/8/layout/radial4"/>
    <dgm:cxn modelId="{5344B427-C52F-456A-BE56-8B40A9E1CE58}" type="presOf" srcId="{2C991DAF-D33B-48A1-B64F-479F646E2A8C}" destId="{38D3AEA7-478F-45C5-8A4F-7ED1D958212B}" srcOrd="0" destOrd="0" presId="urn:microsoft.com/office/officeart/2005/8/layout/radial4"/>
    <dgm:cxn modelId="{46C00235-8372-4D94-9DA0-AB59C937814E}" type="presOf" srcId="{8C7459D0-DB1A-4B87-9430-21005F2573A4}" destId="{6A04E87F-3D9C-457F-B37E-3D53C97CC6A6}" srcOrd="0" destOrd="0" presId="urn:microsoft.com/office/officeart/2005/8/layout/radial4"/>
    <dgm:cxn modelId="{2B725E63-5F9A-437B-B289-7F103A49EBFF}" srcId="{53515272-0081-4DD7-A873-0243A9E61EEA}" destId="{4857546E-4C96-4B34-BA99-06CC9DB147B7}" srcOrd="1" destOrd="0" parTransId="{C1EE2D46-04A6-4AD0-AFC2-C50381D0E74A}" sibTransId="{AF2A7EF3-735C-4EBA-A4CB-C5B48A00BA42}"/>
    <dgm:cxn modelId="{11560199-07A5-431E-9CBE-A7FF11C9BEFC}" type="presOf" srcId="{6FE21BC8-2342-42CC-8D86-0CCA1288297D}" destId="{1A0980BA-43CB-4612-9401-6F05F1A43726}" srcOrd="0" destOrd="0" presId="urn:microsoft.com/office/officeart/2005/8/layout/radial4"/>
    <dgm:cxn modelId="{45BE80A8-86F4-4DA1-9A97-BFF9E6316604}" type="presOf" srcId="{6D95BC0E-3051-4DA0-9656-9ECBA2FF4514}" destId="{AA44C1AA-443D-4367-B4E2-8BAAA4603973}" srcOrd="0" destOrd="0" presId="urn:microsoft.com/office/officeart/2005/8/layout/radial4"/>
    <dgm:cxn modelId="{1F1470A3-40FE-4E78-9885-D89532B666A2}" type="presOf" srcId="{4857546E-4C96-4B34-BA99-06CC9DB147B7}" destId="{451954AA-5306-444F-9844-20D051E3920C}" srcOrd="0" destOrd="0" presId="urn:microsoft.com/office/officeart/2005/8/layout/radial4"/>
    <dgm:cxn modelId="{9DC17973-18BD-4301-8FC2-E90F28F32F1F}" type="presOf" srcId="{C1EE2D46-04A6-4AD0-AFC2-C50381D0E74A}" destId="{E7CCDA7B-26C1-4827-AE9B-0654942E2479}" srcOrd="0" destOrd="0" presId="urn:microsoft.com/office/officeart/2005/8/layout/radial4"/>
    <dgm:cxn modelId="{C4C175A4-ADFC-45FA-A291-1B1EBAF14B02}" type="presOf" srcId="{00D35723-44A0-4016-9B9D-569CC933B60B}" destId="{2FE28859-8CFA-452B-B3A9-49FDAE5CAE07}" srcOrd="0" destOrd="0" presId="urn:microsoft.com/office/officeart/2005/8/layout/radial4"/>
    <dgm:cxn modelId="{47E45139-C735-47AE-9A4D-6F1DA8F48435}" type="presOf" srcId="{21CF5970-D7DA-4645-A7C1-4213A6A8FDE6}" destId="{6A922786-1250-4968-BD0A-D8E4337BFF8D}" srcOrd="0" destOrd="0" presId="urn:microsoft.com/office/officeart/2005/8/layout/radial4"/>
    <dgm:cxn modelId="{EAD7C7C8-BE72-4A02-B6C8-5068E75B1CEF}" type="presOf" srcId="{F001649D-69B8-4ECD-9B7E-920259A125F4}" destId="{D0E7A187-B398-4F0C-9E37-1B22559ABCAF}" srcOrd="0" destOrd="0" presId="urn:microsoft.com/office/officeart/2005/8/layout/radial4"/>
    <dgm:cxn modelId="{4CAA647E-F5A0-48EC-8372-CB908CA3BD9E}" srcId="{53515272-0081-4DD7-A873-0243A9E61EEA}" destId="{8C7459D0-DB1A-4B87-9430-21005F2573A4}" srcOrd="6" destOrd="0" parTransId="{21CF5970-D7DA-4645-A7C1-4213A6A8FDE6}" sibTransId="{F7E0CD52-56D8-4872-90CB-33D9408CF7DF}"/>
    <dgm:cxn modelId="{D1B22D0C-C995-4395-95A4-9B82EBAEBE23}" type="presOf" srcId="{63159D1B-383D-4245-8D2F-8D4CA45C01C7}" destId="{D006E5D3-9F24-4D4F-9B32-B04961A39FBF}" srcOrd="0" destOrd="0" presId="urn:microsoft.com/office/officeart/2005/8/layout/radial4"/>
    <dgm:cxn modelId="{05704C82-48A2-491F-B212-AF907F36CA62}" srcId="{53515272-0081-4DD7-A873-0243A9E61EEA}" destId="{19ADD435-5BB2-4334-9485-37B812777B77}" srcOrd="0" destOrd="0" parTransId="{2C991DAF-D33B-48A1-B64F-479F646E2A8C}" sibTransId="{44DAE931-2514-4544-B0F4-CBF99485FC11}"/>
    <dgm:cxn modelId="{2B0D4EC5-05C4-4E73-BBFB-923237E0A588}" type="presOf" srcId="{41CB277D-7485-48C7-9ECD-D1E1C1C69A8F}" destId="{EA484F17-0C6C-43A5-9130-047895021FB7}" srcOrd="0" destOrd="0" presId="urn:microsoft.com/office/officeart/2005/8/layout/radial4"/>
    <dgm:cxn modelId="{E1A47BB8-656E-47BA-9427-77175CA72E41}" type="presOf" srcId="{53515272-0081-4DD7-A873-0243A9E61EEA}" destId="{28E9A7EF-9FDC-4ED3-99FA-DD26208B11E3}" srcOrd="0" destOrd="0" presId="urn:microsoft.com/office/officeart/2005/8/layout/radial4"/>
    <dgm:cxn modelId="{FD3EEA82-3CF9-474C-874D-2845DD8BE976}" srcId="{53515272-0081-4DD7-A873-0243A9E61EEA}" destId="{7E365C82-604D-490A-B639-939650CA4E82}" srcOrd="4" destOrd="0" parTransId="{00D35723-44A0-4016-9B9D-569CC933B60B}" sibTransId="{36695035-3C6B-4FAB-94A7-BB3A9958D856}"/>
    <dgm:cxn modelId="{2F7744A3-7EC8-4894-B06E-47DA4264CFF4}" srcId="{6D95BC0E-3051-4DA0-9656-9ECBA2FF4514}" destId="{53515272-0081-4DD7-A873-0243A9E61EEA}" srcOrd="0" destOrd="0" parTransId="{15CF575F-325A-4699-B3DE-7E772A153D8A}" sibTransId="{6989CC06-E517-426C-9930-D6FC52A59CB0}"/>
    <dgm:cxn modelId="{DE39B56D-587E-4375-845A-CD96497E4F62}" type="presOf" srcId="{7E365C82-604D-490A-B639-939650CA4E82}" destId="{DA9CF434-4F38-4148-953F-CF7830E574AF}" srcOrd="0" destOrd="0" presId="urn:microsoft.com/office/officeart/2005/8/layout/radial4"/>
    <dgm:cxn modelId="{0B324C3D-C5A3-4D54-9502-EE5CA35AE509}" type="presOf" srcId="{19ADD435-5BB2-4334-9485-37B812777B77}" destId="{B728442D-C279-4A7F-BFAE-9D63C688D840}" srcOrd="0" destOrd="0" presId="urn:microsoft.com/office/officeart/2005/8/layout/radial4"/>
    <dgm:cxn modelId="{AD48D2CD-1D7A-4C9C-99BE-8086721AA672}" type="presParOf" srcId="{AA44C1AA-443D-4367-B4E2-8BAAA4603973}" destId="{28E9A7EF-9FDC-4ED3-99FA-DD26208B11E3}" srcOrd="0" destOrd="0" presId="urn:microsoft.com/office/officeart/2005/8/layout/radial4"/>
    <dgm:cxn modelId="{C8AB3F53-E64C-4313-B6E6-31DC77519813}" type="presParOf" srcId="{AA44C1AA-443D-4367-B4E2-8BAAA4603973}" destId="{38D3AEA7-478F-45C5-8A4F-7ED1D958212B}" srcOrd="1" destOrd="0" presId="urn:microsoft.com/office/officeart/2005/8/layout/radial4"/>
    <dgm:cxn modelId="{16D91671-3BD3-478A-924E-73D9E1E7EDAB}" type="presParOf" srcId="{AA44C1AA-443D-4367-B4E2-8BAAA4603973}" destId="{B728442D-C279-4A7F-BFAE-9D63C688D840}" srcOrd="2" destOrd="0" presId="urn:microsoft.com/office/officeart/2005/8/layout/radial4"/>
    <dgm:cxn modelId="{99C27404-1B78-40A6-975C-3C7C43BD8A7A}" type="presParOf" srcId="{AA44C1AA-443D-4367-B4E2-8BAAA4603973}" destId="{E7CCDA7B-26C1-4827-AE9B-0654942E2479}" srcOrd="3" destOrd="0" presId="urn:microsoft.com/office/officeart/2005/8/layout/radial4"/>
    <dgm:cxn modelId="{230814E7-CFE9-4AC0-98F1-E2216BA88941}" type="presParOf" srcId="{AA44C1AA-443D-4367-B4E2-8BAAA4603973}" destId="{451954AA-5306-444F-9844-20D051E3920C}" srcOrd="4" destOrd="0" presId="urn:microsoft.com/office/officeart/2005/8/layout/radial4"/>
    <dgm:cxn modelId="{B6B90F90-1FA5-4E68-AAB0-B154C92B76C1}" type="presParOf" srcId="{AA44C1AA-443D-4367-B4E2-8BAAA4603973}" destId="{1A0980BA-43CB-4612-9401-6F05F1A43726}" srcOrd="5" destOrd="0" presId="urn:microsoft.com/office/officeart/2005/8/layout/radial4"/>
    <dgm:cxn modelId="{D23671B2-CEBD-466F-90E7-C30CA73FECCA}" type="presParOf" srcId="{AA44C1AA-443D-4367-B4E2-8BAAA4603973}" destId="{EA484F17-0C6C-43A5-9130-047895021FB7}" srcOrd="6" destOrd="0" presId="urn:microsoft.com/office/officeart/2005/8/layout/radial4"/>
    <dgm:cxn modelId="{46E53D5A-1D6D-411A-A727-E8C93DCE2B97}" type="presParOf" srcId="{AA44C1AA-443D-4367-B4E2-8BAAA4603973}" destId="{0D329222-72D9-4CA4-A97E-9FF676869355}" srcOrd="7" destOrd="0" presId="urn:microsoft.com/office/officeart/2005/8/layout/radial4"/>
    <dgm:cxn modelId="{58B1DB13-2514-4ECB-B9B3-BDFE61C6EFDA}" type="presParOf" srcId="{AA44C1AA-443D-4367-B4E2-8BAAA4603973}" destId="{D006E5D3-9F24-4D4F-9B32-B04961A39FBF}" srcOrd="8" destOrd="0" presId="urn:microsoft.com/office/officeart/2005/8/layout/radial4"/>
    <dgm:cxn modelId="{F8B62CDD-5DDD-449A-B95E-6000FBACB534}" type="presParOf" srcId="{AA44C1AA-443D-4367-B4E2-8BAAA4603973}" destId="{2FE28859-8CFA-452B-B3A9-49FDAE5CAE07}" srcOrd="9" destOrd="0" presId="urn:microsoft.com/office/officeart/2005/8/layout/radial4"/>
    <dgm:cxn modelId="{D8C1E803-32F6-43EE-8910-44D2409F2B54}" type="presParOf" srcId="{AA44C1AA-443D-4367-B4E2-8BAAA4603973}" destId="{DA9CF434-4F38-4148-953F-CF7830E574AF}" srcOrd="10" destOrd="0" presId="urn:microsoft.com/office/officeart/2005/8/layout/radial4"/>
    <dgm:cxn modelId="{0EADE3F6-7B41-48E3-9910-5BDB55A0D493}" type="presParOf" srcId="{AA44C1AA-443D-4367-B4E2-8BAAA4603973}" destId="{BF2F5833-DF89-4E61-8B97-20DC188A9AA6}" srcOrd="11" destOrd="0" presId="urn:microsoft.com/office/officeart/2005/8/layout/radial4"/>
    <dgm:cxn modelId="{BD9E3C70-5C56-4E60-831B-56AA536F8708}" type="presParOf" srcId="{AA44C1AA-443D-4367-B4E2-8BAAA4603973}" destId="{D0E7A187-B398-4F0C-9E37-1B22559ABCAF}" srcOrd="12" destOrd="0" presId="urn:microsoft.com/office/officeart/2005/8/layout/radial4"/>
    <dgm:cxn modelId="{B07C5C4C-821A-4EA9-80DE-182DB395D76E}" type="presParOf" srcId="{AA44C1AA-443D-4367-B4E2-8BAAA4603973}" destId="{6A922786-1250-4968-BD0A-D8E4337BFF8D}" srcOrd="13" destOrd="0" presId="urn:microsoft.com/office/officeart/2005/8/layout/radial4"/>
    <dgm:cxn modelId="{0C53C8E4-8F64-4B6A-8A27-6ADB2C9AC703}" type="presParOf" srcId="{AA44C1AA-443D-4367-B4E2-8BAAA4603973}" destId="{6A04E87F-3D9C-457F-B37E-3D53C97CC6A6}"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E2879-43E0-4BF3-8210-165A240B9034}" type="doc">
      <dgm:prSet loTypeId="urn:microsoft.com/office/officeart/2011/layout/CircleProcess" loCatId="process" qsTypeId="urn:microsoft.com/office/officeart/2005/8/quickstyle/simple4" qsCatId="simple" csTypeId="urn:microsoft.com/office/officeart/2005/8/colors/accent1_2" csCatId="accent1" phldr="1"/>
      <dgm:spPr/>
      <dgm:t>
        <a:bodyPr/>
        <a:lstStyle/>
        <a:p>
          <a:endParaRPr lang="en-US"/>
        </a:p>
      </dgm:t>
    </dgm:pt>
    <dgm:pt modelId="{277848ED-9A45-45BA-A272-8905280373C6}">
      <dgm:prSet phldrT="[Text]"/>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US" dirty="0"/>
            <a:t>No Gambling</a:t>
          </a:r>
        </a:p>
      </dgm:t>
    </dgm:pt>
    <dgm:pt modelId="{B7C6ACE1-EEEE-4D07-97C4-BCE0B0017EC0}" type="parTrans" cxnId="{C4E1A1B3-F6D1-4B92-A710-5A6B42D687B5}">
      <dgm:prSet/>
      <dgm:spPr/>
      <dgm:t>
        <a:bodyPr/>
        <a:lstStyle/>
        <a:p>
          <a:endParaRPr lang="en-US"/>
        </a:p>
      </dgm:t>
    </dgm:pt>
    <dgm:pt modelId="{4F762939-C592-4C23-B1DF-5C1391425ACA}" type="sibTrans" cxnId="{C4E1A1B3-F6D1-4B92-A710-5A6B42D687B5}">
      <dgm:prSet/>
      <dgm:spPr/>
      <dgm:t>
        <a:bodyPr/>
        <a:lstStyle/>
        <a:p>
          <a:endParaRPr lang="en-US"/>
        </a:p>
      </dgm:t>
    </dgm:pt>
    <dgm:pt modelId="{19B7E209-197C-473A-A306-116FD1B01E18}">
      <dgm:prSet phldrT="[Text]"/>
      <dgm:spPr/>
      <dgm:t>
        <a:bodyPr/>
        <a:lstStyle/>
        <a:p>
          <a:r>
            <a:rPr lang="en-US" dirty="0"/>
            <a:t>Casual / Social Gambling</a:t>
          </a:r>
        </a:p>
      </dgm:t>
    </dgm:pt>
    <dgm:pt modelId="{FACF88BE-2F22-4E4F-AA4C-56A1CA5E50B1}" type="parTrans" cxnId="{196A1694-F5C9-43B7-A67B-FCD6B4B2D4D8}">
      <dgm:prSet/>
      <dgm:spPr/>
      <dgm:t>
        <a:bodyPr/>
        <a:lstStyle/>
        <a:p>
          <a:endParaRPr lang="en-US"/>
        </a:p>
      </dgm:t>
    </dgm:pt>
    <dgm:pt modelId="{6103D308-2182-4B3B-AE8C-6FCF956F40B4}" type="sibTrans" cxnId="{196A1694-F5C9-43B7-A67B-FCD6B4B2D4D8}">
      <dgm:prSet/>
      <dgm:spPr/>
      <dgm:t>
        <a:bodyPr/>
        <a:lstStyle/>
        <a:p>
          <a:endParaRPr lang="en-US"/>
        </a:p>
      </dgm:t>
    </dgm:pt>
    <dgm:pt modelId="{67E50C05-0CF3-4819-A0C8-3AE6DD1D90E2}">
      <dgm:prSet phldrT="[Text]"/>
      <dgm:spPr/>
      <dgm:t>
        <a:bodyPr/>
        <a:lstStyle/>
        <a:p>
          <a:r>
            <a:rPr lang="en-US" dirty="0"/>
            <a:t>Serious Social Gambling</a:t>
          </a:r>
        </a:p>
      </dgm:t>
    </dgm:pt>
    <dgm:pt modelId="{AC0A2358-79BF-416D-939B-4B751BDB9D1A}" type="parTrans" cxnId="{5A0B695C-33F6-4828-A696-2CEE3FD322F7}">
      <dgm:prSet/>
      <dgm:spPr/>
      <dgm:t>
        <a:bodyPr/>
        <a:lstStyle/>
        <a:p>
          <a:endParaRPr lang="en-US"/>
        </a:p>
      </dgm:t>
    </dgm:pt>
    <dgm:pt modelId="{60DF9750-F44C-46E4-B3FB-F0F8A5B8A4BA}" type="sibTrans" cxnId="{5A0B695C-33F6-4828-A696-2CEE3FD322F7}">
      <dgm:prSet/>
      <dgm:spPr/>
      <dgm:t>
        <a:bodyPr/>
        <a:lstStyle/>
        <a:p>
          <a:endParaRPr lang="en-US"/>
        </a:p>
      </dgm:t>
    </dgm:pt>
    <dgm:pt modelId="{8F0D9BA2-614F-4060-B039-EABE9E8B7C2D}">
      <dgm:prSet phldrT="[Text]"/>
      <dgm:spPr/>
      <dgm:t>
        <a:bodyPr/>
        <a:lstStyle/>
        <a:p>
          <a:r>
            <a:rPr lang="en-US" dirty="0"/>
            <a:t>Problem Gambling</a:t>
          </a:r>
        </a:p>
      </dgm:t>
    </dgm:pt>
    <dgm:pt modelId="{8EA3ACBF-1238-42D4-A3F4-1A50F69A4AB1}" type="parTrans" cxnId="{48EB9535-301B-466E-BA27-EE8B29B3A941}">
      <dgm:prSet/>
      <dgm:spPr/>
      <dgm:t>
        <a:bodyPr/>
        <a:lstStyle/>
        <a:p>
          <a:endParaRPr lang="en-US"/>
        </a:p>
      </dgm:t>
    </dgm:pt>
    <dgm:pt modelId="{100F68A4-4270-42EC-9650-04D190B2C615}" type="sibTrans" cxnId="{48EB9535-301B-466E-BA27-EE8B29B3A941}">
      <dgm:prSet/>
      <dgm:spPr/>
      <dgm:t>
        <a:bodyPr/>
        <a:lstStyle/>
        <a:p>
          <a:endParaRPr lang="en-US"/>
        </a:p>
      </dgm:t>
    </dgm:pt>
    <dgm:pt modelId="{9A147634-C60E-4454-A852-E040D615C3CB}">
      <dgm:prSet phldrT="[Text]"/>
      <dgm:spPr>
        <a:solidFill>
          <a:schemeClr val="bg1"/>
        </a:solidFill>
      </dgm:spPr>
      <dgm:t>
        <a:bodyPr/>
        <a:lstStyle/>
        <a:p>
          <a:r>
            <a:rPr lang="en-US" dirty="0"/>
            <a:t>Compulsive / Pathological Gambling</a:t>
          </a:r>
        </a:p>
      </dgm:t>
    </dgm:pt>
    <dgm:pt modelId="{F554DC2B-5DD1-4A28-993C-1C0D82ACED09}" type="parTrans" cxnId="{331A7698-4F02-4131-8E94-75BA264F07F8}">
      <dgm:prSet/>
      <dgm:spPr/>
      <dgm:t>
        <a:bodyPr/>
        <a:lstStyle/>
        <a:p>
          <a:endParaRPr lang="en-US"/>
        </a:p>
      </dgm:t>
    </dgm:pt>
    <dgm:pt modelId="{0562FE89-11A5-4260-9626-A3E4E87C62C7}" type="sibTrans" cxnId="{331A7698-4F02-4131-8E94-75BA264F07F8}">
      <dgm:prSet/>
      <dgm:spPr/>
      <dgm:t>
        <a:bodyPr/>
        <a:lstStyle/>
        <a:p>
          <a:endParaRPr lang="en-US"/>
        </a:p>
      </dgm:t>
    </dgm:pt>
    <dgm:pt modelId="{33E14A2B-0BDD-4589-85B0-BE9825C0ECB3}" type="pres">
      <dgm:prSet presAssocID="{A00E2879-43E0-4BF3-8210-165A240B9034}" presName="Name0" presStyleCnt="0">
        <dgm:presLayoutVars>
          <dgm:chMax val="11"/>
          <dgm:chPref val="11"/>
          <dgm:dir/>
          <dgm:resizeHandles/>
        </dgm:presLayoutVars>
      </dgm:prSet>
      <dgm:spPr/>
      <dgm:t>
        <a:bodyPr/>
        <a:lstStyle/>
        <a:p>
          <a:endParaRPr lang="en-US"/>
        </a:p>
      </dgm:t>
    </dgm:pt>
    <dgm:pt modelId="{DB1CEA00-58FD-46EE-8C84-6869741CBD05}" type="pres">
      <dgm:prSet presAssocID="{9A147634-C60E-4454-A852-E040D615C3CB}" presName="Accent5" presStyleCnt="0"/>
      <dgm:spPr/>
    </dgm:pt>
    <dgm:pt modelId="{C0B3F671-A61B-4C9A-9D03-2F1827D95844}" type="pres">
      <dgm:prSet presAssocID="{9A147634-C60E-4454-A852-E040D615C3CB}" presName="Accent" presStyleLbl="node1" presStyleIdx="0" presStyleCnt="5"/>
      <dgm:spPr>
        <a:solidFill>
          <a:srgbClr val="C00000"/>
        </a:solidFill>
      </dgm:spPr>
    </dgm:pt>
    <dgm:pt modelId="{4C974FA1-1243-49A9-86B1-AD0ADF829375}" type="pres">
      <dgm:prSet presAssocID="{9A147634-C60E-4454-A852-E040D615C3CB}" presName="ParentBackground5" presStyleCnt="0"/>
      <dgm:spPr/>
    </dgm:pt>
    <dgm:pt modelId="{C0706DD1-670F-4B21-A91E-11C5276BD249}" type="pres">
      <dgm:prSet presAssocID="{9A147634-C60E-4454-A852-E040D615C3CB}" presName="ParentBackground" presStyleLbl="fgAcc1" presStyleIdx="0" presStyleCnt="5"/>
      <dgm:spPr/>
      <dgm:t>
        <a:bodyPr/>
        <a:lstStyle/>
        <a:p>
          <a:endParaRPr lang="en-US"/>
        </a:p>
      </dgm:t>
    </dgm:pt>
    <dgm:pt modelId="{550C7028-D983-4215-9CED-669E8E7963D5}" type="pres">
      <dgm:prSet presAssocID="{9A147634-C60E-4454-A852-E040D615C3CB}" presName="Parent5" presStyleLbl="revTx" presStyleIdx="0" presStyleCnt="0">
        <dgm:presLayoutVars>
          <dgm:chMax val="1"/>
          <dgm:chPref val="1"/>
          <dgm:bulletEnabled val="1"/>
        </dgm:presLayoutVars>
      </dgm:prSet>
      <dgm:spPr/>
      <dgm:t>
        <a:bodyPr/>
        <a:lstStyle/>
        <a:p>
          <a:endParaRPr lang="en-US"/>
        </a:p>
      </dgm:t>
    </dgm:pt>
    <dgm:pt modelId="{87B301F3-CE19-405A-BBF5-07EE32877B31}" type="pres">
      <dgm:prSet presAssocID="{8F0D9BA2-614F-4060-B039-EABE9E8B7C2D}" presName="Accent4" presStyleCnt="0"/>
      <dgm:spPr/>
    </dgm:pt>
    <dgm:pt modelId="{1837F915-AED4-4C1A-8B8C-8023827BA7EA}" type="pres">
      <dgm:prSet presAssocID="{8F0D9BA2-614F-4060-B039-EABE9E8B7C2D}" presName="Accent" presStyleLbl="node1" presStyleIdx="1" presStyleCnt="5"/>
      <dgm:spPr>
        <a:solidFill>
          <a:srgbClr val="FF0000"/>
        </a:solidFill>
      </dgm:spPr>
    </dgm:pt>
    <dgm:pt modelId="{2EA8C7EF-82BB-4165-B9B6-476C0054DB5C}" type="pres">
      <dgm:prSet presAssocID="{8F0D9BA2-614F-4060-B039-EABE9E8B7C2D}" presName="ParentBackground4" presStyleCnt="0"/>
      <dgm:spPr/>
    </dgm:pt>
    <dgm:pt modelId="{06556D57-91A6-4C05-94C2-70F5D47DCA45}" type="pres">
      <dgm:prSet presAssocID="{8F0D9BA2-614F-4060-B039-EABE9E8B7C2D}" presName="ParentBackground" presStyleLbl="fgAcc1" presStyleIdx="1" presStyleCnt="5"/>
      <dgm:spPr/>
      <dgm:t>
        <a:bodyPr/>
        <a:lstStyle/>
        <a:p>
          <a:endParaRPr lang="en-US"/>
        </a:p>
      </dgm:t>
    </dgm:pt>
    <dgm:pt modelId="{5BA73A54-3F4E-4172-ADFE-4206E24F0684}" type="pres">
      <dgm:prSet presAssocID="{8F0D9BA2-614F-4060-B039-EABE9E8B7C2D}" presName="Parent4" presStyleLbl="revTx" presStyleIdx="0" presStyleCnt="0">
        <dgm:presLayoutVars>
          <dgm:chMax val="1"/>
          <dgm:chPref val="1"/>
          <dgm:bulletEnabled val="1"/>
        </dgm:presLayoutVars>
      </dgm:prSet>
      <dgm:spPr/>
      <dgm:t>
        <a:bodyPr/>
        <a:lstStyle/>
        <a:p>
          <a:endParaRPr lang="en-US"/>
        </a:p>
      </dgm:t>
    </dgm:pt>
    <dgm:pt modelId="{BE87A4C5-44FA-4A15-866F-988A35E1EF1F}" type="pres">
      <dgm:prSet presAssocID="{67E50C05-0CF3-4819-A0C8-3AE6DD1D90E2}" presName="Accent3" presStyleCnt="0"/>
      <dgm:spPr/>
    </dgm:pt>
    <dgm:pt modelId="{0E1685D4-4EEA-47CC-8129-360C6D3662FE}" type="pres">
      <dgm:prSet presAssocID="{67E50C05-0CF3-4819-A0C8-3AE6DD1D90E2}" presName="Accent" presStyleLbl="node1" presStyleIdx="2" presStyleCnt="5"/>
      <dgm:spPr>
        <a:solidFill>
          <a:schemeClr val="accent2"/>
        </a:solidFill>
      </dgm:spPr>
    </dgm:pt>
    <dgm:pt modelId="{446558ED-9AED-4FAB-902E-9378315E38A1}" type="pres">
      <dgm:prSet presAssocID="{67E50C05-0CF3-4819-A0C8-3AE6DD1D90E2}" presName="ParentBackground3" presStyleCnt="0"/>
      <dgm:spPr/>
    </dgm:pt>
    <dgm:pt modelId="{E9277940-FFCF-4DC6-8687-49402B9B8206}" type="pres">
      <dgm:prSet presAssocID="{67E50C05-0CF3-4819-A0C8-3AE6DD1D90E2}" presName="ParentBackground" presStyleLbl="fgAcc1" presStyleIdx="2" presStyleCnt="5"/>
      <dgm:spPr/>
      <dgm:t>
        <a:bodyPr/>
        <a:lstStyle/>
        <a:p>
          <a:endParaRPr lang="en-US"/>
        </a:p>
      </dgm:t>
    </dgm:pt>
    <dgm:pt modelId="{186F931B-AD3A-49A6-8948-5F1B0C1D2CB3}" type="pres">
      <dgm:prSet presAssocID="{67E50C05-0CF3-4819-A0C8-3AE6DD1D90E2}" presName="Parent3" presStyleLbl="revTx" presStyleIdx="0" presStyleCnt="0">
        <dgm:presLayoutVars>
          <dgm:chMax val="1"/>
          <dgm:chPref val="1"/>
          <dgm:bulletEnabled val="1"/>
        </dgm:presLayoutVars>
      </dgm:prSet>
      <dgm:spPr/>
      <dgm:t>
        <a:bodyPr/>
        <a:lstStyle/>
        <a:p>
          <a:endParaRPr lang="en-US"/>
        </a:p>
      </dgm:t>
    </dgm:pt>
    <dgm:pt modelId="{FEB35F5C-A386-4296-BEC9-1F1A209FC9F8}" type="pres">
      <dgm:prSet presAssocID="{19B7E209-197C-473A-A306-116FD1B01E18}" presName="Accent2" presStyleCnt="0"/>
      <dgm:spPr/>
    </dgm:pt>
    <dgm:pt modelId="{5183E7F1-0623-43E5-B492-147CDB28D9A0}" type="pres">
      <dgm:prSet presAssocID="{19B7E209-197C-473A-A306-116FD1B01E18}" presName="Accent" presStyleLbl="node1" presStyleIdx="3" presStyleCnt="5"/>
      <dgm:spPr>
        <a:solidFill>
          <a:schemeClr val="accent4">
            <a:lumMod val="60000"/>
            <a:lumOff val="40000"/>
          </a:schemeClr>
        </a:solidFill>
      </dgm:spPr>
    </dgm:pt>
    <dgm:pt modelId="{C9194533-5826-4A7D-B911-427A93702C1D}" type="pres">
      <dgm:prSet presAssocID="{19B7E209-197C-473A-A306-116FD1B01E18}" presName="ParentBackground2" presStyleCnt="0"/>
      <dgm:spPr/>
    </dgm:pt>
    <dgm:pt modelId="{4FC3A500-EFBC-47A9-BAFF-12F2D9867F5A}" type="pres">
      <dgm:prSet presAssocID="{19B7E209-197C-473A-A306-116FD1B01E18}" presName="ParentBackground" presStyleLbl="fgAcc1" presStyleIdx="3" presStyleCnt="5"/>
      <dgm:spPr/>
      <dgm:t>
        <a:bodyPr/>
        <a:lstStyle/>
        <a:p>
          <a:endParaRPr lang="en-US"/>
        </a:p>
      </dgm:t>
    </dgm:pt>
    <dgm:pt modelId="{8789FB95-201D-4285-8337-D05774A83476}" type="pres">
      <dgm:prSet presAssocID="{19B7E209-197C-473A-A306-116FD1B01E18}" presName="Parent2" presStyleLbl="revTx" presStyleIdx="0" presStyleCnt="0">
        <dgm:presLayoutVars>
          <dgm:chMax val="1"/>
          <dgm:chPref val="1"/>
          <dgm:bulletEnabled val="1"/>
        </dgm:presLayoutVars>
      </dgm:prSet>
      <dgm:spPr/>
      <dgm:t>
        <a:bodyPr/>
        <a:lstStyle/>
        <a:p>
          <a:endParaRPr lang="en-US"/>
        </a:p>
      </dgm:t>
    </dgm:pt>
    <dgm:pt modelId="{D172270C-8E25-49F0-B1FD-B2DDB6357036}" type="pres">
      <dgm:prSet presAssocID="{277848ED-9A45-45BA-A272-8905280373C6}" presName="Accent1" presStyleCnt="0"/>
      <dgm:spPr/>
    </dgm:pt>
    <dgm:pt modelId="{2211A93D-0698-4ACE-88AD-9907FE80B628}" type="pres">
      <dgm:prSet presAssocID="{277848ED-9A45-45BA-A272-8905280373C6}" presName="Accent" presStyleLbl="node1" presStyleIdx="4" presStyleCnt="5">
        <dgm:style>
          <a:lnRef idx="2">
            <a:schemeClr val="accent3"/>
          </a:lnRef>
          <a:fillRef idx="1">
            <a:schemeClr val="lt1"/>
          </a:fillRef>
          <a:effectRef idx="0">
            <a:schemeClr val="accent3"/>
          </a:effectRef>
          <a:fontRef idx="minor">
            <a:schemeClr val="dk1"/>
          </a:fontRef>
        </dgm:style>
      </dgm:prSet>
      <dgm:spPr/>
    </dgm:pt>
    <dgm:pt modelId="{EF31B098-9622-46BB-8188-A77BB8393A48}" type="pres">
      <dgm:prSet presAssocID="{277848ED-9A45-45BA-A272-8905280373C6}" presName="ParentBackground1" presStyleCnt="0"/>
      <dgm:spPr/>
    </dgm:pt>
    <dgm:pt modelId="{03DF9CAF-8098-4EBA-9F9D-1CAF76932E32}" type="pres">
      <dgm:prSet presAssocID="{277848ED-9A45-45BA-A272-8905280373C6}" presName="ParentBackground" presStyleLbl="fgAcc1" presStyleIdx="4" presStyleCnt="5"/>
      <dgm:spPr/>
      <dgm:t>
        <a:bodyPr/>
        <a:lstStyle/>
        <a:p>
          <a:endParaRPr lang="en-US"/>
        </a:p>
      </dgm:t>
    </dgm:pt>
    <dgm:pt modelId="{6FAD5256-27EE-4BCF-B95A-F29211F69F54}" type="pres">
      <dgm:prSet presAssocID="{277848ED-9A45-45BA-A272-8905280373C6}" presName="Parent1" presStyleLbl="revTx" presStyleIdx="0" presStyleCnt="0">
        <dgm:presLayoutVars>
          <dgm:chMax val="1"/>
          <dgm:chPref val="1"/>
          <dgm:bulletEnabled val="1"/>
        </dgm:presLayoutVars>
      </dgm:prSet>
      <dgm:spPr/>
      <dgm:t>
        <a:bodyPr/>
        <a:lstStyle/>
        <a:p>
          <a:endParaRPr lang="en-US"/>
        </a:p>
      </dgm:t>
    </dgm:pt>
  </dgm:ptLst>
  <dgm:cxnLst>
    <dgm:cxn modelId="{019AA0E4-5203-4C44-A5B2-F9F1539B477C}" type="presOf" srcId="{19B7E209-197C-473A-A306-116FD1B01E18}" destId="{4FC3A500-EFBC-47A9-BAFF-12F2D9867F5A}" srcOrd="0" destOrd="0" presId="urn:microsoft.com/office/officeart/2011/layout/CircleProcess"/>
    <dgm:cxn modelId="{21E0D132-F89E-43E6-BEE6-8C238A9B028A}" type="presOf" srcId="{67E50C05-0CF3-4819-A0C8-3AE6DD1D90E2}" destId="{E9277940-FFCF-4DC6-8687-49402B9B8206}" srcOrd="0" destOrd="0" presId="urn:microsoft.com/office/officeart/2011/layout/CircleProcess"/>
    <dgm:cxn modelId="{C4E1A1B3-F6D1-4B92-A710-5A6B42D687B5}" srcId="{A00E2879-43E0-4BF3-8210-165A240B9034}" destId="{277848ED-9A45-45BA-A272-8905280373C6}" srcOrd="0" destOrd="0" parTransId="{B7C6ACE1-EEEE-4D07-97C4-BCE0B0017EC0}" sibTransId="{4F762939-C592-4C23-B1DF-5C1391425ACA}"/>
    <dgm:cxn modelId="{341B65B0-986C-4135-885D-2FD60724BD25}" type="presOf" srcId="{277848ED-9A45-45BA-A272-8905280373C6}" destId="{03DF9CAF-8098-4EBA-9F9D-1CAF76932E32}" srcOrd="0" destOrd="0" presId="urn:microsoft.com/office/officeart/2011/layout/CircleProcess"/>
    <dgm:cxn modelId="{E91F95CA-2D7D-4FC7-9937-0843D4CB947F}" type="presOf" srcId="{9A147634-C60E-4454-A852-E040D615C3CB}" destId="{550C7028-D983-4215-9CED-669E8E7963D5}" srcOrd="1" destOrd="0" presId="urn:microsoft.com/office/officeart/2011/layout/CircleProcess"/>
    <dgm:cxn modelId="{B7CD2152-8B0B-44DF-A7B4-E2135576C9C8}" type="presOf" srcId="{8F0D9BA2-614F-4060-B039-EABE9E8B7C2D}" destId="{5BA73A54-3F4E-4172-ADFE-4206E24F0684}" srcOrd="1" destOrd="0" presId="urn:microsoft.com/office/officeart/2011/layout/CircleProcess"/>
    <dgm:cxn modelId="{5A0B695C-33F6-4828-A696-2CEE3FD322F7}" srcId="{A00E2879-43E0-4BF3-8210-165A240B9034}" destId="{67E50C05-0CF3-4819-A0C8-3AE6DD1D90E2}" srcOrd="2" destOrd="0" parTransId="{AC0A2358-79BF-416D-939B-4B751BDB9D1A}" sibTransId="{60DF9750-F44C-46E4-B3FB-F0F8A5B8A4BA}"/>
    <dgm:cxn modelId="{F9E36FD4-B21D-49B9-838B-E71CBA9676F0}" type="presOf" srcId="{9A147634-C60E-4454-A852-E040D615C3CB}" destId="{C0706DD1-670F-4B21-A91E-11C5276BD249}" srcOrd="0" destOrd="0" presId="urn:microsoft.com/office/officeart/2011/layout/CircleProcess"/>
    <dgm:cxn modelId="{196A1694-F5C9-43B7-A67B-FCD6B4B2D4D8}" srcId="{A00E2879-43E0-4BF3-8210-165A240B9034}" destId="{19B7E209-197C-473A-A306-116FD1B01E18}" srcOrd="1" destOrd="0" parTransId="{FACF88BE-2F22-4E4F-AA4C-56A1CA5E50B1}" sibTransId="{6103D308-2182-4B3B-AE8C-6FCF956F40B4}"/>
    <dgm:cxn modelId="{20D3FB9F-9287-4035-944E-82A6A49B57F2}" type="presOf" srcId="{277848ED-9A45-45BA-A272-8905280373C6}" destId="{6FAD5256-27EE-4BCF-B95A-F29211F69F54}" srcOrd="1" destOrd="0" presId="urn:microsoft.com/office/officeart/2011/layout/CircleProcess"/>
    <dgm:cxn modelId="{A56975AF-5EB8-4903-9E5D-16A5244171ED}" type="presOf" srcId="{A00E2879-43E0-4BF3-8210-165A240B9034}" destId="{33E14A2B-0BDD-4589-85B0-BE9825C0ECB3}" srcOrd="0" destOrd="0" presId="urn:microsoft.com/office/officeart/2011/layout/CircleProcess"/>
    <dgm:cxn modelId="{8A50DBB2-4E3C-412F-B8AB-3AC4AB487F80}" type="presOf" srcId="{8F0D9BA2-614F-4060-B039-EABE9E8B7C2D}" destId="{06556D57-91A6-4C05-94C2-70F5D47DCA45}" srcOrd="0" destOrd="0" presId="urn:microsoft.com/office/officeart/2011/layout/CircleProcess"/>
    <dgm:cxn modelId="{48EB9535-301B-466E-BA27-EE8B29B3A941}" srcId="{A00E2879-43E0-4BF3-8210-165A240B9034}" destId="{8F0D9BA2-614F-4060-B039-EABE9E8B7C2D}" srcOrd="3" destOrd="0" parTransId="{8EA3ACBF-1238-42D4-A3F4-1A50F69A4AB1}" sibTransId="{100F68A4-4270-42EC-9650-04D190B2C615}"/>
    <dgm:cxn modelId="{2C242694-3908-465B-BA18-2F201978B108}" type="presOf" srcId="{67E50C05-0CF3-4819-A0C8-3AE6DD1D90E2}" destId="{186F931B-AD3A-49A6-8948-5F1B0C1D2CB3}" srcOrd="1" destOrd="0" presId="urn:microsoft.com/office/officeart/2011/layout/CircleProcess"/>
    <dgm:cxn modelId="{EA7BC9BD-7FD2-4E71-8D94-F9A31EBCF902}" type="presOf" srcId="{19B7E209-197C-473A-A306-116FD1B01E18}" destId="{8789FB95-201D-4285-8337-D05774A83476}" srcOrd="1" destOrd="0" presId="urn:microsoft.com/office/officeart/2011/layout/CircleProcess"/>
    <dgm:cxn modelId="{331A7698-4F02-4131-8E94-75BA264F07F8}" srcId="{A00E2879-43E0-4BF3-8210-165A240B9034}" destId="{9A147634-C60E-4454-A852-E040D615C3CB}" srcOrd="4" destOrd="0" parTransId="{F554DC2B-5DD1-4A28-993C-1C0D82ACED09}" sibTransId="{0562FE89-11A5-4260-9626-A3E4E87C62C7}"/>
    <dgm:cxn modelId="{CD014C49-8598-4CD9-8C47-23509CF01EAA}" type="presParOf" srcId="{33E14A2B-0BDD-4589-85B0-BE9825C0ECB3}" destId="{DB1CEA00-58FD-46EE-8C84-6869741CBD05}" srcOrd="0" destOrd="0" presId="urn:microsoft.com/office/officeart/2011/layout/CircleProcess"/>
    <dgm:cxn modelId="{89BDEB4F-A42E-46BB-9002-01BEC50BC800}" type="presParOf" srcId="{DB1CEA00-58FD-46EE-8C84-6869741CBD05}" destId="{C0B3F671-A61B-4C9A-9D03-2F1827D95844}" srcOrd="0" destOrd="0" presId="urn:microsoft.com/office/officeart/2011/layout/CircleProcess"/>
    <dgm:cxn modelId="{DEFE8865-4E07-47BE-A8F5-A9E6EEA14925}" type="presParOf" srcId="{33E14A2B-0BDD-4589-85B0-BE9825C0ECB3}" destId="{4C974FA1-1243-49A9-86B1-AD0ADF829375}" srcOrd="1" destOrd="0" presId="urn:microsoft.com/office/officeart/2011/layout/CircleProcess"/>
    <dgm:cxn modelId="{70B3143D-56EF-4C29-A6C4-2FA36A9F9C17}" type="presParOf" srcId="{4C974FA1-1243-49A9-86B1-AD0ADF829375}" destId="{C0706DD1-670F-4B21-A91E-11C5276BD249}" srcOrd="0" destOrd="0" presId="urn:microsoft.com/office/officeart/2011/layout/CircleProcess"/>
    <dgm:cxn modelId="{F3BDDB79-F927-4A8C-A5E5-2EDC6889762A}" type="presParOf" srcId="{33E14A2B-0BDD-4589-85B0-BE9825C0ECB3}" destId="{550C7028-D983-4215-9CED-669E8E7963D5}" srcOrd="2" destOrd="0" presId="urn:microsoft.com/office/officeart/2011/layout/CircleProcess"/>
    <dgm:cxn modelId="{A4D07B50-9E92-43C8-98D3-9B4F8BCB4D25}" type="presParOf" srcId="{33E14A2B-0BDD-4589-85B0-BE9825C0ECB3}" destId="{87B301F3-CE19-405A-BBF5-07EE32877B31}" srcOrd="3" destOrd="0" presId="urn:microsoft.com/office/officeart/2011/layout/CircleProcess"/>
    <dgm:cxn modelId="{04DA005F-6C22-40E5-952E-3960B836E006}" type="presParOf" srcId="{87B301F3-CE19-405A-BBF5-07EE32877B31}" destId="{1837F915-AED4-4C1A-8B8C-8023827BA7EA}" srcOrd="0" destOrd="0" presId="urn:microsoft.com/office/officeart/2011/layout/CircleProcess"/>
    <dgm:cxn modelId="{346E7E3D-77E5-4B17-9ED6-4D4D425CA0DD}" type="presParOf" srcId="{33E14A2B-0BDD-4589-85B0-BE9825C0ECB3}" destId="{2EA8C7EF-82BB-4165-B9B6-476C0054DB5C}" srcOrd="4" destOrd="0" presId="urn:microsoft.com/office/officeart/2011/layout/CircleProcess"/>
    <dgm:cxn modelId="{D8B3F562-7DB5-4E7B-95F6-98635EC2CBA8}" type="presParOf" srcId="{2EA8C7EF-82BB-4165-B9B6-476C0054DB5C}" destId="{06556D57-91A6-4C05-94C2-70F5D47DCA45}" srcOrd="0" destOrd="0" presId="urn:microsoft.com/office/officeart/2011/layout/CircleProcess"/>
    <dgm:cxn modelId="{E24A6B30-72B2-4FE9-AD93-DE9503C47823}" type="presParOf" srcId="{33E14A2B-0BDD-4589-85B0-BE9825C0ECB3}" destId="{5BA73A54-3F4E-4172-ADFE-4206E24F0684}" srcOrd="5" destOrd="0" presId="urn:microsoft.com/office/officeart/2011/layout/CircleProcess"/>
    <dgm:cxn modelId="{B715C88D-0EEE-46E5-AC45-9DD7628217B5}" type="presParOf" srcId="{33E14A2B-0BDD-4589-85B0-BE9825C0ECB3}" destId="{BE87A4C5-44FA-4A15-866F-988A35E1EF1F}" srcOrd="6" destOrd="0" presId="urn:microsoft.com/office/officeart/2011/layout/CircleProcess"/>
    <dgm:cxn modelId="{0C48FD51-1CC8-4DCB-AFC6-350EF75AF0F4}" type="presParOf" srcId="{BE87A4C5-44FA-4A15-866F-988A35E1EF1F}" destId="{0E1685D4-4EEA-47CC-8129-360C6D3662FE}" srcOrd="0" destOrd="0" presId="urn:microsoft.com/office/officeart/2011/layout/CircleProcess"/>
    <dgm:cxn modelId="{A11FA2EF-4571-429E-89AC-683FB08EF130}" type="presParOf" srcId="{33E14A2B-0BDD-4589-85B0-BE9825C0ECB3}" destId="{446558ED-9AED-4FAB-902E-9378315E38A1}" srcOrd="7" destOrd="0" presId="urn:microsoft.com/office/officeart/2011/layout/CircleProcess"/>
    <dgm:cxn modelId="{0EDC745C-BDAF-4E03-8A8F-BBC1EF7C87AA}" type="presParOf" srcId="{446558ED-9AED-4FAB-902E-9378315E38A1}" destId="{E9277940-FFCF-4DC6-8687-49402B9B8206}" srcOrd="0" destOrd="0" presId="urn:microsoft.com/office/officeart/2011/layout/CircleProcess"/>
    <dgm:cxn modelId="{FAF18F83-DA55-4561-AF35-385F58A0E6AC}" type="presParOf" srcId="{33E14A2B-0BDD-4589-85B0-BE9825C0ECB3}" destId="{186F931B-AD3A-49A6-8948-5F1B0C1D2CB3}" srcOrd="8" destOrd="0" presId="urn:microsoft.com/office/officeart/2011/layout/CircleProcess"/>
    <dgm:cxn modelId="{647497CE-80E7-499C-8C66-A46EAA928AAB}" type="presParOf" srcId="{33E14A2B-0BDD-4589-85B0-BE9825C0ECB3}" destId="{FEB35F5C-A386-4296-BEC9-1F1A209FC9F8}" srcOrd="9" destOrd="0" presId="urn:microsoft.com/office/officeart/2011/layout/CircleProcess"/>
    <dgm:cxn modelId="{5E8CE719-4D1B-4593-B3FF-4D7DC2FA8634}" type="presParOf" srcId="{FEB35F5C-A386-4296-BEC9-1F1A209FC9F8}" destId="{5183E7F1-0623-43E5-B492-147CDB28D9A0}" srcOrd="0" destOrd="0" presId="urn:microsoft.com/office/officeart/2011/layout/CircleProcess"/>
    <dgm:cxn modelId="{50FAE31A-46A4-464B-BA9B-E8731245620A}" type="presParOf" srcId="{33E14A2B-0BDD-4589-85B0-BE9825C0ECB3}" destId="{C9194533-5826-4A7D-B911-427A93702C1D}" srcOrd="10" destOrd="0" presId="urn:microsoft.com/office/officeart/2011/layout/CircleProcess"/>
    <dgm:cxn modelId="{0AF7E081-0BB8-428D-B8DB-7E7F85AD3CE1}" type="presParOf" srcId="{C9194533-5826-4A7D-B911-427A93702C1D}" destId="{4FC3A500-EFBC-47A9-BAFF-12F2D9867F5A}" srcOrd="0" destOrd="0" presId="urn:microsoft.com/office/officeart/2011/layout/CircleProcess"/>
    <dgm:cxn modelId="{08D26D33-A752-4089-AA19-3C992308929F}" type="presParOf" srcId="{33E14A2B-0BDD-4589-85B0-BE9825C0ECB3}" destId="{8789FB95-201D-4285-8337-D05774A83476}" srcOrd="11" destOrd="0" presId="urn:microsoft.com/office/officeart/2011/layout/CircleProcess"/>
    <dgm:cxn modelId="{07AC71B6-14E4-4DA9-A9F2-7A5E4038A98D}" type="presParOf" srcId="{33E14A2B-0BDD-4589-85B0-BE9825C0ECB3}" destId="{D172270C-8E25-49F0-B1FD-B2DDB6357036}" srcOrd="12" destOrd="0" presId="urn:microsoft.com/office/officeart/2011/layout/CircleProcess"/>
    <dgm:cxn modelId="{F30F4DA8-209B-4111-B676-7124410B67F6}" type="presParOf" srcId="{D172270C-8E25-49F0-B1FD-B2DDB6357036}" destId="{2211A93D-0698-4ACE-88AD-9907FE80B628}" srcOrd="0" destOrd="0" presId="urn:microsoft.com/office/officeart/2011/layout/CircleProcess"/>
    <dgm:cxn modelId="{E64FD197-4163-41FF-AFBE-0952B293C019}" type="presParOf" srcId="{33E14A2B-0BDD-4589-85B0-BE9825C0ECB3}" destId="{EF31B098-9622-46BB-8188-A77BB8393A48}" srcOrd="13" destOrd="0" presId="urn:microsoft.com/office/officeart/2011/layout/CircleProcess"/>
    <dgm:cxn modelId="{630F0B98-9D1E-4D9A-95E3-3AF84E5F43AF}" type="presParOf" srcId="{EF31B098-9622-46BB-8188-A77BB8393A48}" destId="{03DF9CAF-8098-4EBA-9F9D-1CAF76932E32}" srcOrd="0" destOrd="0" presId="urn:microsoft.com/office/officeart/2011/layout/CircleProcess"/>
    <dgm:cxn modelId="{B97E689A-CCF2-4479-B99E-B00EDDB55BB4}" type="presParOf" srcId="{33E14A2B-0BDD-4589-85B0-BE9825C0ECB3}" destId="{6FAD5256-27EE-4BCF-B95A-F29211F69F54}"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52190830-5670-454B-8F3B-C1F1683D91F2}" type="doc">
      <dgm:prSet loTypeId="urn:microsoft.com/office/officeart/2005/8/layout/vList4" loCatId="list" qsTypeId="urn:microsoft.com/office/officeart/2005/8/quickstyle/simple5" qsCatId="simple" csTypeId="urn:microsoft.com/office/officeart/2005/8/colors/colorful3" csCatId="colorful" phldr="1"/>
      <dgm:spPr/>
      <dgm:t>
        <a:bodyPr/>
        <a:lstStyle/>
        <a:p>
          <a:endParaRPr lang="en-US"/>
        </a:p>
      </dgm:t>
    </dgm:pt>
    <dgm:pt modelId="{42D9BA4C-6049-42D6-9375-ACBFB554A584}">
      <dgm:prSet phldrT="[Text]"/>
      <dgm:spPr>
        <a:solidFill>
          <a:schemeClr val="accent2">
            <a:lumMod val="50000"/>
          </a:schemeClr>
        </a:solidFill>
      </dgm:spPr>
      <dgm:t>
        <a:bodyPr/>
        <a:lstStyle/>
        <a:p>
          <a:r>
            <a:rPr lang="en-US" dirty="0"/>
            <a:t>Slots (55%)</a:t>
          </a:r>
        </a:p>
      </dgm:t>
    </dgm:pt>
    <dgm:pt modelId="{A141C6F6-392D-4811-9E04-3C7E5C7908FA}" type="parTrans" cxnId="{770A2635-44BB-4973-AF74-AA0BF7BBE92D}">
      <dgm:prSet/>
      <dgm:spPr/>
      <dgm:t>
        <a:bodyPr/>
        <a:lstStyle/>
        <a:p>
          <a:endParaRPr lang="en-US"/>
        </a:p>
      </dgm:t>
    </dgm:pt>
    <dgm:pt modelId="{C13C39E9-289F-4959-AE89-E1020D6E19F4}" type="sibTrans" cxnId="{770A2635-44BB-4973-AF74-AA0BF7BBE92D}">
      <dgm:prSet/>
      <dgm:spPr/>
      <dgm:t>
        <a:bodyPr/>
        <a:lstStyle/>
        <a:p>
          <a:endParaRPr lang="en-US"/>
        </a:p>
      </dgm:t>
    </dgm:pt>
    <dgm:pt modelId="{0334EC9A-570D-4157-8A4C-83BB80624817}">
      <dgm:prSet phldrT="[Text]"/>
      <dgm:spPr/>
      <dgm:t>
        <a:bodyPr/>
        <a:lstStyle/>
        <a:p>
          <a:r>
            <a:rPr lang="en-US" dirty="0"/>
            <a:t>Lottery (9%)</a:t>
          </a:r>
        </a:p>
      </dgm:t>
    </dgm:pt>
    <dgm:pt modelId="{59C8AB66-AECF-466B-9C39-21F123C61AB8}" type="parTrans" cxnId="{37C87824-BE27-4E09-B75F-E8B0B3CCD87F}">
      <dgm:prSet/>
      <dgm:spPr/>
      <dgm:t>
        <a:bodyPr/>
        <a:lstStyle/>
        <a:p>
          <a:endParaRPr lang="en-US"/>
        </a:p>
      </dgm:t>
    </dgm:pt>
    <dgm:pt modelId="{BCEAD87E-D17A-43DE-A986-F7A6DF29B993}" type="sibTrans" cxnId="{37C87824-BE27-4E09-B75F-E8B0B3CCD87F}">
      <dgm:prSet/>
      <dgm:spPr/>
      <dgm:t>
        <a:bodyPr/>
        <a:lstStyle/>
        <a:p>
          <a:endParaRPr lang="en-US"/>
        </a:p>
      </dgm:t>
    </dgm:pt>
    <dgm:pt modelId="{7C8A2663-61D2-4D6D-A887-7391A28261C4}">
      <dgm:prSet phldrT="[Text]"/>
      <dgm:spPr/>
      <dgm:t>
        <a:bodyPr/>
        <a:lstStyle/>
        <a:p>
          <a:r>
            <a:rPr lang="en-US" dirty="0"/>
            <a:t>Poker (7%)</a:t>
          </a:r>
        </a:p>
      </dgm:t>
    </dgm:pt>
    <dgm:pt modelId="{5E559989-F90A-43B1-A49B-5369A536484B}" type="parTrans" cxnId="{AB42A4E1-48C6-41FA-84B1-6941181F17CE}">
      <dgm:prSet/>
      <dgm:spPr/>
      <dgm:t>
        <a:bodyPr/>
        <a:lstStyle/>
        <a:p>
          <a:endParaRPr lang="en-US"/>
        </a:p>
      </dgm:t>
    </dgm:pt>
    <dgm:pt modelId="{408AEDDD-C18C-44FA-8700-DEB19984666B}" type="sibTrans" cxnId="{AB42A4E1-48C6-41FA-84B1-6941181F17CE}">
      <dgm:prSet/>
      <dgm:spPr/>
      <dgm:t>
        <a:bodyPr/>
        <a:lstStyle/>
        <a:p>
          <a:endParaRPr lang="en-US"/>
        </a:p>
      </dgm:t>
    </dgm:pt>
    <dgm:pt modelId="{F4508D57-5D3C-498F-A128-92E06344C0B2}">
      <dgm:prSet phldrT="[Text]"/>
      <dgm:spPr/>
      <dgm:t>
        <a:bodyPr/>
        <a:lstStyle/>
        <a:p>
          <a:r>
            <a:rPr lang="en-US" dirty="0"/>
            <a:t>Blackjack (19%)</a:t>
          </a:r>
        </a:p>
      </dgm:t>
    </dgm:pt>
    <dgm:pt modelId="{05155F18-7981-4841-956D-A3E25B89976D}" type="parTrans" cxnId="{747B8D9E-D56C-4038-8FE0-2F1FB5F9F058}">
      <dgm:prSet/>
      <dgm:spPr/>
      <dgm:t>
        <a:bodyPr/>
        <a:lstStyle/>
        <a:p>
          <a:endParaRPr lang="en-US"/>
        </a:p>
      </dgm:t>
    </dgm:pt>
    <dgm:pt modelId="{A5E87628-CD02-4F66-9BA5-087466E92D1B}" type="sibTrans" cxnId="{747B8D9E-D56C-4038-8FE0-2F1FB5F9F058}">
      <dgm:prSet/>
      <dgm:spPr/>
      <dgm:t>
        <a:bodyPr/>
        <a:lstStyle/>
        <a:p>
          <a:endParaRPr lang="en-US"/>
        </a:p>
      </dgm:t>
    </dgm:pt>
    <dgm:pt modelId="{8973A909-7000-482B-B2F4-53286DC2B0CB}">
      <dgm:prSet phldrT="[Text]"/>
      <dgm:spPr/>
      <dgm:t>
        <a:bodyPr/>
        <a:lstStyle/>
        <a:p>
          <a:r>
            <a:rPr lang="en-US" dirty="0"/>
            <a:t>Sporting Events (2%)</a:t>
          </a:r>
        </a:p>
      </dgm:t>
    </dgm:pt>
    <dgm:pt modelId="{15CA70BD-9FBA-4A0D-9812-2CC9563B4064}" type="parTrans" cxnId="{D941BFDC-58B0-4BB1-9914-262907BF485D}">
      <dgm:prSet/>
      <dgm:spPr/>
      <dgm:t>
        <a:bodyPr/>
        <a:lstStyle/>
        <a:p>
          <a:endParaRPr lang="en-US"/>
        </a:p>
      </dgm:t>
    </dgm:pt>
    <dgm:pt modelId="{A6231E08-1B2E-41E5-A8BE-9A3EBA0D31D3}" type="sibTrans" cxnId="{D941BFDC-58B0-4BB1-9914-262907BF485D}">
      <dgm:prSet/>
      <dgm:spPr/>
      <dgm:t>
        <a:bodyPr/>
        <a:lstStyle/>
        <a:p>
          <a:endParaRPr lang="en-US"/>
        </a:p>
      </dgm:t>
    </dgm:pt>
    <dgm:pt modelId="{50CB232A-352B-47A7-8C1A-4B53AD9E6A99}" type="pres">
      <dgm:prSet presAssocID="{52190830-5670-454B-8F3B-C1F1683D91F2}" presName="linear" presStyleCnt="0">
        <dgm:presLayoutVars>
          <dgm:dir/>
          <dgm:resizeHandles val="exact"/>
        </dgm:presLayoutVars>
      </dgm:prSet>
      <dgm:spPr/>
      <dgm:t>
        <a:bodyPr/>
        <a:lstStyle/>
        <a:p>
          <a:endParaRPr lang="en-US"/>
        </a:p>
      </dgm:t>
    </dgm:pt>
    <dgm:pt modelId="{AEC7F181-BEC9-4428-BBA0-F5D5711F92FA}" type="pres">
      <dgm:prSet presAssocID="{42D9BA4C-6049-42D6-9375-ACBFB554A584}" presName="comp" presStyleCnt="0"/>
      <dgm:spPr/>
    </dgm:pt>
    <dgm:pt modelId="{F390406A-AC47-4D46-A5C3-106C79675FC1}" type="pres">
      <dgm:prSet presAssocID="{42D9BA4C-6049-42D6-9375-ACBFB554A584}" presName="box" presStyleLbl="node1" presStyleIdx="0" presStyleCnt="5"/>
      <dgm:spPr/>
      <dgm:t>
        <a:bodyPr/>
        <a:lstStyle/>
        <a:p>
          <a:endParaRPr lang="en-US"/>
        </a:p>
      </dgm:t>
    </dgm:pt>
    <dgm:pt modelId="{BA00A05E-F8B1-449B-B5E0-BABEB90FF779}" type="pres">
      <dgm:prSet presAssocID="{42D9BA4C-6049-42D6-9375-ACBFB554A584}"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B72E1A9A-B881-4CA6-975D-9CA30B12603D}" type="pres">
      <dgm:prSet presAssocID="{42D9BA4C-6049-42D6-9375-ACBFB554A584}" presName="text" presStyleLbl="node1" presStyleIdx="0" presStyleCnt="5">
        <dgm:presLayoutVars>
          <dgm:bulletEnabled val="1"/>
        </dgm:presLayoutVars>
      </dgm:prSet>
      <dgm:spPr/>
      <dgm:t>
        <a:bodyPr/>
        <a:lstStyle/>
        <a:p>
          <a:endParaRPr lang="en-US"/>
        </a:p>
      </dgm:t>
    </dgm:pt>
    <dgm:pt modelId="{BB250F06-F01C-4EA1-B16B-726FFF7BA40C}" type="pres">
      <dgm:prSet presAssocID="{C13C39E9-289F-4959-AE89-E1020D6E19F4}" presName="spacer" presStyleCnt="0"/>
      <dgm:spPr/>
    </dgm:pt>
    <dgm:pt modelId="{5A2E58E3-6B28-41B7-BB68-1AA23FD08215}" type="pres">
      <dgm:prSet presAssocID="{F4508D57-5D3C-498F-A128-92E06344C0B2}" presName="comp" presStyleCnt="0"/>
      <dgm:spPr/>
    </dgm:pt>
    <dgm:pt modelId="{5613CB2A-F337-43D1-B268-7BD616A6CF5E}" type="pres">
      <dgm:prSet presAssocID="{F4508D57-5D3C-498F-A128-92E06344C0B2}" presName="box" presStyleLbl="node1" presStyleIdx="1" presStyleCnt="5"/>
      <dgm:spPr/>
      <dgm:t>
        <a:bodyPr/>
        <a:lstStyle/>
        <a:p>
          <a:endParaRPr lang="en-US"/>
        </a:p>
      </dgm:t>
    </dgm:pt>
    <dgm:pt modelId="{77F0395A-FD47-4F7C-BEFC-0DE4FC87FD46}" type="pres">
      <dgm:prSet presAssocID="{F4508D57-5D3C-498F-A128-92E06344C0B2}" presName="img" presStyleLbl="fgImgPlace1" presStyleIdx="1" presStyleCnt="5"/>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12000" b="-12000"/>
          </a:stretch>
        </a:blipFill>
      </dgm:spPr>
      <dgm:t>
        <a:bodyPr/>
        <a:lstStyle/>
        <a:p>
          <a:endParaRPr lang="en-US"/>
        </a:p>
      </dgm:t>
    </dgm:pt>
    <dgm:pt modelId="{091D0D55-26AF-4ECE-8494-B11E21142791}" type="pres">
      <dgm:prSet presAssocID="{F4508D57-5D3C-498F-A128-92E06344C0B2}" presName="text" presStyleLbl="node1" presStyleIdx="1" presStyleCnt="5">
        <dgm:presLayoutVars>
          <dgm:bulletEnabled val="1"/>
        </dgm:presLayoutVars>
      </dgm:prSet>
      <dgm:spPr/>
      <dgm:t>
        <a:bodyPr/>
        <a:lstStyle/>
        <a:p>
          <a:endParaRPr lang="en-US"/>
        </a:p>
      </dgm:t>
    </dgm:pt>
    <dgm:pt modelId="{BC1974E4-F9ED-47CD-BCEE-406DE75069A8}" type="pres">
      <dgm:prSet presAssocID="{A5E87628-CD02-4F66-9BA5-087466E92D1B}" presName="spacer" presStyleCnt="0"/>
      <dgm:spPr/>
    </dgm:pt>
    <dgm:pt modelId="{AADF568D-793E-4B9D-A3DC-CA0F2A274135}" type="pres">
      <dgm:prSet presAssocID="{0334EC9A-570D-4157-8A4C-83BB80624817}" presName="comp" presStyleCnt="0"/>
      <dgm:spPr/>
    </dgm:pt>
    <dgm:pt modelId="{0F8D4C1F-7CB2-4DA6-BB09-C644ADDE7C60}" type="pres">
      <dgm:prSet presAssocID="{0334EC9A-570D-4157-8A4C-83BB80624817}" presName="box" presStyleLbl="node1" presStyleIdx="2" presStyleCnt="5"/>
      <dgm:spPr/>
      <dgm:t>
        <a:bodyPr/>
        <a:lstStyle/>
        <a:p>
          <a:endParaRPr lang="en-US"/>
        </a:p>
      </dgm:t>
    </dgm:pt>
    <dgm:pt modelId="{AA7CFCF9-D160-476C-BFFE-183688279C94}" type="pres">
      <dgm:prSet presAssocID="{0334EC9A-570D-4157-8A4C-83BB80624817}" presName="img" presStyleLbl="fgImgPlace1" presStyleIdx="2" presStyleCnt="5"/>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97D03D8A-B1F9-43EB-966D-5479020E68ED}" type="pres">
      <dgm:prSet presAssocID="{0334EC9A-570D-4157-8A4C-83BB80624817}" presName="text" presStyleLbl="node1" presStyleIdx="2" presStyleCnt="5">
        <dgm:presLayoutVars>
          <dgm:bulletEnabled val="1"/>
        </dgm:presLayoutVars>
      </dgm:prSet>
      <dgm:spPr/>
      <dgm:t>
        <a:bodyPr/>
        <a:lstStyle/>
        <a:p>
          <a:endParaRPr lang="en-US"/>
        </a:p>
      </dgm:t>
    </dgm:pt>
    <dgm:pt modelId="{A84D57BC-6CAB-475B-B678-F9A56E1973E2}" type="pres">
      <dgm:prSet presAssocID="{BCEAD87E-D17A-43DE-A986-F7A6DF29B993}" presName="spacer" presStyleCnt="0"/>
      <dgm:spPr/>
    </dgm:pt>
    <dgm:pt modelId="{988F371D-AB95-4896-B0B2-CD2DC057B96A}" type="pres">
      <dgm:prSet presAssocID="{7C8A2663-61D2-4D6D-A887-7391A28261C4}" presName="comp" presStyleCnt="0"/>
      <dgm:spPr/>
    </dgm:pt>
    <dgm:pt modelId="{787A5238-95C9-4EC0-8B8B-DB17B49394C0}" type="pres">
      <dgm:prSet presAssocID="{7C8A2663-61D2-4D6D-A887-7391A28261C4}" presName="box" presStyleLbl="node1" presStyleIdx="3" presStyleCnt="5"/>
      <dgm:spPr/>
      <dgm:t>
        <a:bodyPr/>
        <a:lstStyle/>
        <a:p>
          <a:endParaRPr lang="en-US"/>
        </a:p>
      </dgm:t>
    </dgm:pt>
    <dgm:pt modelId="{578808D4-9DCE-4DF0-ACB4-9A366E5544BC}" type="pres">
      <dgm:prSet presAssocID="{7C8A2663-61D2-4D6D-A887-7391A28261C4}" presName="img" presStyleLbl="fgImgPlace1" presStyleIdx="3" presStyleCnt="5"/>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63144501-0277-4255-81DF-FEA3D0CCFAC1}" type="pres">
      <dgm:prSet presAssocID="{7C8A2663-61D2-4D6D-A887-7391A28261C4}" presName="text" presStyleLbl="node1" presStyleIdx="3" presStyleCnt="5">
        <dgm:presLayoutVars>
          <dgm:bulletEnabled val="1"/>
        </dgm:presLayoutVars>
      </dgm:prSet>
      <dgm:spPr/>
      <dgm:t>
        <a:bodyPr/>
        <a:lstStyle/>
        <a:p>
          <a:endParaRPr lang="en-US"/>
        </a:p>
      </dgm:t>
    </dgm:pt>
    <dgm:pt modelId="{61813D55-17AB-45B0-9290-42666D4CD957}" type="pres">
      <dgm:prSet presAssocID="{408AEDDD-C18C-44FA-8700-DEB19984666B}" presName="spacer" presStyleCnt="0"/>
      <dgm:spPr/>
    </dgm:pt>
    <dgm:pt modelId="{567D9FE5-C141-4CD9-ABCE-CF5222774744}" type="pres">
      <dgm:prSet presAssocID="{8973A909-7000-482B-B2F4-53286DC2B0CB}" presName="comp" presStyleCnt="0"/>
      <dgm:spPr/>
    </dgm:pt>
    <dgm:pt modelId="{4C599ABF-394F-40A9-BB9C-547E869E48B1}" type="pres">
      <dgm:prSet presAssocID="{8973A909-7000-482B-B2F4-53286DC2B0CB}" presName="box" presStyleLbl="node1" presStyleIdx="4" presStyleCnt="5"/>
      <dgm:spPr/>
      <dgm:t>
        <a:bodyPr/>
        <a:lstStyle/>
        <a:p>
          <a:endParaRPr lang="en-US"/>
        </a:p>
      </dgm:t>
    </dgm:pt>
    <dgm:pt modelId="{8A23C426-B4D3-45D9-89FE-267A3F6FBB50}" type="pres">
      <dgm:prSet presAssocID="{8973A909-7000-482B-B2F4-53286DC2B0CB}" presName="img" presStyleLbl="fgImgPlace1" presStyleIdx="4" presStyleCnt="5"/>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t="-12000" b="-12000"/>
          </a:stretch>
        </a:blipFill>
      </dgm:spPr>
      <dgm:t>
        <a:bodyPr/>
        <a:lstStyle/>
        <a:p>
          <a:endParaRPr lang="en-US"/>
        </a:p>
      </dgm:t>
    </dgm:pt>
    <dgm:pt modelId="{F141B683-350E-4F4B-9746-2E3597081C07}" type="pres">
      <dgm:prSet presAssocID="{8973A909-7000-482B-B2F4-53286DC2B0CB}" presName="text" presStyleLbl="node1" presStyleIdx="4" presStyleCnt="5">
        <dgm:presLayoutVars>
          <dgm:bulletEnabled val="1"/>
        </dgm:presLayoutVars>
      </dgm:prSet>
      <dgm:spPr/>
      <dgm:t>
        <a:bodyPr/>
        <a:lstStyle/>
        <a:p>
          <a:endParaRPr lang="en-US"/>
        </a:p>
      </dgm:t>
    </dgm:pt>
  </dgm:ptLst>
  <dgm:cxnLst>
    <dgm:cxn modelId="{D7AC6F79-6DF1-4CCA-B810-AFAB6668832E}" type="presOf" srcId="{0334EC9A-570D-4157-8A4C-83BB80624817}" destId="{97D03D8A-B1F9-43EB-966D-5479020E68ED}" srcOrd="1" destOrd="0" presId="urn:microsoft.com/office/officeart/2005/8/layout/vList4"/>
    <dgm:cxn modelId="{9EEA280F-B0B9-4D4C-9A02-83B3EA554FD6}" type="presOf" srcId="{0334EC9A-570D-4157-8A4C-83BB80624817}" destId="{0F8D4C1F-7CB2-4DA6-BB09-C644ADDE7C60}" srcOrd="0" destOrd="0" presId="urn:microsoft.com/office/officeart/2005/8/layout/vList4"/>
    <dgm:cxn modelId="{A0CF7AB1-6036-4264-94C8-1B5EBC285B47}" type="presOf" srcId="{7C8A2663-61D2-4D6D-A887-7391A28261C4}" destId="{63144501-0277-4255-81DF-FEA3D0CCFAC1}" srcOrd="1" destOrd="0" presId="urn:microsoft.com/office/officeart/2005/8/layout/vList4"/>
    <dgm:cxn modelId="{63F1A1DA-6566-4FE0-9360-63D1DD0E4AA5}" type="presOf" srcId="{8973A909-7000-482B-B2F4-53286DC2B0CB}" destId="{4C599ABF-394F-40A9-BB9C-547E869E48B1}" srcOrd="0" destOrd="0" presId="urn:microsoft.com/office/officeart/2005/8/layout/vList4"/>
    <dgm:cxn modelId="{5C326BBA-032E-4B29-A5F1-72AAF6C78B53}" type="presOf" srcId="{42D9BA4C-6049-42D6-9375-ACBFB554A584}" destId="{B72E1A9A-B881-4CA6-975D-9CA30B12603D}" srcOrd="1" destOrd="0" presId="urn:microsoft.com/office/officeart/2005/8/layout/vList4"/>
    <dgm:cxn modelId="{D941BFDC-58B0-4BB1-9914-262907BF485D}" srcId="{52190830-5670-454B-8F3B-C1F1683D91F2}" destId="{8973A909-7000-482B-B2F4-53286DC2B0CB}" srcOrd="4" destOrd="0" parTransId="{15CA70BD-9FBA-4A0D-9812-2CC9563B4064}" sibTransId="{A6231E08-1B2E-41E5-A8BE-9A3EBA0D31D3}"/>
    <dgm:cxn modelId="{63509AB3-9EBF-4CA9-9CDE-E4979ECBDC29}" type="presOf" srcId="{8973A909-7000-482B-B2F4-53286DC2B0CB}" destId="{F141B683-350E-4F4B-9746-2E3597081C07}" srcOrd="1" destOrd="0" presId="urn:microsoft.com/office/officeart/2005/8/layout/vList4"/>
    <dgm:cxn modelId="{770A2635-44BB-4973-AF74-AA0BF7BBE92D}" srcId="{52190830-5670-454B-8F3B-C1F1683D91F2}" destId="{42D9BA4C-6049-42D6-9375-ACBFB554A584}" srcOrd="0" destOrd="0" parTransId="{A141C6F6-392D-4811-9E04-3C7E5C7908FA}" sibTransId="{C13C39E9-289F-4959-AE89-E1020D6E19F4}"/>
    <dgm:cxn modelId="{747B8D9E-D56C-4038-8FE0-2F1FB5F9F058}" srcId="{52190830-5670-454B-8F3B-C1F1683D91F2}" destId="{F4508D57-5D3C-498F-A128-92E06344C0B2}" srcOrd="1" destOrd="0" parTransId="{05155F18-7981-4841-956D-A3E25B89976D}" sibTransId="{A5E87628-CD02-4F66-9BA5-087466E92D1B}"/>
    <dgm:cxn modelId="{3175DEA9-3A23-41C6-AE33-3497B0F332D1}" type="presOf" srcId="{42D9BA4C-6049-42D6-9375-ACBFB554A584}" destId="{F390406A-AC47-4D46-A5C3-106C79675FC1}" srcOrd="0" destOrd="0" presId="urn:microsoft.com/office/officeart/2005/8/layout/vList4"/>
    <dgm:cxn modelId="{37C87824-BE27-4E09-B75F-E8B0B3CCD87F}" srcId="{52190830-5670-454B-8F3B-C1F1683D91F2}" destId="{0334EC9A-570D-4157-8A4C-83BB80624817}" srcOrd="2" destOrd="0" parTransId="{59C8AB66-AECF-466B-9C39-21F123C61AB8}" sibTransId="{BCEAD87E-D17A-43DE-A986-F7A6DF29B993}"/>
    <dgm:cxn modelId="{AB42A4E1-48C6-41FA-84B1-6941181F17CE}" srcId="{52190830-5670-454B-8F3B-C1F1683D91F2}" destId="{7C8A2663-61D2-4D6D-A887-7391A28261C4}" srcOrd="3" destOrd="0" parTransId="{5E559989-F90A-43B1-A49B-5369A536484B}" sibTransId="{408AEDDD-C18C-44FA-8700-DEB19984666B}"/>
    <dgm:cxn modelId="{09DE478D-F266-493C-A802-358583ACD044}" type="presOf" srcId="{7C8A2663-61D2-4D6D-A887-7391A28261C4}" destId="{787A5238-95C9-4EC0-8B8B-DB17B49394C0}" srcOrd="0" destOrd="0" presId="urn:microsoft.com/office/officeart/2005/8/layout/vList4"/>
    <dgm:cxn modelId="{0DE4A0D7-B607-4557-B716-9071434EB80A}" type="presOf" srcId="{52190830-5670-454B-8F3B-C1F1683D91F2}" destId="{50CB232A-352B-47A7-8C1A-4B53AD9E6A99}" srcOrd="0" destOrd="0" presId="urn:microsoft.com/office/officeart/2005/8/layout/vList4"/>
    <dgm:cxn modelId="{3257A210-9225-45AB-94DB-9081B305463E}" type="presOf" srcId="{F4508D57-5D3C-498F-A128-92E06344C0B2}" destId="{5613CB2A-F337-43D1-B268-7BD616A6CF5E}" srcOrd="0" destOrd="0" presId="urn:microsoft.com/office/officeart/2005/8/layout/vList4"/>
    <dgm:cxn modelId="{3FEC5383-F066-4384-94E4-64BEF4A659FB}" type="presOf" srcId="{F4508D57-5D3C-498F-A128-92E06344C0B2}" destId="{091D0D55-26AF-4ECE-8494-B11E21142791}" srcOrd="1" destOrd="0" presId="urn:microsoft.com/office/officeart/2005/8/layout/vList4"/>
    <dgm:cxn modelId="{F9CDE172-4AD3-4B71-A30E-E2AF44F086AE}" type="presParOf" srcId="{50CB232A-352B-47A7-8C1A-4B53AD9E6A99}" destId="{AEC7F181-BEC9-4428-BBA0-F5D5711F92FA}" srcOrd="0" destOrd="0" presId="urn:microsoft.com/office/officeart/2005/8/layout/vList4"/>
    <dgm:cxn modelId="{19F876DD-E87C-41AA-A409-5BB04F28BA07}" type="presParOf" srcId="{AEC7F181-BEC9-4428-BBA0-F5D5711F92FA}" destId="{F390406A-AC47-4D46-A5C3-106C79675FC1}" srcOrd="0" destOrd="0" presId="urn:microsoft.com/office/officeart/2005/8/layout/vList4"/>
    <dgm:cxn modelId="{AD8CD9AB-F492-437F-B871-F8EC40D8C54A}" type="presParOf" srcId="{AEC7F181-BEC9-4428-BBA0-F5D5711F92FA}" destId="{BA00A05E-F8B1-449B-B5E0-BABEB90FF779}" srcOrd="1" destOrd="0" presId="urn:microsoft.com/office/officeart/2005/8/layout/vList4"/>
    <dgm:cxn modelId="{008E6E45-A6A3-4158-A12A-9A8EE6B8BFF8}" type="presParOf" srcId="{AEC7F181-BEC9-4428-BBA0-F5D5711F92FA}" destId="{B72E1A9A-B881-4CA6-975D-9CA30B12603D}" srcOrd="2" destOrd="0" presId="urn:microsoft.com/office/officeart/2005/8/layout/vList4"/>
    <dgm:cxn modelId="{961D200C-FF5E-4E0C-96AB-62498F47EF6A}" type="presParOf" srcId="{50CB232A-352B-47A7-8C1A-4B53AD9E6A99}" destId="{BB250F06-F01C-4EA1-B16B-726FFF7BA40C}" srcOrd="1" destOrd="0" presId="urn:microsoft.com/office/officeart/2005/8/layout/vList4"/>
    <dgm:cxn modelId="{E7AA738A-A353-454A-9C93-18B0F1E6C915}" type="presParOf" srcId="{50CB232A-352B-47A7-8C1A-4B53AD9E6A99}" destId="{5A2E58E3-6B28-41B7-BB68-1AA23FD08215}" srcOrd="2" destOrd="0" presId="urn:microsoft.com/office/officeart/2005/8/layout/vList4"/>
    <dgm:cxn modelId="{E27E3717-4D40-46F6-B0FE-97E2D8FE59F6}" type="presParOf" srcId="{5A2E58E3-6B28-41B7-BB68-1AA23FD08215}" destId="{5613CB2A-F337-43D1-B268-7BD616A6CF5E}" srcOrd="0" destOrd="0" presId="urn:microsoft.com/office/officeart/2005/8/layout/vList4"/>
    <dgm:cxn modelId="{305AFC70-1E2F-4BC5-8DC0-097C2BE7D7F2}" type="presParOf" srcId="{5A2E58E3-6B28-41B7-BB68-1AA23FD08215}" destId="{77F0395A-FD47-4F7C-BEFC-0DE4FC87FD46}" srcOrd="1" destOrd="0" presId="urn:microsoft.com/office/officeart/2005/8/layout/vList4"/>
    <dgm:cxn modelId="{3B7BFBF1-E2A4-43F9-95B1-87AE949478F6}" type="presParOf" srcId="{5A2E58E3-6B28-41B7-BB68-1AA23FD08215}" destId="{091D0D55-26AF-4ECE-8494-B11E21142791}" srcOrd="2" destOrd="0" presId="urn:microsoft.com/office/officeart/2005/8/layout/vList4"/>
    <dgm:cxn modelId="{37E38E49-490A-4160-A921-3A6AA796D507}" type="presParOf" srcId="{50CB232A-352B-47A7-8C1A-4B53AD9E6A99}" destId="{BC1974E4-F9ED-47CD-BCEE-406DE75069A8}" srcOrd="3" destOrd="0" presId="urn:microsoft.com/office/officeart/2005/8/layout/vList4"/>
    <dgm:cxn modelId="{5C37D4CA-3D73-40F9-9C38-E9E8080C3236}" type="presParOf" srcId="{50CB232A-352B-47A7-8C1A-4B53AD9E6A99}" destId="{AADF568D-793E-4B9D-A3DC-CA0F2A274135}" srcOrd="4" destOrd="0" presId="urn:microsoft.com/office/officeart/2005/8/layout/vList4"/>
    <dgm:cxn modelId="{93CA3D1D-8DC0-4C53-AC37-A7AE88292E1E}" type="presParOf" srcId="{AADF568D-793E-4B9D-A3DC-CA0F2A274135}" destId="{0F8D4C1F-7CB2-4DA6-BB09-C644ADDE7C60}" srcOrd="0" destOrd="0" presId="urn:microsoft.com/office/officeart/2005/8/layout/vList4"/>
    <dgm:cxn modelId="{8E32862A-7424-41C4-A886-6776BACF5DDD}" type="presParOf" srcId="{AADF568D-793E-4B9D-A3DC-CA0F2A274135}" destId="{AA7CFCF9-D160-476C-BFFE-183688279C94}" srcOrd="1" destOrd="0" presId="urn:microsoft.com/office/officeart/2005/8/layout/vList4"/>
    <dgm:cxn modelId="{B5B8F905-DC6A-4DB4-AE2C-65C9D558B5F9}" type="presParOf" srcId="{AADF568D-793E-4B9D-A3DC-CA0F2A274135}" destId="{97D03D8A-B1F9-43EB-966D-5479020E68ED}" srcOrd="2" destOrd="0" presId="urn:microsoft.com/office/officeart/2005/8/layout/vList4"/>
    <dgm:cxn modelId="{C30E6ED0-D158-4CE3-BC51-DB3C17A2FE50}" type="presParOf" srcId="{50CB232A-352B-47A7-8C1A-4B53AD9E6A99}" destId="{A84D57BC-6CAB-475B-B678-F9A56E1973E2}" srcOrd="5" destOrd="0" presId="urn:microsoft.com/office/officeart/2005/8/layout/vList4"/>
    <dgm:cxn modelId="{70D6890A-E59C-4FBF-BA9B-A99E267202AA}" type="presParOf" srcId="{50CB232A-352B-47A7-8C1A-4B53AD9E6A99}" destId="{988F371D-AB95-4896-B0B2-CD2DC057B96A}" srcOrd="6" destOrd="0" presId="urn:microsoft.com/office/officeart/2005/8/layout/vList4"/>
    <dgm:cxn modelId="{9491DA05-BCE8-442F-8BE4-9632D8A92E31}" type="presParOf" srcId="{988F371D-AB95-4896-B0B2-CD2DC057B96A}" destId="{787A5238-95C9-4EC0-8B8B-DB17B49394C0}" srcOrd="0" destOrd="0" presId="urn:microsoft.com/office/officeart/2005/8/layout/vList4"/>
    <dgm:cxn modelId="{3245147F-4CE5-4D85-88F4-A6253FA37EB6}" type="presParOf" srcId="{988F371D-AB95-4896-B0B2-CD2DC057B96A}" destId="{578808D4-9DCE-4DF0-ACB4-9A366E5544BC}" srcOrd="1" destOrd="0" presId="urn:microsoft.com/office/officeart/2005/8/layout/vList4"/>
    <dgm:cxn modelId="{E04BA186-AD3F-4A69-BB29-7088BD12F60D}" type="presParOf" srcId="{988F371D-AB95-4896-B0B2-CD2DC057B96A}" destId="{63144501-0277-4255-81DF-FEA3D0CCFAC1}" srcOrd="2" destOrd="0" presId="urn:microsoft.com/office/officeart/2005/8/layout/vList4"/>
    <dgm:cxn modelId="{763E4354-5C1F-41A4-BD18-C99C97188847}" type="presParOf" srcId="{50CB232A-352B-47A7-8C1A-4B53AD9E6A99}" destId="{61813D55-17AB-45B0-9290-42666D4CD957}" srcOrd="7" destOrd="0" presId="urn:microsoft.com/office/officeart/2005/8/layout/vList4"/>
    <dgm:cxn modelId="{8DB4B0E8-30CC-4547-A79F-FB2F0459E898}" type="presParOf" srcId="{50CB232A-352B-47A7-8C1A-4B53AD9E6A99}" destId="{567D9FE5-C141-4CD9-ABCE-CF5222774744}" srcOrd="8" destOrd="0" presId="urn:microsoft.com/office/officeart/2005/8/layout/vList4"/>
    <dgm:cxn modelId="{87B30632-2441-4012-A660-17FFDA27E903}" type="presParOf" srcId="{567D9FE5-C141-4CD9-ABCE-CF5222774744}" destId="{4C599ABF-394F-40A9-BB9C-547E869E48B1}" srcOrd="0" destOrd="0" presId="urn:microsoft.com/office/officeart/2005/8/layout/vList4"/>
    <dgm:cxn modelId="{CC99ECB1-BF22-40A9-AAF6-1C48C6DB701F}" type="presParOf" srcId="{567D9FE5-C141-4CD9-ABCE-CF5222774744}" destId="{8A23C426-B4D3-45D9-89FE-267A3F6FBB50}" srcOrd="1" destOrd="0" presId="urn:microsoft.com/office/officeart/2005/8/layout/vList4"/>
    <dgm:cxn modelId="{459F4B16-2EEA-4F83-98DE-D52656154655}" type="presParOf" srcId="{567D9FE5-C141-4CD9-ABCE-CF5222774744}" destId="{F141B683-350E-4F4B-9746-2E3597081C07}"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30C8AA-009B-408E-B934-BC02195D11B6}" type="doc">
      <dgm:prSet loTypeId="urn:microsoft.com/office/officeart/2005/8/layout/radial6" loCatId="cycle" qsTypeId="urn:microsoft.com/office/officeart/2005/8/quickstyle/simple4" qsCatId="simple" csTypeId="urn:microsoft.com/office/officeart/2005/8/colors/accent1_4" csCatId="accent1" phldr="1"/>
      <dgm:spPr/>
      <dgm:t>
        <a:bodyPr/>
        <a:lstStyle/>
        <a:p>
          <a:endParaRPr lang="en-US"/>
        </a:p>
      </dgm:t>
    </dgm:pt>
    <dgm:pt modelId="{EF9CB532-015E-479C-A0F1-D943E52E9AA6}">
      <dgm:prSet phldrT="[Text]"/>
      <dgm:spPr/>
      <dgm:t>
        <a:bodyPr/>
        <a:lstStyle/>
        <a:p>
          <a:r>
            <a:rPr lang="en-US" dirty="0">
              <a:latin typeface="+mj-lt"/>
            </a:rPr>
            <a:t>Addiction</a:t>
          </a:r>
        </a:p>
      </dgm:t>
    </dgm:pt>
    <dgm:pt modelId="{1D768A67-8312-4D23-927A-63D03B28DB5C}" type="parTrans" cxnId="{BEDB7243-E071-4D55-B12F-CA689EE83F2A}">
      <dgm:prSet/>
      <dgm:spPr/>
      <dgm:t>
        <a:bodyPr/>
        <a:lstStyle/>
        <a:p>
          <a:endParaRPr lang="en-US">
            <a:latin typeface="+mj-lt"/>
          </a:endParaRPr>
        </a:p>
      </dgm:t>
    </dgm:pt>
    <dgm:pt modelId="{67AE8200-5C90-46DC-8436-CD70162FDFE4}" type="sibTrans" cxnId="{BEDB7243-E071-4D55-B12F-CA689EE83F2A}">
      <dgm:prSet/>
      <dgm:spPr/>
      <dgm:t>
        <a:bodyPr/>
        <a:lstStyle/>
        <a:p>
          <a:endParaRPr lang="en-US">
            <a:latin typeface="+mj-lt"/>
          </a:endParaRPr>
        </a:p>
      </dgm:t>
    </dgm:pt>
    <dgm:pt modelId="{BA2B7587-DE9A-4C02-9D27-3C26F078BB9D}">
      <dgm:prSet phldrT="[Text]"/>
      <dgm:spPr/>
      <dgm:t>
        <a:bodyPr/>
        <a:lstStyle/>
        <a:p>
          <a:r>
            <a:rPr lang="en-US" dirty="0">
              <a:latin typeface="+mj-lt"/>
            </a:rPr>
            <a:t>Salience</a:t>
          </a:r>
        </a:p>
      </dgm:t>
    </dgm:pt>
    <dgm:pt modelId="{660C6CB5-18D3-4965-81DD-FE083417C8C8}" type="parTrans" cxnId="{9EE91D9B-984C-401A-A56C-90F11698F27E}">
      <dgm:prSet/>
      <dgm:spPr/>
      <dgm:t>
        <a:bodyPr/>
        <a:lstStyle/>
        <a:p>
          <a:endParaRPr lang="en-US">
            <a:latin typeface="+mj-lt"/>
          </a:endParaRPr>
        </a:p>
      </dgm:t>
    </dgm:pt>
    <dgm:pt modelId="{D80B81A4-222F-4521-A88A-B518B4A969E7}" type="sibTrans" cxnId="{9EE91D9B-984C-401A-A56C-90F11698F27E}">
      <dgm:prSet/>
      <dgm:spPr/>
      <dgm:t>
        <a:bodyPr/>
        <a:lstStyle/>
        <a:p>
          <a:endParaRPr lang="en-US">
            <a:latin typeface="+mj-lt"/>
          </a:endParaRPr>
        </a:p>
      </dgm:t>
    </dgm:pt>
    <dgm:pt modelId="{831780D5-E394-4431-82AF-6AD84AA3CAD5}">
      <dgm:prSet phldrT="[Text]"/>
      <dgm:spPr/>
      <dgm:t>
        <a:bodyPr/>
        <a:lstStyle/>
        <a:p>
          <a:r>
            <a:rPr lang="en-US" dirty="0">
              <a:latin typeface="+mj-lt"/>
            </a:rPr>
            <a:t>Mood Modification</a:t>
          </a:r>
        </a:p>
      </dgm:t>
    </dgm:pt>
    <dgm:pt modelId="{0D55169C-2CEE-4E62-A216-8A14C8FC6FFF}" type="parTrans" cxnId="{E90921D2-AB68-4B2C-AF7B-3D4CD1EB9D38}">
      <dgm:prSet/>
      <dgm:spPr/>
      <dgm:t>
        <a:bodyPr/>
        <a:lstStyle/>
        <a:p>
          <a:endParaRPr lang="en-US">
            <a:latin typeface="+mj-lt"/>
          </a:endParaRPr>
        </a:p>
      </dgm:t>
    </dgm:pt>
    <dgm:pt modelId="{18B063C1-52AD-4F6F-B586-6C43234C6DBC}" type="sibTrans" cxnId="{E90921D2-AB68-4B2C-AF7B-3D4CD1EB9D38}">
      <dgm:prSet/>
      <dgm:spPr/>
      <dgm:t>
        <a:bodyPr/>
        <a:lstStyle/>
        <a:p>
          <a:endParaRPr lang="en-US">
            <a:latin typeface="+mj-lt"/>
          </a:endParaRPr>
        </a:p>
      </dgm:t>
    </dgm:pt>
    <dgm:pt modelId="{2E93CEC7-1F69-4294-8F26-3AC04E1D27FE}">
      <dgm:prSet phldrT="[Text]"/>
      <dgm:spPr/>
      <dgm:t>
        <a:bodyPr/>
        <a:lstStyle/>
        <a:p>
          <a:r>
            <a:rPr lang="en-US" dirty="0">
              <a:latin typeface="+mj-lt"/>
            </a:rPr>
            <a:t>Tolerance</a:t>
          </a:r>
        </a:p>
      </dgm:t>
    </dgm:pt>
    <dgm:pt modelId="{05B918D7-88A6-4704-B6C0-15D67F20F916}" type="parTrans" cxnId="{808EEFD7-7BCE-4C55-9820-E8751C37E9FE}">
      <dgm:prSet/>
      <dgm:spPr/>
      <dgm:t>
        <a:bodyPr/>
        <a:lstStyle/>
        <a:p>
          <a:endParaRPr lang="en-US">
            <a:latin typeface="+mj-lt"/>
          </a:endParaRPr>
        </a:p>
      </dgm:t>
    </dgm:pt>
    <dgm:pt modelId="{C17A2C4C-AE91-4C10-9B84-FE1C8765F1A2}" type="sibTrans" cxnId="{808EEFD7-7BCE-4C55-9820-E8751C37E9FE}">
      <dgm:prSet/>
      <dgm:spPr/>
      <dgm:t>
        <a:bodyPr/>
        <a:lstStyle/>
        <a:p>
          <a:endParaRPr lang="en-US">
            <a:latin typeface="+mj-lt"/>
          </a:endParaRPr>
        </a:p>
      </dgm:t>
    </dgm:pt>
    <dgm:pt modelId="{02B3EF96-92F0-4522-B56F-F28D12989D1F}">
      <dgm:prSet phldrT="[Text]"/>
      <dgm:spPr>
        <a:solidFill>
          <a:schemeClr val="accent1">
            <a:lumMod val="60000"/>
            <a:lumOff val="40000"/>
          </a:schemeClr>
        </a:solidFill>
      </dgm:spPr>
      <dgm:t>
        <a:bodyPr/>
        <a:lstStyle/>
        <a:p>
          <a:r>
            <a:rPr lang="en-US" dirty="0">
              <a:latin typeface="+mj-lt"/>
            </a:rPr>
            <a:t>Withdrawal</a:t>
          </a:r>
        </a:p>
      </dgm:t>
    </dgm:pt>
    <dgm:pt modelId="{F78BBBDD-F7D3-418B-89C9-50168C100509}" type="parTrans" cxnId="{E66A5C70-E4AE-4B1F-BDCD-1755D91041B1}">
      <dgm:prSet/>
      <dgm:spPr/>
      <dgm:t>
        <a:bodyPr/>
        <a:lstStyle/>
        <a:p>
          <a:endParaRPr lang="en-US">
            <a:latin typeface="+mj-lt"/>
          </a:endParaRPr>
        </a:p>
      </dgm:t>
    </dgm:pt>
    <dgm:pt modelId="{70260992-DB42-4B90-94E9-7B76B71FDF20}" type="sibTrans" cxnId="{E66A5C70-E4AE-4B1F-BDCD-1755D91041B1}">
      <dgm:prSet/>
      <dgm:spPr/>
      <dgm:t>
        <a:bodyPr/>
        <a:lstStyle/>
        <a:p>
          <a:endParaRPr lang="en-US">
            <a:latin typeface="+mj-lt"/>
          </a:endParaRPr>
        </a:p>
      </dgm:t>
    </dgm:pt>
    <dgm:pt modelId="{FB69B3BF-59E4-4D35-B341-1899DD4DF8A0}">
      <dgm:prSet phldrT="[Text]"/>
      <dgm:spPr/>
      <dgm:t>
        <a:bodyPr/>
        <a:lstStyle/>
        <a:p>
          <a:r>
            <a:rPr lang="en-US" dirty="0">
              <a:latin typeface="+mj-lt"/>
            </a:rPr>
            <a:t>Conflict</a:t>
          </a:r>
        </a:p>
      </dgm:t>
    </dgm:pt>
    <dgm:pt modelId="{5C8A98B1-B170-45F8-A7A8-83874B5B7059}" type="parTrans" cxnId="{F597CDCA-6670-41A5-9669-0DD09E8812DF}">
      <dgm:prSet/>
      <dgm:spPr/>
      <dgm:t>
        <a:bodyPr/>
        <a:lstStyle/>
        <a:p>
          <a:endParaRPr lang="en-US">
            <a:latin typeface="+mj-lt"/>
          </a:endParaRPr>
        </a:p>
      </dgm:t>
    </dgm:pt>
    <dgm:pt modelId="{81062131-B292-4F6A-9F7D-FCDA47D270E8}" type="sibTrans" cxnId="{F597CDCA-6670-41A5-9669-0DD09E8812DF}">
      <dgm:prSet/>
      <dgm:spPr/>
      <dgm:t>
        <a:bodyPr/>
        <a:lstStyle/>
        <a:p>
          <a:endParaRPr lang="en-US">
            <a:latin typeface="+mj-lt"/>
          </a:endParaRPr>
        </a:p>
      </dgm:t>
    </dgm:pt>
    <dgm:pt modelId="{1FDF139E-4DC1-45D2-8CBD-49AA2D8D4461}">
      <dgm:prSet phldrT="[Text]"/>
      <dgm:spPr/>
      <dgm:t>
        <a:bodyPr/>
        <a:lstStyle/>
        <a:p>
          <a:r>
            <a:rPr lang="en-US" dirty="0">
              <a:latin typeface="+mj-lt"/>
            </a:rPr>
            <a:t>Relapse</a:t>
          </a:r>
        </a:p>
      </dgm:t>
    </dgm:pt>
    <dgm:pt modelId="{F9535441-837F-4802-BB97-406065F0C2FE}" type="parTrans" cxnId="{6576CB3C-3200-4B09-9C8F-8484D00FA624}">
      <dgm:prSet/>
      <dgm:spPr/>
      <dgm:t>
        <a:bodyPr/>
        <a:lstStyle/>
        <a:p>
          <a:endParaRPr lang="en-US">
            <a:latin typeface="+mj-lt"/>
          </a:endParaRPr>
        </a:p>
      </dgm:t>
    </dgm:pt>
    <dgm:pt modelId="{3ADD2C6D-39FA-4B46-8894-2EE1615236F8}" type="sibTrans" cxnId="{6576CB3C-3200-4B09-9C8F-8484D00FA624}">
      <dgm:prSet/>
      <dgm:spPr/>
      <dgm:t>
        <a:bodyPr/>
        <a:lstStyle/>
        <a:p>
          <a:endParaRPr lang="en-US">
            <a:latin typeface="+mj-lt"/>
          </a:endParaRPr>
        </a:p>
      </dgm:t>
    </dgm:pt>
    <dgm:pt modelId="{90E3D7A5-7CB1-4FE1-88F7-1C25FF4EE7BB}" type="pres">
      <dgm:prSet presAssocID="{8D30C8AA-009B-408E-B934-BC02195D11B6}" presName="Name0" presStyleCnt="0">
        <dgm:presLayoutVars>
          <dgm:chMax val="1"/>
          <dgm:dir/>
          <dgm:animLvl val="ctr"/>
          <dgm:resizeHandles val="exact"/>
        </dgm:presLayoutVars>
      </dgm:prSet>
      <dgm:spPr/>
      <dgm:t>
        <a:bodyPr/>
        <a:lstStyle/>
        <a:p>
          <a:endParaRPr lang="en-US"/>
        </a:p>
      </dgm:t>
    </dgm:pt>
    <dgm:pt modelId="{DE51B1A8-82E0-4E4A-A2B7-995E8E567D35}" type="pres">
      <dgm:prSet presAssocID="{EF9CB532-015E-479C-A0F1-D943E52E9AA6}" presName="centerShape" presStyleLbl="node0" presStyleIdx="0" presStyleCnt="1"/>
      <dgm:spPr/>
      <dgm:t>
        <a:bodyPr/>
        <a:lstStyle/>
        <a:p>
          <a:endParaRPr lang="en-US"/>
        </a:p>
      </dgm:t>
    </dgm:pt>
    <dgm:pt modelId="{DBA5EA2B-EE21-4D90-8EE4-1E89DC9BB510}" type="pres">
      <dgm:prSet presAssocID="{BA2B7587-DE9A-4C02-9D27-3C26F078BB9D}" presName="node" presStyleLbl="node1" presStyleIdx="0" presStyleCnt="6">
        <dgm:presLayoutVars>
          <dgm:bulletEnabled val="1"/>
        </dgm:presLayoutVars>
      </dgm:prSet>
      <dgm:spPr/>
      <dgm:t>
        <a:bodyPr/>
        <a:lstStyle/>
        <a:p>
          <a:endParaRPr lang="en-US"/>
        </a:p>
      </dgm:t>
    </dgm:pt>
    <dgm:pt modelId="{9C7292C4-6B8C-42E3-A757-71F3315F986F}" type="pres">
      <dgm:prSet presAssocID="{BA2B7587-DE9A-4C02-9D27-3C26F078BB9D}" presName="dummy" presStyleCnt="0"/>
      <dgm:spPr/>
    </dgm:pt>
    <dgm:pt modelId="{B57FD008-91D7-474E-9C86-D98582F5A229}" type="pres">
      <dgm:prSet presAssocID="{D80B81A4-222F-4521-A88A-B518B4A969E7}" presName="sibTrans" presStyleLbl="sibTrans2D1" presStyleIdx="0" presStyleCnt="6"/>
      <dgm:spPr/>
      <dgm:t>
        <a:bodyPr/>
        <a:lstStyle/>
        <a:p>
          <a:endParaRPr lang="en-US"/>
        </a:p>
      </dgm:t>
    </dgm:pt>
    <dgm:pt modelId="{39CB059D-24BA-4240-8EF5-19A6D9215EE6}" type="pres">
      <dgm:prSet presAssocID="{831780D5-E394-4431-82AF-6AD84AA3CAD5}" presName="node" presStyleLbl="node1" presStyleIdx="1" presStyleCnt="6">
        <dgm:presLayoutVars>
          <dgm:bulletEnabled val="1"/>
        </dgm:presLayoutVars>
      </dgm:prSet>
      <dgm:spPr/>
      <dgm:t>
        <a:bodyPr/>
        <a:lstStyle/>
        <a:p>
          <a:endParaRPr lang="en-US"/>
        </a:p>
      </dgm:t>
    </dgm:pt>
    <dgm:pt modelId="{11D537D9-115C-4EE1-94FC-09B205B01933}" type="pres">
      <dgm:prSet presAssocID="{831780D5-E394-4431-82AF-6AD84AA3CAD5}" presName="dummy" presStyleCnt="0"/>
      <dgm:spPr/>
    </dgm:pt>
    <dgm:pt modelId="{B8C8901A-4718-4DCD-9D19-C9E262AA45AD}" type="pres">
      <dgm:prSet presAssocID="{18B063C1-52AD-4F6F-B586-6C43234C6DBC}" presName="sibTrans" presStyleLbl="sibTrans2D1" presStyleIdx="1" presStyleCnt="6"/>
      <dgm:spPr/>
      <dgm:t>
        <a:bodyPr/>
        <a:lstStyle/>
        <a:p>
          <a:endParaRPr lang="en-US"/>
        </a:p>
      </dgm:t>
    </dgm:pt>
    <dgm:pt modelId="{760E09B9-2857-4FC3-A36D-68CBBA3B9511}" type="pres">
      <dgm:prSet presAssocID="{2E93CEC7-1F69-4294-8F26-3AC04E1D27FE}" presName="node" presStyleLbl="node1" presStyleIdx="2" presStyleCnt="6">
        <dgm:presLayoutVars>
          <dgm:bulletEnabled val="1"/>
        </dgm:presLayoutVars>
      </dgm:prSet>
      <dgm:spPr/>
      <dgm:t>
        <a:bodyPr/>
        <a:lstStyle/>
        <a:p>
          <a:endParaRPr lang="en-US"/>
        </a:p>
      </dgm:t>
    </dgm:pt>
    <dgm:pt modelId="{113F9DD5-1790-45A7-9904-2F228D08D500}" type="pres">
      <dgm:prSet presAssocID="{2E93CEC7-1F69-4294-8F26-3AC04E1D27FE}" presName="dummy" presStyleCnt="0"/>
      <dgm:spPr/>
    </dgm:pt>
    <dgm:pt modelId="{951608B4-5068-4489-AD83-0D4F23EE95BD}" type="pres">
      <dgm:prSet presAssocID="{C17A2C4C-AE91-4C10-9B84-FE1C8765F1A2}" presName="sibTrans" presStyleLbl="sibTrans2D1" presStyleIdx="2" presStyleCnt="6"/>
      <dgm:spPr/>
      <dgm:t>
        <a:bodyPr/>
        <a:lstStyle/>
        <a:p>
          <a:endParaRPr lang="en-US"/>
        </a:p>
      </dgm:t>
    </dgm:pt>
    <dgm:pt modelId="{D838A537-007F-4C42-9A54-4FFDDACB14F7}" type="pres">
      <dgm:prSet presAssocID="{02B3EF96-92F0-4522-B56F-F28D12989D1F}" presName="node" presStyleLbl="node1" presStyleIdx="3" presStyleCnt="6">
        <dgm:presLayoutVars>
          <dgm:bulletEnabled val="1"/>
        </dgm:presLayoutVars>
      </dgm:prSet>
      <dgm:spPr/>
      <dgm:t>
        <a:bodyPr/>
        <a:lstStyle/>
        <a:p>
          <a:endParaRPr lang="en-US"/>
        </a:p>
      </dgm:t>
    </dgm:pt>
    <dgm:pt modelId="{F6216995-3B89-4EE7-BECA-9BBEA5007390}" type="pres">
      <dgm:prSet presAssocID="{02B3EF96-92F0-4522-B56F-F28D12989D1F}" presName="dummy" presStyleCnt="0"/>
      <dgm:spPr/>
    </dgm:pt>
    <dgm:pt modelId="{F1F932F0-59F3-472C-901C-46F43941E811}" type="pres">
      <dgm:prSet presAssocID="{70260992-DB42-4B90-94E9-7B76B71FDF20}" presName="sibTrans" presStyleLbl="sibTrans2D1" presStyleIdx="3" presStyleCnt="6"/>
      <dgm:spPr/>
      <dgm:t>
        <a:bodyPr/>
        <a:lstStyle/>
        <a:p>
          <a:endParaRPr lang="en-US"/>
        </a:p>
      </dgm:t>
    </dgm:pt>
    <dgm:pt modelId="{8CB4F638-15DD-4D56-A0C5-4347121D9E8C}" type="pres">
      <dgm:prSet presAssocID="{FB69B3BF-59E4-4D35-B341-1899DD4DF8A0}" presName="node" presStyleLbl="node1" presStyleIdx="4" presStyleCnt="6">
        <dgm:presLayoutVars>
          <dgm:bulletEnabled val="1"/>
        </dgm:presLayoutVars>
      </dgm:prSet>
      <dgm:spPr/>
      <dgm:t>
        <a:bodyPr/>
        <a:lstStyle/>
        <a:p>
          <a:endParaRPr lang="en-US"/>
        </a:p>
      </dgm:t>
    </dgm:pt>
    <dgm:pt modelId="{8A3433D7-3F71-40CA-96E5-8CFA07211F0C}" type="pres">
      <dgm:prSet presAssocID="{FB69B3BF-59E4-4D35-B341-1899DD4DF8A0}" presName="dummy" presStyleCnt="0"/>
      <dgm:spPr/>
    </dgm:pt>
    <dgm:pt modelId="{2ABD3BC4-6CC8-419E-9FC4-1FCE9B562A9C}" type="pres">
      <dgm:prSet presAssocID="{81062131-B292-4F6A-9F7D-FCDA47D270E8}" presName="sibTrans" presStyleLbl="sibTrans2D1" presStyleIdx="4" presStyleCnt="6"/>
      <dgm:spPr/>
      <dgm:t>
        <a:bodyPr/>
        <a:lstStyle/>
        <a:p>
          <a:endParaRPr lang="en-US"/>
        </a:p>
      </dgm:t>
    </dgm:pt>
    <dgm:pt modelId="{A1A6F404-C511-414A-B96D-ED20138ABFB3}" type="pres">
      <dgm:prSet presAssocID="{1FDF139E-4DC1-45D2-8CBD-49AA2D8D4461}" presName="node" presStyleLbl="node1" presStyleIdx="5" presStyleCnt="6">
        <dgm:presLayoutVars>
          <dgm:bulletEnabled val="1"/>
        </dgm:presLayoutVars>
      </dgm:prSet>
      <dgm:spPr/>
      <dgm:t>
        <a:bodyPr/>
        <a:lstStyle/>
        <a:p>
          <a:endParaRPr lang="en-US"/>
        </a:p>
      </dgm:t>
    </dgm:pt>
    <dgm:pt modelId="{FA82140B-CEEB-4821-92E2-73A191C4D993}" type="pres">
      <dgm:prSet presAssocID="{1FDF139E-4DC1-45D2-8CBD-49AA2D8D4461}" presName="dummy" presStyleCnt="0"/>
      <dgm:spPr/>
    </dgm:pt>
    <dgm:pt modelId="{D65E0CD2-2697-4D16-AC04-C8184E7A5F3C}" type="pres">
      <dgm:prSet presAssocID="{3ADD2C6D-39FA-4B46-8894-2EE1615236F8}" presName="sibTrans" presStyleLbl="sibTrans2D1" presStyleIdx="5" presStyleCnt="6"/>
      <dgm:spPr/>
      <dgm:t>
        <a:bodyPr/>
        <a:lstStyle/>
        <a:p>
          <a:endParaRPr lang="en-US"/>
        </a:p>
      </dgm:t>
    </dgm:pt>
  </dgm:ptLst>
  <dgm:cxnLst>
    <dgm:cxn modelId="{6388F47D-8D92-4240-934D-655A541A4BBF}" type="presOf" srcId="{831780D5-E394-4431-82AF-6AD84AA3CAD5}" destId="{39CB059D-24BA-4240-8EF5-19A6D9215EE6}" srcOrd="0" destOrd="0" presId="urn:microsoft.com/office/officeart/2005/8/layout/radial6"/>
    <dgm:cxn modelId="{525CB699-53BF-4A9A-8343-B7CC23E5A969}" type="presOf" srcId="{18B063C1-52AD-4F6F-B586-6C43234C6DBC}" destId="{B8C8901A-4718-4DCD-9D19-C9E262AA45AD}" srcOrd="0" destOrd="0" presId="urn:microsoft.com/office/officeart/2005/8/layout/radial6"/>
    <dgm:cxn modelId="{A283452B-6564-42F9-B76F-3834E3DEC000}" type="presOf" srcId="{EF9CB532-015E-479C-A0F1-D943E52E9AA6}" destId="{DE51B1A8-82E0-4E4A-A2B7-995E8E567D35}" srcOrd="0" destOrd="0" presId="urn:microsoft.com/office/officeart/2005/8/layout/radial6"/>
    <dgm:cxn modelId="{6576CB3C-3200-4B09-9C8F-8484D00FA624}" srcId="{EF9CB532-015E-479C-A0F1-D943E52E9AA6}" destId="{1FDF139E-4DC1-45D2-8CBD-49AA2D8D4461}" srcOrd="5" destOrd="0" parTransId="{F9535441-837F-4802-BB97-406065F0C2FE}" sibTransId="{3ADD2C6D-39FA-4B46-8894-2EE1615236F8}"/>
    <dgm:cxn modelId="{893C16F9-B3BD-430B-86D3-EFA5B8997499}" type="presOf" srcId="{2E93CEC7-1F69-4294-8F26-3AC04E1D27FE}" destId="{760E09B9-2857-4FC3-A36D-68CBBA3B9511}" srcOrd="0" destOrd="0" presId="urn:microsoft.com/office/officeart/2005/8/layout/radial6"/>
    <dgm:cxn modelId="{808EEFD7-7BCE-4C55-9820-E8751C37E9FE}" srcId="{EF9CB532-015E-479C-A0F1-D943E52E9AA6}" destId="{2E93CEC7-1F69-4294-8F26-3AC04E1D27FE}" srcOrd="2" destOrd="0" parTransId="{05B918D7-88A6-4704-B6C0-15D67F20F916}" sibTransId="{C17A2C4C-AE91-4C10-9B84-FE1C8765F1A2}"/>
    <dgm:cxn modelId="{BFB6D02F-A026-4ED5-888B-AD4A89D1C8CB}" type="presOf" srcId="{70260992-DB42-4B90-94E9-7B76B71FDF20}" destId="{F1F932F0-59F3-472C-901C-46F43941E811}" srcOrd="0" destOrd="0" presId="urn:microsoft.com/office/officeart/2005/8/layout/radial6"/>
    <dgm:cxn modelId="{4058C507-AABA-4C97-B972-78736CFEAF1A}" type="presOf" srcId="{1FDF139E-4DC1-45D2-8CBD-49AA2D8D4461}" destId="{A1A6F404-C511-414A-B96D-ED20138ABFB3}" srcOrd="0" destOrd="0" presId="urn:microsoft.com/office/officeart/2005/8/layout/radial6"/>
    <dgm:cxn modelId="{BEDB7243-E071-4D55-B12F-CA689EE83F2A}" srcId="{8D30C8AA-009B-408E-B934-BC02195D11B6}" destId="{EF9CB532-015E-479C-A0F1-D943E52E9AA6}" srcOrd="0" destOrd="0" parTransId="{1D768A67-8312-4D23-927A-63D03B28DB5C}" sibTransId="{67AE8200-5C90-46DC-8436-CD70162FDFE4}"/>
    <dgm:cxn modelId="{11D148E2-1078-4999-B40F-B81ABFAC1AFA}" type="presOf" srcId="{D80B81A4-222F-4521-A88A-B518B4A969E7}" destId="{B57FD008-91D7-474E-9C86-D98582F5A229}" srcOrd="0" destOrd="0" presId="urn:microsoft.com/office/officeart/2005/8/layout/radial6"/>
    <dgm:cxn modelId="{F597CDCA-6670-41A5-9669-0DD09E8812DF}" srcId="{EF9CB532-015E-479C-A0F1-D943E52E9AA6}" destId="{FB69B3BF-59E4-4D35-B341-1899DD4DF8A0}" srcOrd="4" destOrd="0" parTransId="{5C8A98B1-B170-45F8-A7A8-83874B5B7059}" sibTransId="{81062131-B292-4F6A-9F7D-FCDA47D270E8}"/>
    <dgm:cxn modelId="{1C1F91FC-F095-4178-9DE1-ECA20C9548D7}" type="presOf" srcId="{BA2B7587-DE9A-4C02-9D27-3C26F078BB9D}" destId="{DBA5EA2B-EE21-4D90-8EE4-1E89DC9BB510}" srcOrd="0" destOrd="0" presId="urn:microsoft.com/office/officeart/2005/8/layout/radial6"/>
    <dgm:cxn modelId="{E66A5C70-E4AE-4B1F-BDCD-1755D91041B1}" srcId="{EF9CB532-015E-479C-A0F1-D943E52E9AA6}" destId="{02B3EF96-92F0-4522-B56F-F28D12989D1F}" srcOrd="3" destOrd="0" parTransId="{F78BBBDD-F7D3-418B-89C9-50168C100509}" sibTransId="{70260992-DB42-4B90-94E9-7B76B71FDF20}"/>
    <dgm:cxn modelId="{E90921D2-AB68-4B2C-AF7B-3D4CD1EB9D38}" srcId="{EF9CB532-015E-479C-A0F1-D943E52E9AA6}" destId="{831780D5-E394-4431-82AF-6AD84AA3CAD5}" srcOrd="1" destOrd="0" parTransId="{0D55169C-2CEE-4E62-A216-8A14C8FC6FFF}" sibTransId="{18B063C1-52AD-4F6F-B586-6C43234C6DBC}"/>
    <dgm:cxn modelId="{9EE91D9B-984C-401A-A56C-90F11698F27E}" srcId="{EF9CB532-015E-479C-A0F1-D943E52E9AA6}" destId="{BA2B7587-DE9A-4C02-9D27-3C26F078BB9D}" srcOrd="0" destOrd="0" parTransId="{660C6CB5-18D3-4965-81DD-FE083417C8C8}" sibTransId="{D80B81A4-222F-4521-A88A-B518B4A969E7}"/>
    <dgm:cxn modelId="{D72FB211-3206-4780-996D-36D8333FA7F7}" type="presOf" srcId="{C17A2C4C-AE91-4C10-9B84-FE1C8765F1A2}" destId="{951608B4-5068-4489-AD83-0D4F23EE95BD}" srcOrd="0" destOrd="0" presId="urn:microsoft.com/office/officeart/2005/8/layout/radial6"/>
    <dgm:cxn modelId="{EE5672FF-04C8-4631-8459-BE5340F6C2E7}" type="presOf" srcId="{02B3EF96-92F0-4522-B56F-F28D12989D1F}" destId="{D838A537-007F-4C42-9A54-4FFDDACB14F7}" srcOrd="0" destOrd="0" presId="urn:microsoft.com/office/officeart/2005/8/layout/radial6"/>
    <dgm:cxn modelId="{D862A97E-E35E-4F4F-ADD1-964C2258901F}" type="presOf" srcId="{8D30C8AA-009B-408E-B934-BC02195D11B6}" destId="{90E3D7A5-7CB1-4FE1-88F7-1C25FF4EE7BB}" srcOrd="0" destOrd="0" presId="urn:microsoft.com/office/officeart/2005/8/layout/radial6"/>
    <dgm:cxn modelId="{DA6A4023-A706-42B7-99A4-55C6CB77A714}" type="presOf" srcId="{FB69B3BF-59E4-4D35-B341-1899DD4DF8A0}" destId="{8CB4F638-15DD-4D56-A0C5-4347121D9E8C}" srcOrd="0" destOrd="0" presId="urn:microsoft.com/office/officeart/2005/8/layout/radial6"/>
    <dgm:cxn modelId="{2AA9AAB3-EFCF-4187-BC69-D431654D846D}" type="presOf" srcId="{81062131-B292-4F6A-9F7D-FCDA47D270E8}" destId="{2ABD3BC4-6CC8-419E-9FC4-1FCE9B562A9C}" srcOrd="0" destOrd="0" presId="urn:microsoft.com/office/officeart/2005/8/layout/radial6"/>
    <dgm:cxn modelId="{943D799C-6F35-462C-80CA-C8F843473F96}" type="presOf" srcId="{3ADD2C6D-39FA-4B46-8894-2EE1615236F8}" destId="{D65E0CD2-2697-4D16-AC04-C8184E7A5F3C}" srcOrd="0" destOrd="0" presId="urn:microsoft.com/office/officeart/2005/8/layout/radial6"/>
    <dgm:cxn modelId="{54B4AA3C-92A5-4633-9116-4FE06E83BB8F}" type="presParOf" srcId="{90E3D7A5-7CB1-4FE1-88F7-1C25FF4EE7BB}" destId="{DE51B1A8-82E0-4E4A-A2B7-995E8E567D35}" srcOrd="0" destOrd="0" presId="urn:microsoft.com/office/officeart/2005/8/layout/radial6"/>
    <dgm:cxn modelId="{3E0F7CC5-FF38-4F33-A9D1-7B8AC9017805}" type="presParOf" srcId="{90E3D7A5-7CB1-4FE1-88F7-1C25FF4EE7BB}" destId="{DBA5EA2B-EE21-4D90-8EE4-1E89DC9BB510}" srcOrd="1" destOrd="0" presId="urn:microsoft.com/office/officeart/2005/8/layout/radial6"/>
    <dgm:cxn modelId="{149BC8B6-F3A0-4160-9C1F-E0F33F67EEB7}" type="presParOf" srcId="{90E3D7A5-7CB1-4FE1-88F7-1C25FF4EE7BB}" destId="{9C7292C4-6B8C-42E3-A757-71F3315F986F}" srcOrd="2" destOrd="0" presId="urn:microsoft.com/office/officeart/2005/8/layout/radial6"/>
    <dgm:cxn modelId="{1CA4571B-0BA8-4FC1-9B8B-862BF84CAEA0}" type="presParOf" srcId="{90E3D7A5-7CB1-4FE1-88F7-1C25FF4EE7BB}" destId="{B57FD008-91D7-474E-9C86-D98582F5A229}" srcOrd="3" destOrd="0" presId="urn:microsoft.com/office/officeart/2005/8/layout/radial6"/>
    <dgm:cxn modelId="{99A751A9-476F-4D9D-B118-7958406F18BD}" type="presParOf" srcId="{90E3D7A5-7CB1-4FE1-88F7-1C25FF4EE7BB}" destId="{39CB059D-24BA-4240-8EF5-19A6D9215EE6}" srcOrd="4" destOrd="0" presId="urn:microsoft.com/office/officeart/2005/8/layout/radial6"/>
    <dgm:cxn modelId="{991D5154-D625-48C5-AEF3-4DFC31D7BB03}" type="presParOf" srcId="{90E3D7A5-7CB1-4FE1-88F7-1C25FF4EE7BB}" destId="{11D537D9-115C-4EE1-94FC-09B205B01933}" srcOrd="5" destOrd="0" presId="urn:microsoft.com/office/officeart/2005/8/layout/radial6"/>
    <dgm:cxn modelId="{01401687-F8CE-4039-8DA4-255AD358576C}" type="presParOf" srcId="{90E3D7A5-7CB1-4FE1-88F7-1C25FF4EE7BB}" destId="{B8C8901A-4718-4DCD-9D19-C9E262AA45AD}" srcOrd="6" destOrd="0" presId="urn:microsoft.com/office/officeart/2005/8/layout/radial6"/>
    <dgm:cxn modelId="{6503E4A2-4457-4369-A4FD-7D6FC8929655}" type="presParOf" srcId="{90E3D7A5-7CB1-4FE1-88F7-1C25FF4EE7BB}" destId="{760E09B9-2857-4FC3-A36D-68CBBA3B9511}" srcOrd="7" destOrd="0" presId="urn:microsoft.com/office/officeart/2005/8/layout/radial6"/>
    <dgm:cxn modelId="{B6739FA1-E716-480E-B00E-85863EFB1D59}" type="presParOf" srcId="{90E3D7A5-7CB1-4FE1-88F7-1C25FF4EE7BB}" destId="{113F9DD5-1790-45A7-9904-2F228D08D500}" srcOrd="8" destOrd="0" presId="urn:microsoft.com/office/officeart/2005/8/layout/radial6"/>
    <dgm:cxn modelId="{45D87E09-8312-43A1-8820-CA09EA1EFB6F}" type="presParOf" srcId="{90E3D7A5-7CB1-4FE1-88F7-1C25FF4EE7BB}" destId="{951608B4-5068-4489-AD83-0D4F23EE95BD}" srcOrd="9" destOrd="0" presId="urn:microsoft.com/office/officeart/2005/8/layout/radial6"/>
    <dgm:cxn modelId="{07ED5419-6E1E-45C6-B055-89A06E048B59}" type="presParOf" srcId="{90E3D7A5-7CB1-4FE1-88F7-1C25FF4EE7BB}" destId="{D838A537-007F-4C42-9A54-4FFDDACB14F7}" srcOrd="10" destOrd="0" presId="urn:microsoft.com/office/officeart/2005/8/layout/radial6"/>
    <dgm:cxn modelId="{F5EF01A7-A56E-4B19-9F43-49DA79C81B01}" type="presParOf" srcId="{90E3D7A5-7CB1-4FE1-88F7-1C25FF4EE7BB}" destId="{F6216995-3B89-4EE7-BECA-9BBEA5007390}" srcOrd="11" destOrd="0" presId="urn:microsoft.com/office/officeart/2005/8/layout/radial6"/>
    <dgm:cxn modelId="{2D23F2CD-9AD7-427A-A0E7-0D6C204ED8BF}" type="presParOf" srcId="{90E3D7A5-7CB1-4FE1-88F7-1C25FF4EE7BB}" destId="{F1F932F0-59F3-472C-901C-46F43941E811}" srcOrd="12" destOrd="0" presId="urn:microsoft.com/office/officeart/2005/8/layout/radial6"/>
    <dgm:cxn modelId="{AA20FF31-5060-4A2F-BAA5-1549042F7A3B}" type="presParOf" srcId="{90E3D7A5-7CB1-4FE1-88F7-1C25FF4EE7BB}" destId="{8CB4F638-15DD-4D56-A0C5-4347121D9E8C}" srcOrd="13" destOrd="0" presId="urn:microsoft.com/office/officeart/2005/8/layout/radial6"/>
    <dgm:cxn modelId="{C871989D-37CC-46A0-A46F-CF5AF3206110}" type="presParOf" srcId="{90E3D7A5-7CB1-4FE1-88F7-1C25FF4EE7BB}" destId="{8A3433D7-3F71-40CA-96E5-8CFA07211F0C}" srcOrd="14" destOrd="0" presId="urn:microsoft.com/office/officeart/2005/8/layout/radial6"/>
    <dgm:cxn modelId="{FE425883-116E-4BDE-9C7F-2CFA1F6B387E}" type="presParOf" srcId="{90E3D7A5-7CB1-4FE1-88F7-1C25FF4EE7BB}" destId="{2ABD3BC4-6CC8-419E-9FC4-1FCE9B562A9C}" srcOrd="15" destOrd="0" presId="urn:microsoft.com/office/officeart/2005/8/layout/radial6"/>
    <dgm:cxn modelId="{DCF9AD8A-6FDE-4979-A3A6-2866A1E58A17}" type="presParOf" srcId="{90E3D7A5-7CB1-4FE1-88F7-1C25FF4EE7BB}" destId="{A1A6F404-C511-414A-B96D-ED20138ABFB3}" srcOrd="16" destOrd="0" presId="urn:microsoft.com/office/officeart/2005/8/layout/radial6"/>
    <dgm:cxn modelId="{25B6D28A-5F4A-474F-AB21-99C26B3CBA94}" type="presParOf" srcId="{90E3D7A5-7CB1-4FE1-88F7-1C25FF4EE7BB}" destId="{FA82140B-CEEB-4821-92E2-73A191C4D993}" srcOrd="17" destOrd="0" presId="urn:microsoft.com/office/officeart/2005/8/layout/radial6"/>
    <dgm:cxn modelId="{94785885-B936-40FB-B8F4-211019BA46AF}" type="presParOf" srcId="{90E3D7A5-7CB1-4FE1-88F7-1C25FF4EE7BB}" destId="{D65E0CD2-2697-4D16-AC04-C8184E7A5F3C}"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24EE51-9C0C-48B8-92D5-4E90D3E14D2F}"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A188D337-C108-4F73-8671-B2E4FB1F7833}">
      <dgm:prSet phldrT="[Text]" custT="1"/>
      <dgm:spPr/>
      <dgm:t>
        <a:bodyPr/>
        <a:lstStyle/>
        <a:p>
          <a:pPr>
            <a:buClr>
              <a:srgbClr val="629DD1"/>
            </a:buClr>
            <a:buSzPct val="80000"/>
            <a:buNone/>
          </a:pPr>
          <a:r>
            <a:rPr lang="en-US" sz="1400" dirty="0">
              <a:latin typeface="Century Gothic"/>
            </a:rPr>
            <a:t>Distortions in Thinking </a:t>
          </a:r>
          <a:endParaRPr lang="en-US" sz="1400" dirty="0"/>
        </a:p>
      </dgm:t>
    </dgm:pt>
    <dgm:pt modelId="{65B8CC61-97ED-4879-A37C-3C712EC85912}" type="parTrans" cxnId="{D45A4736-FB32-4625-8FBB-A64B20FC5EB5}">
      <dgm:prSet/>
      <dgm:spPr/>
      <dgm:t>
        <a:bodyPr/>
        <a:lstStyle/>
        <a:p>
          <a:endParaRPr lang="en-US" sz="4400"/>
        </a:p>
      </dgm:t>
    </dgm:pt>
    <dgm:pt modelId="{BA91B53D-CE99-4671-9B73-96AABBF82031}" type="sibTrans" cxnId="{D45A4736-FB32-4625-8FBB-A64B20FC5EB5}">
      <dgm:prSet/>
      <dgm:spPr/>
      <dgm:t>
        <a:bodyPr/>
        <a:lstStyle/>
        <a:p>
          <a:endParaRPr lang="en-US" sz="4400"/>
        </a:p>
      </dgm:t>
    </dgm:pt>
    <dgm:pt modelId="{E43766D1-704F-4189-B4B5-D86EF27733DE}">
      <dgm:prSet custT="1"/>
      <dgm:spPr/>
      <dgm:t>
        <a:bodyPr/>
        <a:lstStyle/>
        <a:p>
          <a:r>
            <a:rPr lang="en-US" sz="1400" dirty="0">
              <a:latin typeface="Century Gothic"/>
            </a:rPr>
            <a:t>Personal Traits</a:t>
          </a:r>
        </a:p>
      </dgm:t>
    </dgm:pt>
    <dgm:pt modelId="{DD4A0DD0-707D-4939-AD92-B7ABB5D287C5}" type="parTrans" cxnId="{D0B36662-7086-4AAB-9E0F-202F3D8A10BF}">
      <dgm:prSet/>
      <dgm:spPr/>
      <dgm:t>
        <a:bodyPr/>
        <a:lstStyle/>
        <a:p>
          <a:endParaRPr lang="en-US" sz="4400"/>
        </a:p>
      </dgm:t>
    </dgm:pt>
    <dgm:pt modelId="{00693219-8979-4200-9C6A-4174301C1E1A}" type="sibTrans" cxnId="{D0B36662-7086-4AAB-9E0F-202F3D8A10BF}">
      <dgm:prSet/>
      <dgm:spPr/>
      <dgm:t>
        <a:bodyPr/>
        <a:lstStyle/>
        <a:p>
          <a:endParaRPr lang="en-US" sz="4400"/>
        </a:p>
      </dgm:t>
    </dgm:pt>
    <dgm:pt modelId="{A07F9A2F-FF7A-4DB2-BE2E-6621331733C1}">
      <dgm:prSet custT="1"/>
      <dgm:spPr/>
      <dgm:t>
        <a:bodyPr/>
        <a:lstStyle/>
        <a:p>
          <a:r>
            <a:rPr lang="en-US" sz="1400" dirty="0">
              <a:latin typeface="Century Gothic"/>
            </a:rPr>
            <a:t>Prone to Stress </a:t>
          </a:r>
        </a:p>
      </dgm:t>
    </dgm:pt>
    <dgm:pt modelId="{718CFAA2-B9A4-4368-B463-ED1ADED0B4FB}" type="parTrans" cxnId="{EA7947AD-C128-4296-BDCE-5B4C03F9ADAF}">
      <dgm:prSet/>
      <dgm:spPr/>
      <dgm:t>
        <a:bodyPr/>
        <a:lstStyle/>
        <a:p>
          <a:endParaRPr lang="en-US" sz="4400"/>
        </a:p>
      </dgm:t>
    </dgm:pt>
    <dgm:pt modelId="{8615E510-4905-40F7-A620-32C846FE8518}" type="sibTrans" cxnId="{EA7947AD-C128-4296-BDCE-5B4C03F9ADAF}">
      <dgm:prSet/>
      <dgm:spPr/>
      <dgm:t>
        <a:bodyPr/>
        <a:lstStyle/>
        <a:p>
          <a:endParaRPr lang="en-US" sz="4400"/>
        </a:p>
      </dgm:t>
    </dgm:pt>
    <dgm:pt modelId="{919D082E-BF0D-4E26-B2E2-92D1796037EA}">
      <dgm:prSet phldrT="[Text]" custT="1"/>
      <dgm:spPr/>
      <dgm:t>
        <a:bodyPr/>
        <a:lstStyle/>
        <a:p>
          <a:pPr>
            <a:buClr>
              <a:srgbClr val="629DD1"/>
            </a:buClr>
            <a:buSzPct val="80000"/>
            <a:buNone/>
          </a:pPr>
          <a:r>
            <a:rPr lang="en-US" sz="1400" dirty="0">
              <a:latin typeface="Century Gothic"/>
            </a:rPr>
            <a:t>Many individuals with Gambling Disorder believe that money is both the cause of and solution to all their problems.</a:t>
          </a:r>
          <a:endParaRPr lang="en-US" sz="1400" dirty="0"/>
        </a:p>
      </dgm:t>
    </dgm:pt>
    <dgm:pt modelId="{28839247-E9D8-47E0-9183-CF34C0D14828}" type="parTrans" cxnId="{917F638F-312C-4752-B0CF-7CB234DA1840}">
      <dgm:prSet/>
      <dgm:spPr/>
      <dgm:t>
        <a:bodyPr/>
        <a:lstStyle/>
        <a:p>
          <a:endParaRPr lang="en-US" sz="4400"/>
        </a:p>
      </dgm:t>
    </dgm:pt>
    <dgm:pt modelId="{8B2C7898-F706-4966-8733-2E46B56D930C}" type="sibTrans" cxnId="{917F638F-312C-4752-B0CF-7CB234DA1840}">
      <dgm:prSet/>
      <dgm:spPr/>
      <dgm:t>
        <a:bodyPr/>
        <a:lstStyle/>
        <a:p>
          <a:endParaRPr lang="en-US" sz="4400"/>
        </a:p>
      </dgm:t>
    </dgm:pt>
    <dgm:pt modelId="{0BE2CE61-DF08-4E44-8CE3-1830CBACC44D}">
      <dgm:prSet custT="1"/>
      <dgm:spPr/>
      <dgm:t>
        <a:bodyPr/>
        <a:lstStyle/>
        <a:p>
          <a:r>
            <a:rPr lang="en-US" sz="1400" dirty="0">
              <a:latin typeface="Century Gothic"/>
            </a:rPr>
            <a:t>They may be overly concerned with the approval of others and may be generous to the point of extravagance. </a:t>
          </a:r>
        </a:p>
      </dgm:t>
    </dgm:pt>
    <dgm:pt modelId="{B8965C4B-F39A-42EC-88EF-585A6EC19A32}" type="parTrans" cxnId="{D0A2575E-E437-4225-A061-9B2EC6238BC3}">
      <dgm:prSet/>
      <dgm:spPr/>
      <dgm:t>
        <a:bodyPr/>
        <a:lstStyle/>
        <a:p>
          <a:endParaRPr lang="en-US" sz="4400"/>
        </a:p>
      </dgm:t>
    </dgm:pt>
    <dgm:pt modelId="{FFBDE9A2-4666-44EF-9892-15355145E47D}" type="sibTrans" cxnId="{D0A2575E-E437-4225-A061-9B2EC6238BC3}">
      <dgm:prSet/>
      <dgm:spPr/>
      <dgm:t>
        <a:bodyPr/>
        <a:lstStyle/>
        <a:p>
          <a:endParaRPr lang="en-US" sz="4400"/>
        </a:p>
      </dgm:t>
    </dgm:pt>
    <dgm:pt modelId="{6497DA65-EAED-4955-A27B-62E0DE9C5D6A}">
      <dgm:prSet custT="1"/>
      <dgm:spPr/>
      <dgm:t>
        <a:bodyPr/>
        <a:lstStyle/>
        <a:p>
          <a:r>
            <a:rPr lang="en-US" sz="1400" dirty="0">
              <a:latin typeface="Century Gothic"/>
            </a:rPr>
            <a:t>When not gambling, they may be workaholics or “binge” workers who wait until they are up against deadlines before really working hard. </a:t>
          </a:r>
        </a:p>
      </dgm:t>
    </dgm:pt>
    <dgm:pt modelId="{75926706-CDFC-4E00-ACD7-EA94EBF2CE55}" type="parTrans" cxnId="{D6A25E09-9DCC-4914-B97D-DB241E7CC6EF}">
      <dgm:prSet/>
      <dgm:spPr/>
      <dgm:t>
        <a:bodyPr/>
        <a:lstStyle/>
        <a:p>
          <a:endParaRPr lang="en-US" sz="4400"/>
        </a:p>
      </dgm:t>
    </dgm:pt>
    <dgm:pt modelId="{4A92F85C-1129-4534-999E-A18652A9F529}" type="sibTrans" cxnId="{D6A25E09-9DCC-4914-B97D-DB241E7CC6EF}">
      <dgm:prSet/>
      <dgm:spPr/>
      <dgm:t>
        <a:bodyPr/>
        <a:lstStyle/>
        <a:p>
          <a:endParaRPr lang="en-US" sz="4400"/>
        </a:p>
      </dgm:t>
    </dgm:pt>
    <dgm:pt modelId="{72E0691E-9F35-4FBF-B84B-355448E1EFDA}">
      <dgm:prSet custT="1"/>
      <dgm:spPr/>
      <dgm:t>
        <a:bodyPr/>
        <a:lstStyle/>
        <a:p>
          <a:r>
            <a:rPr lang="en-US" sz="1400" dirty="0">
              <a:latin typeface="Century Gothic"/>
            </a:rPr>
            <a:t>Increased rates of Mood Disorders, Disorder, ADHD, Substance Abuse or Dependence, and Antisocial, Narcissistic, and Borderline Personality Disorders have been reported in individuals with Gambling Disorder. </a:t>
          </a:r>
        </a:p>
      </dgm:t>
    </dgm:pt>
    <dgm:pt modelId="{6341325E-067B-4175-8CF2-180F57D26D94}" type="parTrans" cxnId="{DE2CAC6D-4465-4406-BB64-4B66E85B1C82}">
      <dgm:prSet/>
      <dgm:spPr/>
      <dgm:t>
        <a:bodyPr/>
        <a:lstStyle/>
        <a:p>
          <a:endParaRPr lang="en-US" sz="4400"/>
        </a:p>
      </dgm:t>
    </dgm:pt>
    <dgm:pt modelId="{54C7C28A-0E93-4B5A-AF77-3F31D217551A}" type="sibTrans" cxnId="{DE2CAC6D-4465-4406-BB64-4B66E85B1C82}">
      <dgm:prSet/>
      <dgm:spPr/>
      <dgm:t>
        <a:bodyPr/>
        <a:lstStyle/>
        <a:p>
          <a:endParaRPr lang="en-US" sz="4400"/>
        </a:p>
      </dgm:t>
    </dgm:pt>
    <dgm:pt modelId="{82007D23-F77F-4605-8153-879BA410785C}">
      <dgm:prSet custT="1"/>
      <dgm:spPr/>
      <dgm:t>
        <a:bodyPr/>
        <a:lstStyle/>
        <a:p>
          <a:r>
            <a:rPr lang="en-US" sz="1400" dirty="0">
              <a:latin typeface="Century Gothic"/>
            </a:rPr>
            <a:t>Of individuals in treatment for Gambling Disorder, 20% are reported to have attempted suicide.</a:t>
          </a:r>
        </a:p>
      </dgm:t>
    </dgm:pt>
    <dgm:pt modelId="{22FB239B-8B05-4990-A177-45527BDA335A}" type="parTrans" cxnId="{5729DA71-8F76-4C83-9B54-F6E6B34C7D1F}">
      <dgm:prSet/>
      <dgm:spPr/>
      <dgm:t>
        <a:bodyPr/>
        <a:lstStyle/>
        <a:p>
          <a:endParaRPr lang="en-US" sz="4400"/>
        </a:p>
      </dgm:t>
    </dgm:pt>
    <dgm:pt modelId="{3E7CAFF3-B2A6-4AE1-9F8A-5CE1A567024A}" type="sibTrans" cxnId="{5729DA71-8F76-4C83-9B54-F6E6B34C7D1F}">
      <dgm:prSet/>
      <dgm:spPr/>
      <dgm:t>
        <a:bodyPr/>
        <a:lstStyle/>
        <a:p>
          <a:endParaRPr lang="en-US" sz="4400"/>
        </a:p>
      </dgm:t>
    </dgm:pt>
    <dgm:pt modelId="{68BA36C9-9258-40DF-B9E6-3297405DA835}">
      <dgm:prSet custT="1"/>
      <dgm:spPr/>
      <dgm:t>
        <a:bodyPr/>
        <a:lstStyle/>
        <a:p>
          <a:r>
            <a:rPr lang="en-US" sz="1400" dirty="0">
              <a:latin typeface="Century Gothic"/>
            </a:rPr>
            <a:t>Highly competitive, energetic, restless, and easily bored. </a:t>
          </a:r>
        </a:p>
      </dgm:t>
    </dgm:pt>
    <dgm:pt modelId="{501DF88B-C502-4B12-AB86-EA091803F824}" type="parTrans" cxnId="{064047A9-B7E0-45EB-8A57-8B97632CE74D}">
      <dgm:prSet/>
      <dgm:spPr/>
      <dgm:t>
        <a:bodyPr/>
        <a:lstStyle/>
        <a:p>
          <a:endParaRPr lang="en-US" sz="4000"/>
        </a:p>
      </dgm:t>
    </dgm:pt>
    <dgm:pt modelId="{344F5CF9-DFC4-4080-A6D0-6B77503FE6AD}" type="sibTrans" cxnId="{064047A9-B7E0-45EB-8A57-8B97632CE74D}">
      <dgm:prSet/>
      <dgm:spPr/>
      <dgm:t>
        <a:bodyPr/>
        <a:lstStyle/>
        <a:p>
          <a:endParaRPr lang="en-US" sz="4000"/>
        </a:p>
      </dgm:t>
    </dgm:pt>
    <dgm:pt modelId="{713AF063-6B30-47B7-9624-4ED4082F26D0}" type="pres">
      <dgm:prSet presAssocID="{7824EE51-9C0C-48B8-92D5-4E90D3E14D2F}" presName="linear" presStyleCnt="0">
        <dgm:presLayoutVars>
          <dgm:dir/>
          <dgm:animLvl val="lvl"/>
          <dgm:resizeHandles val="exact"/>
        </dgm:presLayoutVars>
      </dgm:prSet>
      <dgm:spPr/>
      <dgm:t>
        <a:bodyPr/>
        <a:lstStyle/>
        <a:p>
          <a:endParaRPr lang="en-US"/>
        </a:p>
      </dgm:t>
    </dgm:pt>
    <dgm:pt modelId="{D7FB1439-A020-4A65-8F8D-4C0B26D207CF}" type="pres">
      <dgm:prSet presAssocID="{A188D337-C108-4F73-8671-B2E4FB1F7833}" presName="parentLin" presStyleCnt="0"/>
      <dgm:spPr/>
    </dgm:pt>
    <dgm:pt modelId="{9DB5F7FD-844B-4F17-A382-DE31AACF418C}" type="pres">
      <dgm:prSet presAssocID="{A188D337-C108-4F73-8671-B2E4FB1F7833}" presName="parentLeftMargin" presStyleLbl="node1" presStyleIdx="0" presStyleCnt="3"/>
      <dgm:spPr/>
      <dgm:t>
        <a:bodyPr/>
        <a:lstStyle/>
        <a:p>
          <a:endParaRPr lang="en-US"/>
        </a:p>
      </dgm:t>
    </dgm:pt>
    <dgm:pt modelId="{434DCB14-F8F4-488C-A6FE-8467FCD76658}" type="pres">
      <dgm:prSet presAssocID="{A188D337-C108-4F73-8671-B2E4FB1F7833}" presName="parentText" presStyleLbl="node1" presStyleIdx="0" presStyleCnt="3">
        <dgm:presLayoutVars>
          <dgm:chMax val="0"/>
          <dgm:bulletEnabled val="1"/>
        </dgm:presLayoutVars>
      </dgm:prSet>
      <dgm:spPr/>
      <dgm:t>
        <a:bodyPr/>
        <a:lstStyle/>
        <a:p>
          <a:endParaRPr lang="en-US"/>
        </a:p>
      </dgm:t>
    </dgm:pt>
    <dgm:pt modelId="{750FD1C6-3BC3-45C0-8835-DE542E560790}" type="pres">
      <dgm:prSet presAssocID="{A188D337-C108-4F73-8671-B2E4FB1F7833}" presName="negativeSpace" presStyleCnt="0"/>
      <dgm:spPr/>
    </dgm:pt>
    <dgm:pt modelId="{28206F4E-6F57-410F-B833-B35C8AD9568F}" type="pres">
      <dgm:prSet presAssocID="{A188D337-C108-4F73-8671-B2E4FB1F7833}" presName="childText" presStyleLbl="conFgAcc1" presStyleIdx="0" presStyleCnt="3">
        <dgm:presLayoutVars>
          <dgm:bulletEnabled val="1"/>
        </dgm:presLayoutVars>
      </dgm:prSet>
      <dgm:spPr/>
      <dgm:t>
        <a:bodyPr/>
        <a:lstStyle/>
        <a:p>
          <a:endParaRPr lang="en-US"/>
        </a:p>
      </dgm:t>
    </dgm:pt>
    <dgm:pt modelId="{921F6934-EEFC-4F0C-B376-CB896E724983}" type="pres">
      <dgm:prSet presAssocID="{BA91B53D-CE99-4671-9B73-96AABBF82031}" presName="spaceBetweenRectangles" presStyleCnt="0"/>
      <dgm:spPr/>
    </dgm:pt>
    <dgm:pt modelId="{9F1A705C-EE1E-4B6C-A8D7-0AB0644DF3FB}" type="pres">
      <dgm:prSet presAssocID="{E43766D1-704F-4189-B4B5-D86EF27733DE}" presName="parentLin" presStyleCnt="0"/>
      <dgm:spPr/>
    </dgm:pt>
    <dgm:pt modelId="{00F3D3A6-837D-4A49-A5C8-8DBBB53EBC7B}" type="pres">
      <dgm:prSet presAssocID="{E43766D1-704F-4189-B4B5-D86EF27733DE}" presName="parentLeftMargin" presStyleLbl="node1" presStyleIdx="0" presStyleCnt="3"/>
      <dgm:spPr/>
      <dgm:t>
        <a:bodyPr/>
        <a:lstStyle/>
        <a:p>
          <a:endParaRPr lang="en-US"/>
        </a:p>
      </dgm:t>
    </dgm:pt>
    <dgm:pt modelId="{6CFDC67E-BCDF-4DE6-B1F0-6CE4E9B95399}" type="pres">
      <dgm:prSet presAssocID="{E43766D1-704F-4189-B4B5-D86EF27733DE}" presName="parentText" presStyleLbl="node1" presStyleIdx="1" presStyleCnt="3">
        <dgm:presLayoutVars>
          <dgm:chMax val="0"/>
          <dgm:bulletEnabled val="1"/>
        </dgm:presLayoutVars>
      </dgm:prSet>
      <dgm:spPr/>
      <dgm:t>
        <a:bodyPr/>
        <a:lstStyle/>
        <a:p>
          <a:endParaRPr lang="en-US"/>
        </a:p>
      </dgm:t>
    </dgm:pt>
    <dgm:pt modelId="{ED3DE0A9-E971-4853-99A2-50ED19AE327F}" type="pres">
      <dgm:prSet presAssocID="{E43766D1-704F-4189-B4B5-D86EF27733DE}" presName="negativeSpace" presStyleCnt="0"/>
      <dgm:spPr/>
    </dgm:pt>
    <dgm:pt modelId="{BCCC58C3-D2EE-45CD-9F5C-DBB23914B262}" type="pres">
      <dgm:prSet presAssocID="{E43766D1-704F-4189-B4B5-D86EF27733DE}" presName="childText" presStyleLbl="conFgAcc1" presStyleIdx="1" presStyleCnt="3">
        <dgm:presLayoutVars>
          <dgm:bulletEnabled val="1"/>
        </dgm:presLayoutVars>
      </dgm:prSet>
      <dgm:spPr/>
      <dgm:t>
        <a:bodyPr/>
        <a:lstStyle/>
        <a:p>
          <a:endParaRPr lang="en-US"/>
        </a:p>
      </dgm:t>
    </dgm:pt>
    <dgm:pt modelId="{20350C4C-4E8F-4682-B960-39DFD9AA2133}" type="pres">
      <dgm:prSet presAssocID="{00693219-8979-4200-9C6A-4174301C1E1A}" presName="spaceBetweenRectangles" presStyleCnt="0"/>
      <dgm:spPr/>
    </dgm:pt>
    <dgm:pt modelId="{8626160F-3CD6-417E-BF78-171CCC6DE4A1}" type="pres">
      <dgm:prSet presAssocID="{A07F9A2F-FF7A-4DB2-BE2E-6621331733C1}" presName="parentLin" presStyleCnt="0"/>
      <dgm:spPr/>
    </dgm:pt>
    <dgm:pt modelId="{7F8912E8-0BCE-45A9-825F-366B478859F8}" type="pres">
      <dgm:prSet presAssocID="{A07F9A2F-FF7A-4DB2-BE2E-6621331733C1}" presName="parentLeftMargin" presStyleLbl="node1" presStyleIdx="1" presStyleCnt="3"/>
      <dgm:spPr/>
      <dgm:t>
        <a:bodyPr/>
        <a:lstStyle/>
        <a:p>
          <a:endParaRPr lang="en-US"/>
        </a:p>
      </dgm:t>
    </dgm:pt>
    <dgm:pt modelId="{084D1B2D-9A45-450C-B560-B161215175BC}" type="pres">
      <dgm:prSet presAssocID="{A07F9A2F-FF7A-4DB2-BE2E-6621331733C1}" presName="parentText" presStyleLbl="node1" presStyleIdx="2" presStyleCnt="3">
        <dgm:presLayoutVars>
          <dgm:chMax val="0"/>
          <dgm:bulletEnabled val="1"/>
        </dgm:presLayoutVars>
      </dgm:prSet>
      <dgm:spPr/>
      <dgm:t>
        <a:bodyPr/>
        <a:lstStyle/>
        <a:p>
          <a:endParaRPr lang="en-US"/>
        </a:p>
      </dgm:t>
    </dgm:pt>
    <dgm:pt modelId="{7FD25FF6-4320-4BFF-B8C4-E82E7B090EEA}" type="pres">
      <dgm:prSet presAssocID="{A07F9A2F-FF7A-4DB2-BE2E-6621331733C1}" presName="negativeSpace" presStyleCnt="0"/>
      <dgm:spPr/>
    </dgm:pt>
    <dgm:pt modelId="{7218E8EA-1DA9-47C5-BCB3-5C4A7E923E7A}" type="pres">
      <dgm:prSet presAssocID="{A07F9A2F-FF7A-4DB2-BE2E-6621331733C1}" presName="childText" presStyleLbl="conFgAcc1" presStyleIdx="2" presStyleCnt="3">
        <dgm:presLayoutVars>
          <dgm:bulletEnabled val="1"/>
        </dgm:presLayoutVars>
      </dgm:prSet>
      <dgm:spPr/>
      <dgm:t>
        <a:bodyPr/>
        <a:lstStyle/>
        <a:p>
          <a:endParaRPr lang="en-US"/>
        </a:p>
      </dgm:t>
    </dgm:pt>
  </dgm:ptLst>
  <dgm:cxnLst>
    <dgm:cxn modelId="{90E4A48B-33A3-47A2-A4EC-942B7B3F8771}" type="presOf" srcId="{E43766D1-704F-4189-B4B5-D86EF27733DE}" destId="{6CFDC67E-BCDF-4DE6-B1F0-6CE4E9B95399}" srcOrd="1" destOrd="0" presId="urn:microsoft.com/office/officeart/2005/8/layout/list1"/>
    <dgm:cxn modelId="{4F0FD7E7-A20C-4C9E-B0C0-C66F849BEC0F}" type="presOf" srcId="{A188D337-C108-4F73-8671-B2E4FB1F7833}" destId="{9DB5F7FD-844B-4F17-A382-DE31AACF418C}" srcOrd="0" destOrd="0" presId="urn:microsoft.com/office/officeart/2005/8/layout/list1"/>
    <dgm:cxn modelId="{8D20EEE8-90D0-4916-B408-7F62907861E1}" type="presOf" srcId="{0BE2CE61-DF08-4E44-8CE3-1830CBACC44D}" destId="{BCCC58C3-D2EE-45CD-9F5C-DBB23914B262}" srcOrd="0" destOrd="1" presId="urn:microsoft.com/office/officeart/2005/8/layout/list1"/>
    <dgm:cxn modelId="{D6A25E09-9DCC-4914-B97D-DB241E7CC6EF}" srcId="{E43766D1-704F-4189-B4B5-D86EF27733DE}" destId="{6497DA65-EAED-4955-A27B-62E0DE9C5D6A}" srcOrd="2" destOrd="0" parTransId="{75926706-CDFC-4E00-ACD7-EA94EBF2CE55}" sibTransId="{4A92F85C-1129-4534-999E-A18652A9F529}"/>
    <dgm:cxn modelId="{F04D8AD7-9EC0-4394-BC59-77949BC36DDC}" type="presOf" srcId="{A07F9A2F-FF7A-4DB2-BE2E-6621331733C1}" destId="{084D1B2D-9A45-450C-B560-B161215175BC}" srcOrd="1" destOrd="0" presId="urn:microsoft.com/office/officeart/2005/8/layout/list1"/>
    <dgm:cxn modelId="{76603341-2BC1-4B5D-BB94-A62899ECF212}" type="presOf" srcId="{7824EE51-9C0C-48B8-92D5-4E90D3E14D2F}" destId="{713AF063-6B30-47B7-9624-4ED4082F26D0}" srcOrd="0" destOrd="0" presId="urn:microsoft.com/office/officeart/2005/8/layout/list1"/>
    <dgm:cxn modelId="{5729DA71-8F76-4C83-9B54-F6E6B34C7D1F}" srcId="{A07F9A2F-FF7A-4DB2-BE2E-6621331733C1}" destId="{82007D23-F77F-4605-8153-879BA410785C}" srcOrd="1" destOrd="0" parTransId="{22FB239B-8B05-4990-A177-45527BDA335A}" sibTransId="{3E7CAFF3-B2A6-4AE1-9F8A-5CE1A567024A}"/>
    <dgm:cxn modelId="{DE2CAC6D-4465-4406-BB64-4B66E85B1C82}" srcId="{A07F9A2F-FF7A-4DB2-BE2E-6621331733C1}" destId="{72E0691E-9F35-4FBF-B84B-355448E1EFDA}" srcOrd="0" destOrd="0" parTransId="{6341325E-067B-4175-8CF2-180F57D26D94}" sibTransId="{54C7C28A-0E93-4B5A-AF77-3F31D217551A}"/>
    <dgm:cxn modelId="{DDF024FC-37BD-4C9D-AFF4-9EFD70EA3E6B}" type="presOf" srcId="{A07F9A2F-FF7A-4DB2-BE2E-6621331733C1}" destId="{7F8912E8-0BCE-45A9-825F-366B478859F8}" srcOrd="0" destOrd="0" presId="urn:microsoft.com/office/officeart/2005/8/layout/list1"/>
    <dgm:cxn modelId="{EA7947AD-C128-4296-BDCE-5B4C03F9ADAF}" srcId="{7824EE51-9C0C-48B8-92D5-4E90D3E14D2F}" destId="{A07F9A2F-FF7A-4DB2-BE2E-6621331733C1}" srcOrd="2" destOrd="0" parTransId="{718CFAA2-B9A4-4368-B463-ED1ADED0B4FB}" sibTransId="{8615E510-4905-40F7-A620-32C846FE8518}"/>
    <dgm:cxn modelId="{064047A9-B7E0-45EB-8A57-8B97632CE74D}" srcId="{E43766D1-704F-4189-B4B5-D86EF27733DE}" destId="{68BA36C9-9258-40DF-B9E6-3297405DA835}" srcOrd="0" destOrd="0" parTransId="{501DF88B-C502-4B12-AB86-EA091803F824}" sibTransId="{344F5CF9-DFC4-4080-A6D0-6B77503FE6AD}"/>
    <dgm:cxn modelId="{D0B36662-7086-4AAB-9E0F-202F3D8A10BF}" srcId="{7824EE51-9C0C-48B8-92D5-4E90D3E14D2F}" destId="{E43766D1-704F-4189-B4B5-D86EF27733DE}" srcOrd="1" destOrd="0" parTransId="{DD4A0DD0-707D-4939-AD92-B7ABB5D287C5}" sibTransId="{00693219-8979-4200-9C6A-4174301C1E1A}"/>
    <dgm:cxn modelId="{D0A2575E-E437-4225-A061-9B2EC6238BC3}" srcId="{E43766D1-704F-4189-B4B5-D86EF27733DE}" destId="{0BE2CE61-DF08-4E44-8CE3-1830CBACC44D}" srcOrd="1" destOrd="0" parTransId="{B8965C4B-F39A-42EC-88EF-585A6EC19A32}" sibTransId="{FFBDE9A2-4666-44EF-9892-15355145E47D}"/>
    <dgm:cxn modelId="{6E1DDA12-66D3-41ED-851A-A7F0B451C471}" type="presOf" srcId="{A188D337-C108-4F73-8671-B2E4FB1F7833}" destId="{434DCB14-F8F4-488C-A6FE-8467FCD76658}" srcOrd="1" destOrd="0" presId="urn:microsoft.com/office/officeart/2005/8/layout/list1"/>
    <dgm:cxn modelId="{917F638F-312C-4752-B0CF-7CB234DA1840}" srcId="{A188D337-C108-4F73-8671-B2E4FB1F7833}" destId="{919D082E-BF0D-4E26-B2E2-92D1796037EA}" srcOrd="0" destOrd="0" parTransId="{28839247-E9D8-47E0-9183-CF34C0D14828}" sibTransId="{8B2C7898-F706-4966-8733-2E46B56D930C}"/>
    <dgm:cxn modelId="{28C976FA-468A-4AE9-8FE6-F62B073B979C}" type="presOf" srcId="{E43766D1-704F-4189-B4B5-D86EF27733DE}" destId="{00F3D3A6-837D-4A49-A5C8-8DBBB53EBC7B}" srcOrd="0" destOrd="0" presId="urn:microsoft.com/office/officeart/2005/8/layout/list1"/>
    <dgm:cxn modelId="{69C8F830-5602-42DE-BA71-45741B22DFDE}" type="presOf" srcId="{68BA36C9-9258-40DF-B9E6-3297405DA835}" destId="{BCCC58C3-D2EE-45CD-9F5C-DBB23914B262}" srcOrd="0" destOrd="0" presId="urn:microsoft.com/office/officeart/2005/8/layout/list1"/>
    <dgm:cxn modelId="{4C6750D4-C38C-492A-93DC-15684E911FCF}" type="presOf" srcId="{6497DA65-EAED-4955-A27B-62E0DE9C5D6A}" destId="{BCCC58C3-D2EE-45CD-9F5C-DBB23914B262}" srcOrd="0" destOrd="2" presId="urn:microsoft.com/office/officeart/2005/8/layout/list1"/>
    <dgm:cxn modelId="{004997D9-E638-4137-AFAC-4976FD8A8BC3}" type="presOf" srcId="{82007D23-F77F-4605-8153-879BA410785C}" destId="{7218E8EA-1DA9-47C5-BCB3-5C4A7E923E7A}" srcOrd="0" destOrd="1" presId="urn:microsoft.com/office/officeart/2005/8/layout/list1"/>
    <dgm:cxn modelId="{D45A4736-FB32-4625-8FBB-A64B20FC5EB5}" srcId="{7824EE51-9C0C-48B8-92D5-4E90D3E14D2F}" destId="{A188D337-C108-4F73-8671-B2E4FB1F7833}" srcOrd="0" destOrd="0" parTransId="{65B8CC61-97ED-4879-A37C-3C712EC85912}" sibTransId="{BA91B53D-CE99-4671-9B73-96AABBF82031}"/>
    <dgm:cxn modelId="{2969F487-7C82-48A6-9BD8-EF347E108CAA}" type="presOf" srcId="{919D082E-BF0D-4E26-B2E2-92D1796037EA}" destId="{28206F4E-6F57-410F-B833-B35C8AD9568F}" srcOrd="0" destOrd="0" presId="urn:microsoft.com/office/officeart/2005/8/layout/list1"/>
    <dgm:cxn modelId="{BAD1132B-3397-4A19-A2E6-1B8981CB7372}" type="presOf" srcId="{72E0691E-9F35-4FBF-B84B-355448E1EFDA}" destId="{7218E8EA-1DA9-47C5-BCB3-5C4A7E923E7A}" srcOrd="0" destOrd="0" presId="urn:microsoft.com/office/officeart/2005/8/layout/list1"/>
    <dgm:cxn modelId="{8D4E4A8C-644A-4D2B-99D5-36A29C07E841}" type="presParOf" srcId="{713AF063-6B30-47B7-9624-4ED4082F26D0}" destId="{D7FB1439-A020-4A65-8F8D-4C0B26D207CF}" srcOrd="0" destOrd="0" presId="urn:microsoft.com/office/officeart/2005/8/layout/list1"/>
    <dgm:cxn modelId="{CCD23CB3-0815-47D4-9826-2193F30FEDF7}" type="presParOf" srcId="{D7FB1439-A020-4A65-8F8D-4C0B26D207CF}" destId="{9DB5F7FD-844B-4F17-A382-DE31AACF418C}" srcOrd="0" destOrd="0" presId="urn:microsoft.com/office/officeart/2005/8/layout/list1"/>
    <dgm:cxn modelId="{24675BB7-EC93-406F-85E5-1E2E48A5B72E}" type="presParOf" srcId="{D7FB1439-A020-4A65-8F8D-4C0B26D207CF}" destId="{434DCB14-F8F4-488C-A6FE-8467FCD76658}" srcOrd="1" destOrd="0" presId="urn:microsoft.com/office/officeart/2005/8/layout/list1"/>
    <dgm:cxn modelId="{049A7B58-17EE-467D-BB97-AE433B4B7EE7}" type="presParOf" srcId="{713AF063-6B30-47B7-9624-4ED4082F26D0}" destId="{750FD1C6-3BC3-45C0-8835-DE542E560790}" srcOrd="1" destOrd="0" presId="urn:microsoft.com/office/officeart/2005/8/layout/list1"/>
    <dgm:cxn modelId="{2981DE91-AA08-474F-9D6E-5342B65F8579}" type="presParOf" srcId="{713AF063-6B30-47B7-9624-4ED4082F26D0}" destId="{28206F4E-6F57-410F-B833-B35C8AD9568F}" srcOrd="2" destOrd="0" presId="urn:microsoft.com/office/officeart/2005/8/layout/list1"/>
    <dgm:cxn modelId="{F836A970-3089-4C4B-9BED-B4B697DC77AE}" type="presParOf" srcId="{713AF063-6B30-47B7-9624-4ED4082F26D0}" destId="{921F6934-EEFC-4F0C-B376-CB896E724983}" srcOrd="3" destOrd="0" presId="urn:microsoft.com/office/officeart/2005/8/layout/list1"/>
    <dgm:cxn modelId="{3CC8FF0E-1839-445B-98EC-1C8C3A1E88C8}" type="presParOf" srcId="{713AF063-6B30-47B7-9624-4ED4082F26D0}" destId="{9F1A705C-EE1E-4B6C-A8D7-0AB0644DF3FB}" srcOrd="4" destOrd="0" presId="urn:microsoft.com/office/officeart/2005/8/layout/list1"/>
    <dgm:cxn modelId="{8A9C576B-EE1F-4413-9657-473594FBF337}" type="presParOf" srcId="{9F1A705C-EE1E-4B6C-A8D7-0AB0644DF3FB}" destId="{00F3D3A6-837D-4A49-A5C8-8DBBB53EBC7B}" srcOrd="0" destOrd="0" presId="urn:microsoft.com/office/officeart/2005/8/layout/list1"/>
    <dgm:cxn modelId="{F6F93D09-9AE5-42DA-A29C-00CF5DEA395B}" type="presParOf" srcId="{9F1A705C-EE1E-4B6C-A8D7-0AB0644DF3FB}" destId="{6CFDC67E-BCDF-4DE6-B1F0-6CE4E9B95399}" srcOrd="1" destOrd="0" presId="urn:microsoft.com/office/officeart/2005/8/layout/list1"/>
    <dgm:cxn modelId="{02B1DD57-F3B9-4CD2-9596-9320FC446549}" type="presParOf" srcId="{713AF063-6B30-47B7-9624-4ED4082F26D0}" destId="{ED3DE0A9-E971-4853-99A2-50ED19AE327F}" srcOrd="5" destOrd="0" presId="urn:microsoft.com/office/officeart/2005/8/layout/list1"/>
    <dgm:cxn modelId="{7755D3A3-A78A-4346-9F08-CB5F4F2F356A}" type="presParOf" srcId="{713AF063-6B30-47B7-9624-4ED4082F26D0}" destId="{BCCC58C3-D2EE-45CD-9F5C-DBB23914B262}" srcOrd="6" destOrd="0" presId="urn:microsoft.com/office/officeart/2005/8/layout/list1"/>
    <dgm:cxn modelId="{74171152-7BA7-4A36-AAE5-2EE3CBA6AA45}" type="presParOf" srcId="{713AF063-6B30-47B7-9624-4ED4082F26D0}" destId="{20350C4C-4E8F-4682-B960-39DFD9AA2133}" srcOrd="7" destOrd="0" presId="urn:microsoft.com/office/officeart/2005/8/layout/list1"/>
    <dgm:cxn modelId="{0D57C457-F396-4EB5-8A6D-956C2D17C5F7}" type="presParOf" srcId="{713AF063-6B30-47B7-9624-4ED4082F26D0}" destId="{8626160F-3CD6-417E-BF78-171CCC6DE4A1}" srcOrd="8" destOrd="0" presId="urn:microsoft.com/office/officeart/2005/8/layout/list1"/>
    <dgm:cxn modelId="{F3CADCD0-BDE4-4CE5-A54D-A4E2C383E7F1}" type="presParOf" srcId="{8626160F-3CD6-417E-BF78-171CCC6DE4A1}" destId="{7F8912E8-0BCE-45A9-825F-366B478859F8}" srcOrd="0" destOrd="0" presId="urn:microsoft.com/office/officeart/2005/8/layout/list1"/>
    <dgm:cxn modelId="{7B9785F5-C321-40FF-B35B-1494B9B65F33}" type="presParOf" srcId="{8626160F-3CD6-417E-BF78-171CCC6DE4A1}" destId="{084D1B2D-9A45-450C-B560-B161215175BC}" srcOrd="1" destOrd="0" presId="urn:microsoft.com/office/officeart/2005/8/layout/list1"/>
    <dgm:cxn modelId="{72E3ADE6-E2D6-4C87-A0E0-09AFBF0D962C}" type="presParOf" srcId="{713AF063-6B30-47B7-9624-4ED4082F26D0}" destId="{7FD25FF6-4320-4BFF-B8C4-E82E7B090EEA}" srcOrd="9" destOrd="0" presId="urn:microsoft.com/office/officeart/2005/8/layout/list1"/>
    <dgm:cxn modelId="{A35DB41B-373F-410F-AC2F-A9EC9D532A68}" type="presParOf" srcId="{713AF063-6B30-47B7-9624-4ED4082F26D0}" destId="{7218E8EA-1DA9-47C5-BCB3-5C4A7E923E7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2488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1. Overview &amp; Basic Knowledge</a:t>
          </a:r>
        </a:p>
      </dsp:txBody>
      <dsp:txXfrm>
        <a:off x="24588" y="49469"/>
        <a:ext cx="7644747" cy="454509"/>
      </dsp:txXfrm>
    </dsp:sp>
    <dsp:sp modelId="{29DEE6A7-F1F1-4CC2-9051-D6D5360B4941}">
      <dsp:nvSpPr>
        <dsp:cNvPr id="0" name=""/>
        <dsp:cNvSpPr/>
      </dsp:nvSpPr>
      <dsp:spPr>
        <a:xfrm>
          <a:off x="0" y="58904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2. History &amp; Scope of Gambling</a:t>
          </a:r>
        </a:p>
      </dsp:txBody>
      <dsp:txXfrm>
        <a:off x="24588" y="613634"/>
        <a:ext cx="7644747" cy="454509"/>
      </dsp:txXfrm>
    </dsp:sp>
    <dsp:sp modelId="{2EAA0AED-A981-4CA3-AD87-FF6AC1D953B0}">
      <dsp:nvSpPr>
        <dsp:cNvPr id="0" name=""/>
        <dsp:cNvSpPr/>
      </dsp:nvSpPr>
      <dsp:spPr>
        <a:xfrm>
          <a:off x="0" y="115321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3. National Prevalence of Gambling Issues</a:t>
          </a:r>
        </a:p>
      </dsp:txBody>
      <dsp:txXfrm>
        <a:off x="24588" y="1177799"/>
        <a:ext cx="7644747" cy="454509"/>
      </dsp:txXfrm>
    </dsp:sp>
    <dsp:sp modelId="{B561AE99-4E13-4991-8CED-1073F8EDC8CD}">
      <dsp:nvSpPr>
        <dsp:cNvPr id="0" name=""/>
        <dsp:cNvSpPr/>
      </dsp:nvSpPr>
      <dsp:spPr>
        <a:xfrm>
          <a:off x="0" y="171737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4. Describing Gambling Disorder</a:t>
          </a:r>
        </a:p>
      </dsp:txBody>
      <dsp:txXfrm>
        <a:off x="24588" y="1741964"/>
        <a:ext cx="7644747" cy="454509"/>
      </dsp:txXfrm>
    </dsp:sp>
    <dsp:sp modelId="{C7234A7A-894A-4C68-A077-3831A39A1084}">
      <dsp:nvSpPr>
        <dsp:cNvPr id="0" name=""/>
        <dsp:cNvSpPr/>
      </dsp:nvSpPr>
      <dsp:spPr>
        <a:xfrm>
          <a:off x="0" y="228154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5. Screening &amp; Assessment</a:t>
          </a:r>
        </a:p>
      </dsp:txBody>
      <dsp:txXfrm>
        <a:off x="24588" y="2306129"/>
        <a:ext cx="7644747" cy="4545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158EE-33DF-44AD-A344-54AF50B96D97}">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98DE42-57E6-491A-93C9-7CFEB6D46B9F}">
      <dsp:nvSpPr>
        <dsp:cNvPr id="0" name=""/>
        <dsp:cNvSpPr/>
      </dsp:nvSpPr>
      <dsp:spPr>
        <a:xfrm>
          <a:off x="305246" y="197811"/>
          <a:ext cx="10152263" cy="39544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3888" tIns="50800" rIns="50800" bIns="50800" numCol="1" spcCol="1270" anchor="ctr" anchorCtr="0">
          <a:noAutofit/>
        </a:bodyPr>
        <a:lstStyle/>
        <a:p>
          <a:pPr lvl="0" algn="l" defTabSz="889000">
            <a:lnSpc>
              <a:spcPct val="90000"/>
            </a:lnSpc>
            <a:spcBef>
              <a:spcPct val="0"/>
            </a:spcBef>
            <a:spcAft>
              <a:spcPct val="35000"/>
            </a:spcAft>
            <a:buClr>
              <a:schemeClr val="bg2"/>
            </a:buClr>
          </a:pPr>
          <a:r>
            <a:rPr lang="en-US" sz="2000" b="1" kern="1200" dirty="0"/>
            <a:t>Unpredictable outcome</a:t>
          </a:r>
          <a:endParaRPr lang="en-US" sz="2000" kern="1200" dirty="0"/>
        </a:p>
      </dsp:txBody>
      <dsp:txXfrm>
        <a:off x="305246" y="197811"/>
        <a:ext cx="10152263" cy="395449"/>
      </dsp:txXfrm>
    </dsp:sp>
    <dsp:sp modelId="{1591975E-8E9F-458B-9ADE-28CE2F68CF5D}">
      <dsp:nvSpPr>
        <dsp:cNvPr id="0" name=""/>
        <dsp:cNvSpPr/>
      </dsp:nvSpPr>
      <dsp:spPr>
        <a:xfrm>
          <a:off x="58090" y="148380"/>
          <a:ext cx="494311" cy="494311"/>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8D6122E-9614-4315-8B92-D45483181445}">
      <dsp:nvSpPr>
        <dsp:cNvPr id="0" name=""/>
        <dsp:cNvSpPr/>
      </dsp:nvSpPr>
      <dsp:spPr>
        <a:xfrm>
          <a:off x="663361" y="791334"/>
          <a:ext cx="9794148" cy="39544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3888" tIns="50800" rIns="50800" bIns="50800" numCol="1" spcCol="1270" anchor="ctr" anchorCtr="0">
          <a:noAutofit/>
        </a:bodyPr>
        <a:lstStyle/>
        <a:p>
          <a:pPr lvl="0" algn="l" defTabSz="889000">
            <a:lnSpc>
              <a:spcPct val="90000"/>
            </a:lnSpc>
            <a:spcBef>
              <a:spcPct val="0"/>
            </a:spcBef>
            <a:spcAft>
              <a:spcPct val="35000"/>
            </a:spcAft>
          </a:pPr>
          <a:r>
            <a:rPr lang="en-US" sz="2000" b="1" kern="1200" dirty="0"/>
            <a:t>Fantasies of success</a:t>
          </a:r>
          <a:endParaRPr lang="en-US" sz="2000" b="1" kern="1200" dirty="0">
            <a:ea typeface="ヒラギノ角ゴ ProN W6" charset="0"/>
            <a:cs typeface="ヒラギノ角ゴ ProN W6" charset="0"/>
          </a:endParaRPr>
        </a:p>
      </dsp:txBody>
      <dsp:txXfrm>
        <a:off x="663361" y="791334"/>
        <a:ext cx="9794148" cy="395449"/>
      </dsp:txXfrm>
    </dsp:sp>
    <dsp:sp modelId="{3EBF9CAF-CC6F-46F9-9A39-32E4F5F2AF06}">
      <dsp:nvSpPr>
        <dsp:cNvPr id="0" name=""/>
        <dsp:cNvSpPr/>
      </dsp:nvSpPr>
      <dsp:spPr>
        <a:xfrm>
          <a:off x="416205" y="741903"/>
          <a:ext cx="494311" cy="494311"/>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2E142A0-2868-405E-883C-C3A4BB42C9E6}">
      <dsp:nvSpPr>
        <dsp:cNvPr id="0" name=""/>
        <dsp:cNvSpPr/>
      </dsp:nvSpPr>
      <dsp:spPr>
        <a:xfrm>
          <a:off x="859606" y="1384421"/>
          <a:ext cx="9597902" cy="39544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3888" tIns="50800" rIns="50800" bIns="50800" numCol="1" spcCol="1270" anchor="ctr" anchorCtr="0">
          <a:noAutofit/>
        </a:bodyPr>
        <a:lstStyle/>
        <a:p>
          <a:pPr lvl="0" algn="l" defTabSz="889000">
            <a:lnSpc>
              <a:spcPct val="90000"/>
            </a:lnSpc>
            <a:spcBef>
              <a:spcPct val="0"/>
            </a:spcBef>
            <a:spcAft>
              <a:spcPct val="35000"/>
            </a:spcAft>
          </a:pPr>
          <a:r>
            <a:rPr lang="en-US" sz="2000" b="1" kern="1200" dirty="0"/>
            <a:t>No biological test</a:t>
          </a:r>
          <a:endParaRPr lang="en-US" sz="2000" b="1" kern="1200" dirty="0">
            <a:ea typeface="ヒラギノ角ゴ ProN W6" charset="0"/>
            <a:cs typeface="ヒラギノ角ゴ ProN W6" charset="0"/>
          </a:endParaRPr>
        </a:p>
      </dsp:txBody>
      <dsp:txXfrm>
        <a:off x="859606" y="1384421"/>
        <a:ext cx="9597902" cy="395449"/>
      </dsp:txXfrm>
    </dsp:sp>
    <dsp:sp modelId="{1C13046C-869C-4403-8AD1-4871AEC14446}">
      <dsp:nvSpPr>
        <dsp:cNvPr id="0" name=""/>
        <dsp:cNvSpPr/>
      </dsp:nvSpPr>
      <dsp:spPr>
        <a:xfrm>
          <a:off x="612450" y="1334990"/>
          <a:ext cx="494311" cy="494311"/>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1710282-6CE2-4041-9449-64D0C5339111}">
      <dsp:nvSpPr>
        <dsp:cNvPr id="0" name=""/>
        <dsp:cNvSpPr/>
      </dsp:nvSpPr>
      <dsp:spPr>
        <a:xfrm>
          <a:off x="922266" y="1977944"/>
          <a:ext cx="9535243" cy="39544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3888" tIns="50800" rIns="50800" bIns="50800" numCol="1" spcCol="1270" anchor="ctr" anchorCtr="0">
          <a:noAutofit/>
        </a:bodyPr>
        <a:lstStyle/>
        <a:p>
          <a:pPr lvl="0" algn="l" defTabSz="889000">
            <a:lnSpc>
              <a:spcPct val="90000"/>
            </a:lnSpc>
            <a:spcBef>
              <a:spcPct val="0"/>
            </a:spcBef>
            <a:spcAft>
              <a:spcPct val="35000"/>
            </a:spcAft>
          </a:pPr>
          <a:r>
            <a:rPr lang="en-US" sz="2000" b="1" kern="1200" dirty="0"/>
            <a:t>Easier to hide</a:t>
          </a:r>
          <a:endParaRPr lang="en-US" sz="2000" b="1" kern="1200" dirty="0">
            <a:ea typeface="ヒラギノ角ゴ ProN W6" charset="0"/>
            <a:cs typeface="ヒラギノ角ゴ ProN W6" charset="0"/>
          </a:endParaRPr>
        </a:p>
      </dsp:txBody>
      <dsp:txXfrm>
        <a:off x="922266" y="1977944"/>
        <a:ext cx="9535243" cy="395449"/>
      </dsp:txXfrm>
    </dsp:sp>
    <dsp:sp modelId="{5D8C3A59-7FDB-46C1-B4E9-A8C1FEAD37AA}">
      <dsp:nvSpPr>
        <dsp:cNvPr id="0" name=""/>
        <dsp:cNvSpPr/>
      </dsp:nvSpPr>
      <dsp:spPr>
        <a:xfrm>
          <a:off x="675110" y="1928513"/>
          <a:ext cx="494311" cy="494311"/>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0A04687-C648-47F3-B28C-83407E5D94FE}">
      <dsp:nvSpPr>
        <dsp:cNvPr id="0" name=""/>
        <dsp:cNvSpPr/>
      </dsp:nvSpPr>
      <dsp:spPr>
        <a:xfrm>
          <a:off x="859606" y="2571466"/>
          <a:ext cx="9597902" cy="39544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3888" tIns="50800" rIns="50800" bIns="50800" numCol="1" spcCol="1270" anchor="ctr" anchorCtr="0">
          <a:noAutofit/>
        </a:bodyPr>
        <a:lstStyle/>
        <a:p>
          <a:pPr lvl="0" algn="l" defTabSz="889000">
            <a:lnSpc>
              <a:spcPct val="90000"/>
            </a:lnSpc>
            <a:spcBef>
              <a:spcPct val="0"/>
            </a:spcBef>
            <a:spcAft>
              <a:spcPct val="35000"/>
            </a:spcAft>
            <a:buClr>
              <a:schemeClr val="bg2"/>
            </a:buClr>
          </a:pPr>
          <a:r>
            <a:rPr lang="en-US" sz="2000" b="1" kern="1200" dirty="0"/>
            <a:t>Greater financial problems</a:t>
          </a:r>
          <a:endParaRPr lang="en-US" sz="2000" b="1" kern="1200" dirty="0">
            <a:ea typeface="ヒラギノ角ゴ ProN W6" charset="0"/>
            <a:cs typeface="ヒラギノ角ゴ ProN W6" charset="0"/>
          </a:endParaRPr>
        </a:p>
      </dsp:txBody>
      <dsp:txXfrm>
        <a:off x="859606" y="2571466"/>
        <a:ext cx="9597902" cy="395449"/>
      </dsp:txXfrm>
    </dsp:sp>
    <dsp:sp modelId="{D788606E-D4F2-4DED-85E6-50920E2464C3}">
      <dsp:nvSpPr>
        <dsp:cNvPr id="0" name=""/>
        <dsp:cNvSpPr/>
      </dsp:nvSpPr>
      <dsp:spPr>
        <a:xfrm>
          <a:off x="612450" y="2522035"/>
          <a:ext cx="494311" cy="494311"/>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F422974-42C5-438B-9203-1F07207F559F}">
      <dsp:nvSpPr>
        <dsp:cNvPr id="0" name=""/>
        <dsp:cNvSpPr/>
      </dsp:nvSpPr>
      <dsp:spPr>
        <a:xfrm>
          <a:off x="663361" y="3164554"/>
          <a:ext cx="9794148" cy="39544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3888" tIns="50800" rIns="50800" bIns="50800" numCol="1" spcCol="1270" anchor="ctr" anchorCtr="0">
          <a:noAutofit/>
        </a:bodyPr>
        <a:lstStyle/>
        <a:p>
          <a:pPr lvl="0" algn="l" defTabSz="889000">
            <a:lnSpc>
              <a:spcPct val="90000"/>
            </a:lnSpc>
            <a:spcBef>
              <a:spcPct val="0"/>
            </a:spcBef>
            <a:spcAft>
              <a:spcPct val="35000"/>
            </a:spcAft>
          </a:pPr>
          <a:r>
            <a:rPr lang="en-US" sz="2000" b="1" kern="1200" dirty="0"/>
            <a:t>Intensity of family anger</a:t>
          </a:r>
          <a:endParaRPr lang="en-US" sz="2000" b="1" kern="1200" dirty="0">
            <a:ea typeface="ヒラギノ角ゴ ProN W6" charset="0"/>
            <a:cs typeface="ヒラギノ角ゴ ProN W6" charset="0"/>
          </a:endParaRPr>
        </a:p>
      </dsp:txBody>
      <dsp:txXfrm>
        <a:off x="663361" y="3164554"/>
        <a:ext cx="9794148" cy="395449"/>
      </dsp:txXfrm>
    </dsp:sp>
    <dsp:sp modelId="{0DA37301-88AB-4A59-8B98-6A88946A7196}">
      <dsp:nvSpPr>
        <dsp:cNvPr id="0" name=""/>
        <dsp:cNvSpPr/>
      </dsp:nvSpPr>
      <dsp:spPr>
        <a:xfrm>
          <a:off x="416205" y="3115122"/>
          <a:ext cx="494311" cy="494311"/>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1D77502-DE21-40E7-9CC6-FE84824ECBC2}">
      <dsp:nvSpPr>
        <dsp:cNvPr id="0" name=""/>
        <dsp:cNvSpPr/>
      </dsp:nvSpPr>
      <dsp:spPr>
        <a:xfrm>
          <a:off x="305246" y="3758076"/>
          <a:ext cx="10152263" cy="39544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3888" tIns="50800" rIns="50800" bIns="50800" numCol="1" spcCol="1270" anchor="ctr" anchorCtr="0">
          <a:noAutofit/>
        </a:bodyPr>
        <a:lstStyle/>
        <a:p>
          <a:pPr lvl="0" algn="l" defTabSz="889000">
            <a:lnSpc>
              <a:spcPct val="90000"/>
            </a:lnSpc>
            <a:spcBef>
              <a:spcPct val="0"/>
            </a:spcBef>
            <a:spcAft>
              <a:spcPct val="35000"/>
            </a:spcAft>
          </a:pPr>
          <a:r>
            <a:rPr lang="en-US" sz="2000" b="1" kern="1200" dirty="0"/>
            <a:t>Less public awareness and acceptance</a:t>
          </a:r>
        </a:p>
      </dsp:txBody>
      <dsp:txXfrm>
        <a:off x="305246" y="3758076"/>
        <a:ext cx="10152263" cy="395449"/>
      </dsp:txXfrm>
    </dsp:sp>
    <dsp:sp modelId="{C2E1F7E9-4CF4-49F8-B648-13C8E05B6DEA}">
      <dsp:nvSpPr>
        <dsp:cNvPr id="0" name=""/>
        <dsp:cNvSpPr/>
      </dsp:nvSpPr>
      <dsp:spPr>
        <a:xfrm>
          <a:off x="58090" y="3708645"/>
          <a:ext cx="494311" cy="494311"/>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E96B-7710-436E-85C6-283B281A442A}">
      <dsp:nvSpPr>
        <dsp:cNvPr id="0" name=""/>
        <dsp:cNvSpPr/>
      </dsp:nvSpPr>
      <dsp:spPr>
        <a:xfrm>
          <a:off x="725137" y="905"/>
          <a:ext cx="1596648" cy="9579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Depression</a:t>
          </a:r>
        </a:p>
      </dsp:txBody>
      <dsp:txXfrm>
        <a:off x="725137" y="905"/>
        <a:ext cx="1596648" cy="957988"/>
      </dsp:txXfrm>
    </dsp:sp>
    <dsp:sp modelId="{7A8D139B-4FF2-4885-9AB9-0BED7FE6EA90}">
      <dsp:nvSpPr>
        <dsp:cNvPr id="0" name=""/>
        <dsp:cNvSpPr/>
      </dsp:nvSpPr>
      <dsp:spPr>
        <a:xfrm>
          <a:off x="2481450" y="905"/>
          <a:ext cx="1596648" cy="957988"/>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Bipolar</a:t>
          </a:r>
        </a:p>
      </dsp:txBody>
      <dsp:txXfrm>
        <a:off x="2481450" y="905"/>
        <a:ext cx="1596648" cy="957988"/>
      </dsp:txXfrm>
    </dsp:sp>
    <dsp:sp modelId="{C66580A1-939B-4297-9729-4D75044FECB7}">
      <dsp:nvSpPr>
        <dsp:cNvPr id="0" name=""/>
        <dsp:cNvSpPr/>
      </dsp:nvSpPr>
      <dsp:spPr>
        <a:xfrm>
          <a:off x="4237763" y="905"/>
          <a:ext cx="1596648" cy="957988"/>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Mania / Mood</a:t>
          </a:r>
        </a:p>
      </dsp:txBody>
      <dsp:txXfrm>
        <a:off x="4237763" y="905"/>
        <a:ext cx="1596648" cy="957988"/>
      </dsp:txXfrm>
    </dsp:sp>
    <dsp:sp modelId="{1A9015DF-D69C-48E0-AD28-D448F143A7A0}">
      <dsp:nvSpPr>
        <dsp:cNvPr id="0" name=""/>
        <dsp:cNvSpPr/>
      </dsp:nvSpPr>
      <dsp:spPr>
        <a:xfrm>
          <a:off x="725137" y="1118559"/>
          <a:ext cx="1596648" cy="957988"/>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Anxiety</a:t>
          </a:r>
        </a:p>
      </dsp:txBody>
      <dsp:txXfrm>
        <a:off x="725137" y="1118559"/>
        <a:ext cx="1596648" cy="957988"/>
      </dsp:txXfrm>
    </dsp:sp>
    <dsp:sp modelId="{4C760E10-694F-478A-B720-44DD0275EA3C}">
      <dsp:nvSpPr>
        <dsp:cNvPr id="0" name=""/>
        <dsp:cNvSpPr/>
      </dsp:nvSpPr>
      <dsp:spPr>
        <a:xfrm>
          <a:off x="2481450" y="1118559"/>
          <a:ext cx="1596648" cy="957988"/>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ADHD</a:t>
          </a:r>
        </a:p>
      </dsp:txBody>
      <dsp:txXfrm>
        <a:off x="2481450" y="1118559"/>
        <a:ext cx="1596648" cy="957988"/>
      </dsp:txXfrm>
    </dsp:sp>
    <dsp:sp modelId="{1064B50F-BE09-49C5-A321-56BBBFCA5BE6}">
      <dsp:nvSpPr>
        <dsp:cNvPr id="0" name=""/>
        <dsp:cNvSpPr/>
      </dsp:nvSpPr>
      <dsp:spPr>
        <a:xfrm>
          <a:off x="4237763" y="1118559"/>
          <a:ext cx="1596648" cy="957988"/>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ICD</a:t>
          </a:r>
        </a:p>
      </dsp:txBody>
      <dsp:txXfrm>
        <a:off x="4237763" y="1118559"/>
        <a:ext cx="1596648" cy="957988"/>
      </dsp:txXfrm>
    </dsp:sp>
    <dsp:sp modelId="{C67730D1-EC41-4257-8839-F659B6CA328D}">
      <dsp:nvSpPr>
        <dsp:cNvPr id="0" name=""/>
        <dsp:cNvSpPr/>
      </dsp:nvSpPr>
      <dsp:spPr>
        <a:xfrm>
          <a:off x="1603294" y="2236213"/>
          <a:ext cx="1596648" cy="957988"/>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Alcohol Use</a:t>
          </a:r>
        </a:p>
      </dsp:txBody>
      <dsp:txXfrm>
        <a:off x="1603294" y="2236213"/>
        <a:ext cx="1596648" cy="957988"/>
      </dsp:txXfrm>
    </dsp:sp>
    <dsp:sp modelId="{B7A1C527-D8C3-4FC4-9D97-EB31DB88C7C4}">
      <dsp:nvSpPr>
        <dsp:cNvPr id="0" name=""/>
        <dsp:cNvSpPr/>
      </dsp:nvSpPr>
      <dsp:spPr>
        <a:xfrm>
          <a:off x="3359607" y="2236213"/>
          <a:ext cx="1596648" cy="957988"/>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Personality</a:t>
          </a:r>
        </a:p>
      </dsp:txBody>
      <dsp:txXfrm>
        <a:off x="3359607" y="2236213"/>
        <a:ext cx="1596648" cy="9579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30C2C-FEE3-4627-A4E5-193B2919BF23}">
      <dsp:nvSpPr>
        <dsp:cNvPr id="0" name=""/>
        <dsp:cNvSpPr/>
      </dsp:nvSpPr>
      <dsp:spPr>
        <a:xfrm>
          <a:off x="415130" y="0"/>
          <a:ext cx="4351338" cy="435133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t>10+</a:t>
          </a:r>
        </a:p>
      </dsp:txBody>
      <dsp:txXfrm>
        <a:off x="1774924" y="217566"/>
        <a:ext cx="1631751" cy="435133"/>
      </dsp:txXfrm>
    </dsp:sp>
    <dsp:sp modelId="{905626EE-C7E2-4151-9599-C8448E457CD1}">
      <dsp:nvSpPr>
        <dsp:cNvPr id="0" name=""/>
        <dsp:cNvSpPr/>
      </dsp:nvSpPr>
      <dsp:spPr>
        <a:xfrm>
          <a:off x="741481" y="652700"/>
          <a:ext cx="3698637" cy="3698637"/>
        </a:xfrm>
        <a:prstGeom prst="ellipse">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t>6-9</a:t>
          </a:r>
        </a:p>
      </dsp:txBody>
      <dsp:txXfrm>
        <a:off x="1793281" y="865372"/>
        <a:ext cx="1595037" cy="425343"/>
      </dsp:txXfrm>
    </dsp:sp>
    <dsp:sp modelId="{21156467-66DD-4101-8358-86DF3D2D78A6}">
      <dsp:nvSpPr>
        <dsp:cNvPr id="0" name=""/>
        <dsp:cNvSpPr/>
      </dsp:nvSpPr>
      <dsp:spPr>
        <a:xfrm>
          <a:off x="1067831" y="1305401"/>
          <a:ext cx="3045936" cy="304593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t>4-5</a:t>
          </a:r>
        </a:p>
      </dsp:txBody>
      <dsp:txXfrm>
        <a:off x="1802663" y="1515571"/>
        <a:ext cx="1576272" cy="420339"/>
      </dsp:txXfrm>
    </dsp:sp>
    <dsp:sp modelId="{0DB2B791-EF40-4E05-BAB2-7C13321EE20C}">
      <dsp:nvSpPr>
        <dsp:cNvPr id="0" name=""/>
        <dsp:cNvSpPr/>
      </dsp:nvSpPr>
      <dsp:spPr>
        <a:xfrm>
          <a:off x="1394182" y="1958102"/>
          <a:ext cx="2393235" cy="2393235"/>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t>1-3</a:t>
          </a:r>
        </a:p>
      </dsp:txBody>
      <dsp:txXfrm>
        <a:off x="1944626" y="2173493"/>
        <a:ext cx="1292347" cy="430782"/>
      </dsp:txXfrm>
    </dsp:sp>
    <dsp:sp modelId="{526B7C76-4509-4313-BC87-5E2B15C8EB8C}">
      <dsp:nvSpPr>
        <dsp:cNvPr id="0" name=""/>
        <dsp:cNvSpPr/>
      </dsp:nvSpPr>
      <dsp:spPr>
        <a:xfrm>
          <a:off x="1720532" y="2610802"/>
          <a:ext cx="1740535" cy="174053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No Problem</a:t>
          </a:r>
        </a:p>
      </dsp:txBody>
      <dsp:txXfrm>
        <a:off x="1975427" y="3045936"/>
        <a:ext cx="1230744" cy="87026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3F671-A61B-4C9A-9D03-2F1827D95844}">
      <dsp:nvSpPr>
        <dsp:cNvPr id="0" name=""/>
        <dsp:cNvSpPr/>
      </dsp:nvSpPr>
      <dsp:spPr>
        <a:xfrm>
          <a:off x="8492883" y="1207422"/>
          <a:ext cx="1936515" cy="1936832"/>
        </a:xfrm>
        <a:prstGeom prst="ellipse">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C0706DD1-670F-4B21-A91E-11C5276BD249}">
      <dsp:nvSpPr>
        <dsp:cNvPr id="0" name=""/>
        <dsp:cNvSpPr/>
      </dsp:nvSpPr>
      <dsp:spPr>
        <a:xfrm>
          <a:off x="8556781" y="1271995"/>
          <a:ext cx="1807689" cy="1807687"/>
        </a:xfrm>
        <a:prstGeom prst="ellipse">
          <a:avLst/>
        </a:prstGeom>
        <a:solidFill>
          <a:schemeClr val="bg1"/>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Compulsive / Pathological Gambling</a:t>
          </a:r>
        </a:p>
      </dsp:txBody>
      <dsp:txXfrm>
        <a:off x="8815464" y="1530284"/>
        <a:ext cx="1291353" cy="1291108"/>
      </dsp:txXfrm>
    </dsp:sp>
    <dsp:sp modelId="{1837F915-AED4-4C1A-8B8C-8023827BA7EA}">
      <dsp:nvSpPr>
        <dsp:cNvPr id="0" name=""/>
        <dsp:cNvSpPr/>
      </dsp:nvSpPr>
      <dsp:spPr>
        <a:xfrm rot="2700000">
          <a:off x="6490520" y="1207523"/>
          <a:ext cx="1936291" cy="1936291"/>
        </a:xfrm>
        <a:prstGeom prst="teardrop">
          <a:avLst>
            <a:gd name="adj" fmla="val 100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06556D57-91A6-4C05-94C2-70F5D47DCA45}">
      <dsp:nvSpPr>
        <dsp:cNvPr id="0" name=""/>
        <dsp:cNvSpPr/>
      </dsp:nvSpPr>
      <dsp:spPr>
        <a:xfrm>
          <a:off x="6556368"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Problem Gambling</a:t>
          </a:r>
        </a:p>
      </dsp:txBody>
      <dsp:txXfrm>
        <a:off x="6814020" y="1530284"/>
        <a:ext cx="1291353" cy="1291108"/>
      </dsp:txXfrm>
    </dsp:sp>
    <dsp:sp modelId="{0E1685D4-4EEA-47CC-8129-360C6D3662FE}">
      <dsp:nvSpPr>
        <dsp:cNvPr id="0" name=""/>
        <dsp:cNvSpPr/>
      </dsp:nvSpPr>
      <dsp:spPr>
        <a:xfrm rot="2700000">
          <a:off x="4490107" y="1207523"/>
          <a:ext cx="1936291" cy="1936291"/>
        </a:xfrm>
        <a:prstGeom prst="teardrop">
          <a:avLst>
            <a:gd name="adj" fmla="val 10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sp>
    <dsp:sp modelId="{E9277940-FFCF-4DC6-8687-49402B9B8206}">
      <dsp:nvSpPr>
        <dsp:cNvPr id="0" name=""/>
        <dsp:cNvSpPr/>
      </dsp:nvSpPr>
      <dsp:spPr>
        <a:xfrm>
          <a:off x="4554924"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Serious Social Gambling</a:t>
          </a:r>
        </a:p>
      </dsp:txBody>
      <dsp:txXfrm>
        <a:off x="4812576" y="1530284"/>
        <a:ext cx="1291353" cy="1291108"/>
      </dsp:txXfrm>
    </dsp:sp>
    <dsp:sp modelId="{5183E7F1-0623-43E5-B492-147CDB28D9A0}">
      <dsp:nvSpPr>
        <dsp:cNvPr id="0" name=""/>
        <dsp:cNvSpPr/>
      </dsp:nvSpPr>
      <dsp:spPr>
        <a:xfrm rot="2700000">
          <a:off x="2488664" y="1207523"/>
          <a:ext cx="1936291" cy="1936291"/>
        </a:xfrm>
        <a:prstGeom prst="teardrop">
          <a:avLst>
            <a:gd name="adj" fmla="val 100000"/>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4FC3A500-EFBC-47A9-BAFF-12F2D9867F5A}">
      <dsp:nvSpPr>
        <dsp:cNvPr id="0" name=""/>
        <dsp:cNvSpPr/>
      </dsp:nvSpPr>
      <dsp:spPr>
        <a:xfrm>
          <a:off x="2553480"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Casual / Social Gambling</a:t>
          </a:r>
        </a:p>
      </dsp:txBody>
      <dsp:txXfrm>
        <a:off x="2812163" y="1530284"/>
        <a:ext cx="1291353" cy="1291108"/>
      </dsp:txXfrm>
    </dsp:sp>
    <dsp:sp modelId="{2211A93D-0698-4ACE-88AD-9907FE80B628}">
      <dsp:nvSpPr>
        <dsp:cNvPr id="0" name=""/>
        <dsp:cNvSpPr/>
      </dsp:nvSpPr>
      <dsp:spPr>
        <a:xfrm rot="2700000">
          <a:off x="487220" y="1207523"/>
          <a:ext cx="1936291" cy="1936291"/>
        </a:xfrm>
        <a:prstGeom prst="teardrop">
          <a:avLst>
            <a:gd name="adj" fmla="val 10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sp>
    <dsp:sp modelId="{03DF9CAF-8098-4EBA-9F9D-1CAF76932E32}">
      <dsp:nvSpPr>
        <dsp:cNvPr id="0" name=""/>
        <dsp:cNvSpPr/>
      </dsp:nvSpPr>
      <dsp:spPr>
        <a:xfrm>
          <a:off x="552036" y="1271995"/>
          <a:ext cx="1807689" cy="1807687"/>
        </a:xfrm>
        <a:prstGeom prst="ellipse">
          <a:avLst/>
        </a:prstGeom>
        <a:solidFill>
          <a:schemeClr val="lt1">
            <a:alpha val="90000"/>
            <a:hueOff val="0"/>
            <a:satOff val="0"/>
            <a:lumOff val="0"/>
            <a:alphaOff val="0"/>
          </a:schemeClr>
        </a:solidFill>
        <a:ln w="63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 Gambling</a:t>
          </a:r>
        </a:p>
      </dsp:txBody>
      <dsp:txXfrm>
        <a:off x="810719" y="1530284"/>
        <a:ext cx="1291353" cy="12911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F99F6-09CC-436E-B882-AD70B875EB46}">
      <dsp:nvSpPr>
        <dsp:cNvPr id="0" name=""/>
        <dsp:cNvSpPr/>
      </dsp:nvSpPr>
      <dsp:spPr>
        <a:xfrm>
          <a:off x="0" y="0"/>
          <a:ext cx="10941989" cy="127006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buClr>
              <a:srgbClr val="0D3B52"/>
            </a:buClr>
            <a:buFont typeface="Trajan Pro" charset="0"/>
            <a:buChar char="•"/>
          </a:pPr>
          <a:r>
            <a:rPr lang="en-US" sz="1900" kern="1200" dirty="0">
              <a:solidFill>
                <a:schemeClr val="bg1"/>
              </a:solidFill>
              <a:latin typeface="Trajan Pro" charset="0"/>
              <a:ea typeface="Trajan Pro Bold" charset="0"/>
              <a:cs typeface="Trajan Pro Bold" charset="0"/>
              <a:sym typeface="Trajan Pro Bold" charset="0"/>
            </a:rPr>
            <a:t>Social Gambler</a:t>
          </a:r>
          <a:endParaRPr lang="en-US" sz="19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charset="0"/>
              <a:cs typeface="Trajan Pro" charset="0"/>
              <a:sym typeface="Trajan Pro" charset="0"/>
            </a:rPr>
            <a:t>Fun and entertainment</a:t>
          </a:r>
          <a:endParaRPr lang="en-US" sz="1500" kern="1200" dirty="0">
            <a:solidFill>
              <a:schemeClr val="bg1"/>
            </a:solidFill>
            <a:latin typeface="Trajan Pro" charset="0"/>
            <a:sym typeface="Trajan Pro" charset="0"/>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charset="0"/>
              <a:cs typeface="Trajan Pro" charset="0"/>
              <a:sym typeface="Trajan Pro" charset="0"/>
            </a:rPr>
            <a:t>Controlled, infrequent gambling</a:t>
          </a:r>
          <a:endParaRPr lang="en-US" sz="1500" kern="1200" dirty="0">
            <a:solidFill>
              <a:schemeClr val="bg1"/>
            </a:solidFill>
            <a:latin typeface="Trajan Pro" charset="0"/>
            <a:sym typeface="Trajan Pro" charset="0"/>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charset="0"/>
              <a:cs typeface="Trajan Pro" charset="0"/>
              <a:sym typeface="Trajan Pro" charset="0"/>
            </a:rPr>
            <a:t>Progression is rare and is usually linked to trauma or predisposing factor</a:t>
          </a:r>
          <a:endParaRPr lang="en-US" sz="1500" kern="1200" dirty="0">
            <a:solidFill>
              <a:schemeClr val="bg1"/>
            </a:solidFill>
            <a:latin typeface="Trajan Pro" charset="0"/>
            <a:sym typeface="Trajan Pro" charset="0"/>
          </a:endParaRPr>
        </a:p>
      </dsp:txBody>
      <dsp:txXfrm>
        <a:off x="2315404" y="0"/>
        <a:ext cx="8626584" cy="1270064"/>
      </dsp:txXfrm>
    </dsp:sp>
    <dsp:sp modelId="{BFBD2357-D49B-4034-98DF-FC04E8BA5A03}">
      <dsp:nvSpPr>
        <dsp:cNvPr id="0" name=""/>
        <dsp:cNvSpPr/>
      </dsp:nvSpPr>
      <dsp:spPr>
        <a:xfrm>
          <a:off x="127006" y="127006"/>
          <a:ext cx="2188397" cy="101605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1004" b="-19299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F6FA455-1CCD-4D6E-94A5-6D7954776E88}">
      <dsp:nvSpPr>
        <dsp:cNvPr id="0" name=""/>
        <dsp:cNvSpPr/>
      </dsp:nvSpPr>
      <dsp:spPr>
        <a:xfrm>
          <a:off x="0" y="1397071"/>
          <a:ext cx="10941989" cy="1270064"/>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buClr>
              <a:srgbClr val="0D3B52"/>
            </a:buClr>
            <a:buFont typeface="Trajan Pro" charset="0"/>
            <a:buChar char="•"/>
          </a:pPr>
          <a:r>
            <a:rPr lang="en-US" sz="1900" kern="1200" dirty="0">
              <a:solidFill>
                <a:schemeClr val="bg1"/>
              </a:solidFill>
              <a:latin typeface="Trajan Pro" charset="0"/>
              <a:ea typeface="Trajan Pro Bold" charset="0"/>
              <a:cs typeface="Trajan Pro Bold" charset="0"/>
              <a:sym typeface="Trajan Pro Bold" charset="0"/>
            </a:rPr>
            <a:t>Serious Social Gambler</a:t>
          </a:r>
          <a:endParaRPr lang="en-US" sz="19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charset="0"/>
              <a:cs typeface="Trajan Pro" charset="0"/>
              <a:sym typeface="Trajan Pro" charset="0"/>
            </a:rPr>
            <a:t>Hobby, major source of entertainment</a:t>
          </a:r>
          <a:endParaRPr lang="en-US" sz="1500" kern="1200" dirty="0">
            <a:solidFill>
              <a:schemeClr val="bg1"/>
            </a:solidFill>
            <a:latin typeface="Trajan Pro" charset="0"/>
            <a:sym typeface="Trajan Pro" charset="0"/>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charset="0"/>
              <a:cs typeface="Trajan Pro" charset="0"/>
              <a:sym typeface="Trajan Pro" charset="0"/>
            </a:rPr>
            <a:t>Could quit, but would miss the activity</a:t>
          </a:r>
          <a:endParaRPr lang="en-US" sz="1500" kern="1200" dirty="0">
            <a:solidFill>
              <a:schemeClr val="bg1"/>
            </a:solidFill>
            <a:latin typeface="Trajan Pro" charset="0"/>
            <a:sym typeface="Trajan Pro" charset="0"/>
          </a:endParaRPr>
        </a:p>
      </dsp:txBody>
      <dsp:txXfrm>
        <a:off x="2315404" y="1397071"/>
        <a:ext cx="8626584" cy="1270064"/>
      </dsp:txXfrm>
    </dsp:sp>
    <dsp:sp modelId="{B8951C82-6C86-42B0-BB01-87378ACADC34}">
      <dsp:nvSpPr>
        <dsp:cNvPr id="0" name=""/>
        <dsp:cNvSpPr/>
      </dsp:nvSpPr>
      <dsp:spPr>
        <a:xfrm>
          <a:off x="127006" y="1524077"/>
          <a:ext cx="2188397" cy="10160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7AB54B-DC18-442B-B807-C6E964CBCD31}">
      <dsp:nvSpPr>
        <dsp:cNvPr id="0" name=""/>
        <dsp:cNvSpPr/>
      </dsp:nvSpPr>
      <dsp:spPr>
        <a:xfrm>
          <a:off x="0" y="2794142"/>
          <a:ext cx="10941989" cy="1270064"/>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solidFill>
                <a:schemeClr val="bg1"/>
              </a:solidFill>
            </a:rPr>
            <a:t>Professional Gambler</a:t>
          </a:r>
        </a:p>
        <a:p>
          <a:pPr marL="114300" lvl="1" indent="-114300" algn="l" defTabSz="666750">
            <a:lnSpc>
              <a:spcPct val="90000"/>
            </a:lnSpc>
            <a:spcBef>
              <a:spcPct val="0"/>
            </a:spcBef>
            <a:spcAft>
              <a:spcPct val="15000"/>
            </a:spcAft>
            <a:buClr>
              <a:srgbClr val="FFFFFF"/>
            </a:buClr>
            <a:buChar char="••"/>
          </a:pPr>
          <a:r>
            <a:rPr lang="en-US" sz="1500" kern="1200" dirty="0">
              <a:solidFill>
                <a:schemeClr val="bg1"/>
              </a:solidFill>
              <a:latin typeface="Trajan Pro" charset="0"/>
              <a:ea typeface="Trajan Pro Bold" charset="0"/>
              <a:cs typeface="Trajan Pro Bold" charset="0"/>
              <a:sym typeface="Trajan Pro Bold" charset="0"/>
            </a:rPr>
            <a:t>Primary source of income</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Bold" charset="0"/>
              <a:cs typeface="Trajan Pro Bold" charset="0"/>
              <a:sym typeface="Trajan Pro Bold" charset="0"/>
            </a:rPr>
            <a:t>Gambling is his business</a:t>
          </a:r>
          <a:endParaRPr lang="en-US" sz="1500" kern="1200" dirty="0">
            <a:solidFill>
              <a:schemeClr val="bg1"/>
            </a:solidFill>
            <a:latin typeface="Trajan Pro" charset="0"/>
            <a:ea typeface="ヒラギノ角ゴ ProN W6" charset="0"/>
            <a:cs typeface="ヒラギノ角ゴ ProN W6" charset="0"/>
            <a:sym typeface="Trajan Pro Bold" charset="0"/>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Bold" charset="0"/>
              <a:cs typeface="Trajan Pro Bold" charset="0"/>
              <a:sym typeface="Trajan Pro Bold" charset="0"/>
            </a:rPr>
            <a:t>Controlled, calculated betting</a:t>
          </a:r>
          <a:endParaRPr lang="en-US" sz="1500" kern="1200" dirty="0">
            <a:solidFill>
              <a:schemeClr val="bg1"/>
            </a:solidFill>
            <a:latin typeface="Trajan Pro" charset="0"/>
            <a:ea typeface="ヒラギノ角ゴ ProN W6" charset="0"/>
            <a:cs typeface="ヒラギノ角ゴ ProN W6" charset="0"/>
            <a:sym typeface="Trajan Pro Bold" charset="0"/>
          </a:endParaRPr>
        </a:p>
      </dsp:txBody>
      <dsp:txXfrm>
        <a:off x="2315404" y="2794142"/>
        <a:ext cx="8626584" cy="1270064"/>
      </dsp:txXfrm>
    </dsp:sp>
    <dsp:sp modelId="{F20CEA8B-1BB5-421A-8377-2C65215D98F7}">
      <dsp:nvSpPr>
        <dsp:cNvPr id="0" name=""/>
        <dsp:cNvSpPr/>
      </dsp:nvSpPr>
      <dsp:spPr>
        <a:xfrm>
          <a:off x="127006" y="2921148"/>
          <a:ext cx="2188397" cy="1016051"/>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32002" b="-121998"/>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B12C736-F58E-4614-AF80-0152592F4FE5}">
      <dsp:nvSpPr>
        <dsp:cNvPr id="0" name=""/>
        <dsp:cNvSpPr/>
      </dsp:nvSpPr>
      <dsp:spPr>
        <a:xfrm>
          <a:off x="0" y="4191213"/>
          <a:ext cx="10941989" cy="1270064"/>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solidFill>
                <a:schemeClr val="bg1"/>
              </a:solidFill>
              <a:latin typeface="Trajan Pro" charset="0"/>
              <a:ea typeface="ヒラギノ角ゴ ProN W6" charset="0"/>
              <a:cs typeface="ヒラギノ角ゴ ProN W6" charset="0"/>
              <a:sym typeface="Trajan Pro Bold" charset="0"/>
            </a:rPr>
            <a:t>Antisocial Gambler</a:t>
          </a: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ヒラギノ角ゴ ProN W6" charset="0"/>
              <a:cs typeface="ヒラギノ角ゴ ProN W6" charset="0"/>
              <a:sym typeface="Trajan Pro Bold" charset="0"/>
            </a:rPr>
            <a:t>Gambling in a criminal capacity</a:t>
          </a:r>
        </a:p>
        <a:p>
          <a:pPr marL="114300" lvl="1" indent="-114300" algn="l" defTabSz="666750">
            <a:lnSpc>
              <a:spcPct val="90000"/>
            </a:lnSpc>
            <a:spcBef>
              <a:spcPct val="0"/>
            </a:spcBef>
            <a:spcAft>
              <a:spcPct val="15000"/>
            </a:spcAft>
            <a:buClr>
              <a:srgbClr val="FFFFFF"/>
            </a:buClr>
            <a:buChar char="••"/>
          </a:pPr>
          <a:r>
            <a:rPr lang="en-US" sz="1500" kern="1200" dirty="0">
              <a:solidFill>
                <a:schemeClr val="bg1"/>
              </a:solidFill>
              <a:latin typeface="Trajan Pro" charset="0"/>
              <a:ea typeface="Trajan Pro Bold" charset="0"/>
              <a:cs typeface="Trajan Pro Bold" charset="0"/>
              <a:sym typeface="Trajan Pro Bold" charset="0"/>
            </a:rPr>
            <a:t>Career of illegal gains</a:t>
          </a:r>
          <a:endParaRPr lang="en-US" sz="1500" kern="1200" dirty="0">
            <a:solidFill>
              <a:schemeClr val="bg1"/>
            </a:solidFill>
            <a:latin typeface="Trajan Pro" charset="0"/>
            <a:ea typeface="ヒラギノ角ゴ ProN W6" charset="0"/>
            <a:cs typeface="ヒラギノ角ゴ ProN W6" charset="0"/>
            <a:sym typeface="Trajan Pro Bold" charset="0"/>
          </a:endParaRPr>
        </a:p>
        <a:p>
          <a:pPr marL="114300" lvl="1" indent="-114300" algn="l" defTabSz="666750">
            <a:lnSpc>
              <a:spcPct val="90000"/>
            </a:lnSpc>
            <a:spcBef>
              <a:spcPct val="0"/>
            </a:spcBef>
            <a:spcAft>
              <a:spcPct val="15000"/>
            </a:spcAft>
            <a:buChar char="••"/>
          </a:pPr>
          <a:r>
            <a:rPr lang="en-US" sz="1500" kern="1200" dirty="0">
              <a:solidFill>
                <a:schemeClr val="bg1"/>
              </a:solidFill>
              <a:latin typeface="Trajan Pro" charset="0"/>
              <a:ea typeface="Trajan Pro Bold" charset="0"/>
              <a:cs typeface="Trajan Pro Bold" charset="0"/>
              <a:sym typeface="Trajan Pro Bold" charset="0"/>
            </a:rPr>
            <a:t>Cheating / Violating the rights and resources of others</a:t>
          </a:r>
          <a:endParaRPr lang="en-US" sz="1500" kern="1200" dirty="0">
            <a:solidFill>
              <a:schemeClr val="bg1"/>
            </a:solidFill>
            <a:latin typeface="Trajan Pro" charset="0"/>
            <a:ea typeface="ヒラギノ角ゴ ProN W6" charset="0"/>
            <a:cs typeface="ヒラギノ角ゴ ProN W6" charset="0"/>
            <a:sym typeface="Trajan Pro Bold" charset="0"/>
          </a:endParaRPr>
        </a:p>
      </dsp:txBody>
      <dsp:txXfrm>
        <a:off x="2315404" y="4191213"/>
        <a:ext cx="8626584" cy="1270064"/>
      </dsp:txXfrm>
    </dsp:sp>
    <dsp:sp modelId="{3E3FA59E-CFC9-45B4-8235-C420BB4CDE7C}">
      <dsp:nvSpPr>
        <dsp:cNvPr id="0" name=""/>
        <dsp:cNvSpPr/>
      </dsp:nvSpPr>
      <dsp:spPr>
        <a:xfrm>
          <a:off x="127006" y="4318219"/>
          <a:ext cx="2188397" cy="101605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D93A4-1F18-4487-814A-6AEA751D6BDC}">
      <dsp:nvSpPr>
        <dsp:cNvPr id="0" name=""/>
        <dsp:cNvSpPr/>
      </dsp:nvSpPr>
      <dsp:spPr>
        <a:xfrm rot="10800000">
          <a:off x="1301876" y="180752"/>
          <a:ext cx="3445764" cy="1735836"/>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5455" tIns="148590" rIns="277368" bIns="148590" numCol="1" spcCol="1270" anchor="ctr" anchorCtr="0">
          <a:noAutofit/>
        </a:bodyPr>
        <a:lstStyle/>
        <a:p>
          <a:pPr lvl="0" algn="ctr" defTabSz="1733550">
            <a:lnSpc>
              <a:spcPct val="90000"/>
            </a:lnSpc>
            <a:spcBef>
              <a:spcPct val="0"/>
            </a:spcBef>
            <a:spcAft>
              <a:spcPct val="35000"/>
            </a:spcAft>
          </a:pPr>
          <a:r>
            <a:rPr lang="en-US" sz="3900" kern="1200" dirty="0"/>
            <a:t>Action Gambling</a:t>
          </a:r>
        </a:p>
      </dsp:txBody>
      <dsp:txXfrm rot="10800000">
        <a:off x="1735835" y="180752"/>
        <a:ext cx="3011805" cy="1735836"/>
      </dsp:txXfrm>
    </dsp:sp>
    <dsp:sp modelId="{C743ABB3-1B12-4852-9596-13CE80505F0E}">
      <dsp:nvSpPr>
        <dsp:cNvPr id="0" name=""/>
        <dsp:cNvSpPr/>
      </dsp:nvSpPr>
      <dsp:spPr>
        <a:xfrm>
          <a:off x="433958" y="180752"/>
          <a:ext cx="1735836" cy="1735836"/>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9000" r="-2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79578C6-0C3E-4D3B-A093-02DA43188F21}">
      <dsp:nvSpPr>
        <dsp:cNvPr id="0" name=""/>
        <dsp:cNvSpPr/>
      </dsp:nvSpPr>
      <dsp:spPr>
        <a:xfrm rot="10800000">
          <a:off x="1301876" y="2434749"/>
          <a:ext cx="3445764" cy="1735836"/>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5455" tIns="148590" rIns="277368" bIns="148590" numCol="1" spcCol="1270" anchor="ctr" anchorCtr="0">
          <a:noAutofit/>
        </a:bodyPr>
        <a:lstStyle/>
        <a:p>
          <a:pPr lvl="0" algn="ctr" defTabSz="1733550">
            <a:lnSpc>
              <a:spcPct val="90000"/>
            </a:lnSpc>
            <a:spcBef>
              <a:spcPct val="0"/>
            </a:spcBef>
            <a:spcAft>
              <a:spcPct val="35000"/>
            </a:spcAft>
          </a:pPr>
          <a:r>
            <a:rPr lang="en-US" sz="3900" kern="1200" dirty="0"/>
            <a:t>Escape Gambling</a:t>
          </a:r>
        </a:p>
      </dsp:txBody>
      <dsp:txXfrm rot="10800000">
        <a:off x="1735835" y="2434749"/>
        <a:ext cx="3011805" cy="1735836"/>
      </dsp:txXfrm>
    </dsp:sp>
    <dsp:sp modelId="{9348981B-D3AE-4FBC-B4CF-4F487AFC84E0}">
      <dsp:nvSpPr>
        <dsp:cNvPr id="0" name=""/>
        <dsp:cNvSpPr/>
      </dsp:nvSpPr>
      <dsp:spPr>
        <a:xfrm>
          <a:off x="433958" y="2434749"/>
          <a:ext cx="1735836" cy="1735836"/>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60997" r="-3003"/>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7D00A-D06E-4EDB-A4A6-C9BFA72605FE}">
      <dsp:nvSpPr>
        <dsp:cNvPr id="0" name=""/>
        <dsp:cNvSpPr/>
      </dsp:nvSpPr>
      <dsp:spPr>
        <a:xfrm rot="5400000">
          <a:off x="219427" y="1447795"/>
          <a:ext cx="1043364" cy="117003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858994C0-325B-4A89-8D05-39EF08FCE3C6}">
      <dsp:nvSpPr>
        <dsp:cNvPr id="0" name=""/>
        <dsp:cNvSpPr/>
      </dsp:nvSpPr>
      <dsp:spPr>
        <a:xfrm>
          <a:off x="0" y="282934"/>
          <a:ext cx="1730096" cy="1211011"/>
        </a:xfrm>
        <a:prstGeom prst="roundRect">
          <a:avLst>
            <a:gd name="adj" fmla="val 16670"/>
          </a:avLst>
        </a:prstGeom>
        <a:solidFill>
          <a:schemeClr val="accent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Winning Phase</a:t>
          </a:r>
        </a:p>
      </dsp:txBody>
      <dsp:txXfrm>
        <a:off x="59127" y="342061"/>
        <a:ext cx="1611842" cy="1092757"/>
      </dsp:txXfrm>
    </dsp:sp>
    <dsp:sp modelId="{3E6C1261-5D63-424B-AD47-F6456474A265}">
      <dsp:nvSpPr>
        <dsp:cNvPr id="0" name=""/>
        <dsp:cNvSpPr/>
      </dsp:nvSpPr>
      <dsp:spPr>
        <a:xfrm>
          <a:off x="1945019" y="376808"/>
          <a:ext cx="4931432" cy="9787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Gambles infrequently and socially</a:t>
          </a:r>
        </a:p>
        <a:p>
          <a:pPr marL="171450" lvl="1" indent="-171450" algn="l" defTabSz="711200">
            <a:lnSpc>
              <a:spcPct val="90000"/>
            </a:lnSpc>
            <a:spcBef>
              <a:spcPct val="0"/>
            </a:spcBef>
            <a:spcAft>
              <a:spcPct val="15000"/>
            </a:spcAft>
            <a:buChar char="••"/>
          </a:pPr>
          <a:r>
            <a:rPr lang="en-US" sz="1600" kern="1200" dirty="0">
              <a:solidFill>
                <a:schemeClr val="bg1"/>
              </a:solidFill>
            </a:rPr>
            <a:t>Wins lead to more play and developing tolerance</a:t>
          </a:r>
        </a:p>
        <a:p>
          <a:pPr marL="171450" lvl="1" indent="-171450" algn="l" defTabSz="711200">
            <a:lnSpc>
              <a:spcPct val="90000"/>
            </a:lnSpc>
            <a:spcBef>
              <a:spcPct val="0"/>
            </a:spcBef>
            <a:spcAft>
              <a:spcPct val="15000"/>
            </a:spcAft>
            <a:buChar char="••"/>
          </a:pPr>
          <a:r>
            <a:rPr lang="en-US" sz="1600" kern="1200" dirty="0">
              <a:solidFill>
                <a:schemeClr val="bg1"/>
              </a:solidFill>
            </a:rPr>
            <a:t>Begins to fantasize about the opportunity of more gambling</a:t>
          </a:r>
        </a:p>
      </dsp:txBody>
      <dsp:txXfrm>
        <a:off x="1945019" y="376808"/>
        <a:ext cx="4931432" cy="978792"/>
      </dsp:txXfrm>
    </dsp:sp>
    <dsp:sp modelId="{2B3A6F99-1CB3-4701-8A5D-A0E5FF69EB3E}">
      <dsp:nvSpPr>
        <dsp:cNvPr id="0" name=""/>
        <dsp:cNvSpPr/>
      </dsp:nvSpPr>
      <dsp:spPr>
        <a:xfrm rot="5400000">
          <a:off x="1746295" y="2746131"/>
          <a:ext cx="1027732" cy="117003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94F264E8-CEBA-4DE0-8044-FA1286DEC7A0}">
      <dsp:nvSpPr>
        <dsp:cNvPr id="0" name=""/>
        <dsp:cNvSpPr/>
      </dsp:nvSpPr>
      <dsp:spPr>
        <a:xfrm>
          <a:off x="1370569" y="1599005"/>
          <a:ext cx="1730096" cy="1211011"/>
        </a:xfrm>
        <a:prstGeom prst="roundRect">
          <a:avLst>
            <a:gd name="adj" fmla="val 16670"/>
          </a:avLst>
        </a:pr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Losing Phase</a:t>
          </a:r>
        </a:p>
      </dsp:txBody>
      <dsp:txXfrm>
        <a:off x="1429696" y="1658132"/>
        <a:ext cx="1611842" cy="1092757"/>
      </dsp:txXfrm>
    </dsp:sp>
    <dsp:sp modelId="{FD85F558-9516-4B08-AC03-6B4500E85534}">
      <dsp:nvSpPr>
        <dsp:cNvPr id="0" name=""/>
        <dsp:cNvSpPr/>
      </dsp:nvSpPr>
      <dsp:spPr>
        <a:xfrm>
          <a:off x="3045720" y="1755198"/>
          <a:ext cx="5479047" cy="9787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solidFill>
                <a:schemeClr val="bg1"/>
              </a:solidFill>
            </a:rPr>
            <a:t>Gambles alone</a:t>
          </a:r>
        </a:p>
        <a:p>
          <a:pPr marL="171450" lvl="1" indent="-171450" algn="l" defTabSz="711200">
            <a:lnSpc>
              <a:spcPct val="90000"/>
            </a:lnSpc>
            <a:spcBef>
              <a:spcPct val="0"/>
            </a:spcBef>
            <a:spcAft>
              <a:spcPct val="15000"/>
            </a:spcAft>
            <a:buChar char="••"/>
          </a:pPr>
          <a:r>
            <a:rPr lang="en-US" sz="1600" b="0" kern="1200" dirty="0">
              <a:solidFill>
                <a:schemeClr val="bg1"/>
              </a:solidFill>
            </a:rPr>
            <a:t>Personality changes; (Irritable, restless, withdrawn)</a:t>
          </a:r>
        </a:p>
        <a:p>
          <a:pPr marL="171450" lvl="1" indent="-171450" algn="l" defTabSz="711200">
            <a:lnSpc>
              <a:spcPct val="90000"/>
            </a:lnSpc>
            <a:spcBef>
              <a:spcPct val="0"/>
            </a:spcBef>
            <a:spcAft>
              <a:spcPct val="15000"/>
            </a:spcAft>
            <a:buChar char="••"/>
          </a:pPr>
          <a:r>
            <a:rPr lang="en-US" sz="1600" b="0" kern="1200" dirty="0">
              <a:solidFill>
                <a:schemeClr val="bg1"/>
              </a:solidFill>
            </a:rPr>
            <a:t>Losing care about family and work</a:t>
          </a:r>
        </a:p>
        <a:p>
          <a:pPr marL="171450" lvl="1" indent="-171450" algn="l" defTabSz="711200">
            <a:lnSpc>
              <a:spcPct val="90000"/>
            </a:lnSpc>
            <a:spcBef>
              <a:spcPct val="0"/>
            </a:spcBef>
            <a:spcAft>
              <a:spcPct val="15000"/>
            </a:spcAft>
            <a:buChar char="••"/>
          </a:pPr>
          <a:r>
            <a:rPr lang="en-US" sz="1600" b="0" kern="1200" dirty="0">
              <a:solidFill>
                <a:schemeClr val="bg1"/>
              </a:solidFill>
            </a:rPr>
            <a:t>Losses are causing financial problems</a:t>
          </a:r>
        </a:p>
      </dsp:txBody>
      <dsp:txXfrm>
        <a:off x="3045720" y="1755198"/>
        <a:ext cx="5479047" cy="978792"/>
      </dsp:txXfrm>
    </dsp:sp>
    <dsp:sp modelId="{AA29118E-7BB9-4B0A-A035-6B93D9F323E3}">
      <dsp:nvSpPr>
        <dsp:cNvPr id="0" name=""/>
        <dsp:cNvSpPr/>
      </dsp:nvSpPr>
      <dsp:spPr>
        <a:xfrm rot="5400000">
          <a:off x="3345300" y="4120618"/>
          <a:ext cx="1027732" cy="117003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B8D853D1-CFA8-4583-B90E-7B6A458E7B4B}">
      <dsp:nvSpPr>
        <dsp:cNvPr id="0" name=""/>
        <dsp:cNvSpPr/>
      </dsp:nvSpPr>
      <dsp:spPr>
        <a:xfrm>
          <a:off x="2893423" y="2969567"/>
          <a:ext cx="1730096" cy="1211011"/>
        </a:xfrm>
        <a:prstGeom prst="roundRect">
          <a:avLst>
            <a:gd name="adj" fmla="val 16670"/>
          </a:avLst>
        </a:prstGeom>
        <a:solidFill>
          <a:srgbClr val="D8601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Desperation Phase</a:t>
          </a:r>
        </a:p>
      </dsp:txBody>
      <dsp:txXfrm>
        <a:off x="2952550" y="3028694"/>
        <a:ext cx="1611842" cy="1092757"/>
      </dsp:txXfrm>
    </dsp:sp>
    <dsp:sp modelId="{8461D23A-E9DA-41E6-8014-1DE713A025AC}">
      <dsp:nvSpPr>
        <dsp:cNvPr id="0" name=""/>
        <dsp:cNvSpPr/>
      </dsp:nvSpPr>
      <dsp:spPr>
        <a:xfrm>
          <a:off x="4644718" y="3125762"/>
          <a:ext cx="3375774" cy="9787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Reputation is affected</a:t>
          </a:r>
        </a:p>
        <a:p>
          <a:pPr marL="171450" lvl="1" indent="-171450" algn="l" defTabSz="711200">
            <a:lnSpc>
              <a:spcPct val="90000"/>
            </a:lnSpc>
            <a:spcBef>
              <a:spcPct val="0"/>
            </a:spcBef>
            <a:spcAft>
              <a:spcPct val="15000"/>
            </a:spcAft>
            <a:buChar char="••"/>
          </a:pPr>
          <a:r>
            <a:rPr lang="en-US" sz="1600" kern="1200" dirty="0">
              <a:solidFill>
                <a:schemeClr val="bg1"/>
              </a:solidFill>
            </a:rPr>
            <a:t>Alienation from Friends/Family</a:t>
          </a:r>
        </a:p>
        <a:p>
          <a:pPr marL="171450" lvl="1" indent="-171450" algn="l" defTabSz="711200">
            <a:lnSpc>
              <a:spcPct val="90000"/>
            </a:lnSpc>
            <a:spcBef>
              <a:spcPct val="0"/>
            </a:spcBef>
            <a:spcAft>
              <a:spcPct val="15000"/>
            </a:spcAft>
            <a:buChar char="••"/>
          </a:pPr>
          <a:r>
            <a:rPr lang="en-US" sz="1600" kern="1200" dirty="0">
              <a:solidFill>
                <a:schemeClr val="bg1"/>
              </a:solidFill>
            </a:rPr>
            <a:t>Tolerance</a:t>
          </a:r>
        </a:p>
        <a:p>
          <a:pPr marL="171450" lvl="1" indent="-171450" algn="l" defTabSz="711200">
            <a:lnSpc>
              <a:spcPct val="90000"/>
            </a:lnSpc>
            <a:spcBef>
              <a:spcPct val="0"/>
            </a:spcBef>
            <a:spcAft>
              <a:spcPct val="15000"/>
            </a:spcAft>
            <a:buChar char="••"/>
          </a:pPr>
          <a:r>
            <a:rPr lang="en-US" sz="1600" kern="1200" dirty="0">
              <a:solidFill>
                <a:schemeClr val="bg1"/>
              </a:solidFill>
            </a:rPr>
            <a:t>Blame, Panic, and Relying on possibility of winning</a:t>
          </a:r>
        </a:p>
      </dsp:txBody>
      <dsp:txXfrm>
        <a:off x="4644718" y="3125762"/>
        <a:ext cx="3375774" cy="978792"/>
      </dsp:txXfrm>
    </dsp:sp>
    <dsp:sp modelId="{A48F32A8-539B-45DE-9DBF-E5DF82A2E5A9}">
      <dsp:nvSpPr>
        <dsp:cNvPr id="0" name=""/>
        <dsp:cNvSpPr/>
      </dsp:nvSpPr>
      <dsp:spPr>
        <a:xfrm>
          <a:off x="4416292" y="4344053"/>
          <a:ext cx="1730096" cy="1211011"/>
        </a:xfrm>
        <a:prstGeom prst="roundRect">
          <a:avLst>
            <a:gd name="adj" fmla="val 1667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Hopelessness</a:t>
          </a:r>
        </a:p>
      </dsp:txBody>
      <dsp:txXfrm>
        <a:off x="4475419" y="4403180"/>
        <a:ext cx="1611842" cy="10927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7D00A-D06E-4EDB-A4A6-C9BFA72605FE}">
      <dsp:nvSpPr>
        <dsp:cNvPr id="0" name=""/>
        <dsp:cNvSpPr/>
      </dsp:nvSpPr>
      <dsp:spPr>
        <a:xfrm>
          <a:off x="2114888" y="2070865"/>
          <a:ext cx="1089304" cy="1038719"/>
        </a:xfrm>
        <a:prstGeom prst="bentArrow">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8994C0-325B-4A89-8D05-39EF08FCE3C6}">
      <dsp:nvSpPr>
        <dsp:cNvPr id="0" name=""/>
        <dsp:cNvSpPr/>
      </dsp:nvSpPr>
      <dsp:spPr>
        <a:xfrm>
          <a:off x="4800544" y="623282"/>
          <a:ext cx="1731142" cy="1211743"/>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Growth Phase</a:t>
          </a:r>
        </a:p>
      </dsp:txBody>
      <dsp:txXfrm>
        <a:off x="4859707" y="682445"/>
        <a:ext cx="1612816" cy="1093417"/>
      </dsp:txXfrm>
    </dsp:sp>
    <dsp:sp modelId="{3E6C1261-5D63-424B-AD47-F6456474A265}">
      <dsp:nvSpPr>
        <dsp:cNvPr id="0" name=""/>
        <dsp:cNvSpPr/>
      </dsp:nvSpPr>
      <dsp:spPr>
        <a:xfrm>
          <a:off x="1946838" y="488969"/>
          <a:ext cx="4934413" cy="9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chemeClr val="bg2"/>
            </a:solidFill>
          </a:endParaRPr>
        </a:p>
      </dsp:txBody>
      <dsp:txXfrm>
        <a:off x="1946838" y="488969"/>
        <a:ext cx="4934413" cy="979384"/>
      </dsp:txXfrm>
    </dsp:sp>
    <dsp:sp modelId="{2B3A6F99-1CB3-4701-8A5D-A0E5FF69EB3E}">
      <dsp:nvSpPr>
        <dsp:cNvPr id="0" name=""/>
        <dsp:cNvSpPr/>
      </dsp:nvSpPr>
      <dsp:spPr>
        <a:xfrm>
          <a:off x="3657713" y="775654"/>
          <a:ext cx="1123322" cy="1016077"/>
        </a:xfrm>
        <a:prstGeom prst="bentArrow">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F264E8-CEBA-4DE0-8044-FA1286DEC7A0}">
      <dsp:nvSpPr>
        <dsp:cNvPr id="0" name=""/>
        <dsp:cNvSpPr/>
      </dsp:nvSpPr>
      <dsp:spPr>
        <a:xfrm>
          <a:off x="3272887" y="1918491"/>
          <a:ext cx="1731142" cy="1211743"/>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Rebuild Phase</a:t>
          </a:r>
        </a:p>
      </dsp:txBody>
      <dsp:txXfrm>
        <a:off x="3332050" y="1977654"/>
        <a:ext cx="1612816" cy="1093417"/>
      </dsp:txXfrm>
    </dsp:sp>
    <dsp:sp modelId="{FD85F558-9516-4B08-AC03-6B4500E85534}">
      <dsp:nvSpPr>
        <dsp:cNvPr id="0" name=""/>
        <dsp:cNvSpPr/>
      </dsp:nvSpPr>
      <dsp:spPr>
        <a:xfrm>
          <a:off x="3048205" y="1890847"/>
          <a:ext cx="5482359" cy="9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US" sz="1600" b="0" kern="1200" dirty="0">
            <a:solidFill>
              <a:schemeClr val="bg2"/>
            </a:solidFill>
          </a:endParaRPr>
        </a:p>
      </dsp:txBody>
      <dsp:txXfrm>
        <a:off x="3048205" y="1890847"/>
        <a:ext cx="5482359" cy="979384"/>
      </dsp:txXfrm>
    </dsp:sp>
    <dsp:sp modelId="{AA29118E-7BB9-4B0A-A035-6B93D9F323E3}">
      <dsp:nvSpPr>
        <dsp:cNvPr id="0" name=""/>
        <dsp:cNvSpPr/>
      </dsp:nvSpPr>
      <dsp:spPr>
        <a:xfrm>
          <a:off x="724255" y="3499318"/>
          <a:ext cx="1104924" cy="962550"/>
        </a:xfrm>
        <a:prstGeom prst="bentArrow">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D853D1-CFA8-4583-B90E-7B6A458E7B4B}">
      <dsp:nvSpPr>
        <dsp:cNvPr id="0" name=""/>
        <dsp:cNvSpPr/>
      </dsp:nvSpPr>
      <dsp:spPr>
        <a:xfrm>
          <a:off x="1905360" y="3137513"/>
          <a:ext cx="1731142" cy="1211743"/>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Critical Phase</a:t>
          </a:r>
        </a:p>
      </dsp:txBody>
      <dsp:txXfrm>
        <a:off x="1964523" y="3196676"/>
        <a:ext cx="1612816" cy="1093417"/>
      </dsp:txXfrm>
    </dsp:sp>
    <dsp:sp modelId="{8461D23A-E9DA-41E6-8014-1DE713A025AC}">
      <dsp:nvSpPr>
        <dsp:cNvPr id="0" name=""/>
        <dsp:cNvSpPr/>
      </dsp:nvSpPr>
      <dsp:spPr>
        <a:xfrm>
          <a:off x="4648169" y="3309724"/>
          <a:ext cx="3377815" cy="979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chemeClr val="bg2"/>
            </a:solidFill>
          </a:endParaRPr>
        </a:p>
      </dsp:txBody>
      <dsp:txXfrm>
        <a:off x="4648169" y="3309724"/>
        <a:ext cx="3377815" cy="979384"/>
      </dsp:txXfrm>
    </dsp:sp>
    <dsp:sp modelId="{A48F32A8-539B-45DE-9DBF-E5DF82A2E5A9}">
      <dsp:nvSpPr>
        <dsp:cNvPr id="0" name=""/>
        <dsp:cNvSpPr/>
      </dsp:nvSpPr>
      <dsp:spPr>
        <a:xfrm>
          <a:off x="367140" y="4401149"/>
          <a:ext cx="1731142" cy="1211743"/>
        </a:xfrm>
        <a:prstGeom prst="roundRect">
          <a:avLst>
            <a:gd name="adj" fmla="val 166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Hopelessness</a:t>
          </a:r>
        </a:p>
      </dsp:txBody>
      <dsp:txXfrm>
        <a:off x="426303" y="4460312"/>
        <a:ext cx="1612816" cy="10934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30203-AB15-4D7D-B7D8-AAB5D8972338}">
      <dsp:nvSpPr>
        <dsp:cNvPr id="0" name=""/>
        <dsp:cNvSpPr/>
      </dsp:nvSpPr>
      <dsp:spPr>
        <a:xfrm>
          <a:off x="4183199" y="2403"/>
          <a:ext cx="2065462" cy="82518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imes New Roman" panose="02020603050405020304" pitchFamily="18" charset="0"/>
              <a:cs typeface="Times New Roman" panose="02020603050405020304" pitchFamily="18" charset="0"/>
            </a:rPr>
            <a:t>MENTAL HEALTH COUNSELING</a:t>
          </a:r>
        </a:p>
      </dsp:txBody>
      <dsp:txXfrm>
        <a:off x="4223481" y="42685"/>
        <a:ext cx="1984898" cy="744625"/>
      </dsp:txXfrm>
    </dsp:sp>
    <dsp:sp modelId="{055402B5-0980-428D-A708-84C69E209811}">
      <dsp:nvSpPr>
        <dsp:cNvPr id="0" name=""/>
        <dsp:cNvSpPr/>
      </dsp:nvSpPr>
      <dsp:spPr>
        <a:xfrm>
          <a:off x="3263387" y="408612"/>
          <a:ext cx="3884878" cy="3884878"/>
        </a:xfrm>
        <a:custGeom>
          <a:avLst/>
          <a:gdLst/>
          <a:ahLst/>
          <a:cxnLst/>
          <a:rect l="0" t="0" r="0" b="0"/>
          <a:pathLst>
            <a:path>
              <a:moveTo>
                <a:pt x="2991756" y="307812"/>
              </a:moveTo>
              <a:arcTo wR="1942439" hR="1942439" stAng="18161858" swAng="1343235"/>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7E052F-C2D2-48F6-B7D4-AFD7314AC255}">
      <dsp:nvSpPr>
        <dsp:cNvPr id="0" name=""/>
        <dsp:cNvSpPr/>
      </dsp:nvSpPr>
      <dsp:spPr>
        <a:xfrm>
          <a:off x="6137154" y="1245588"/>
          <a:ext cx="1772024" cy="825189"/>
        </a:xfrm>
        <a:prstGeom prst="roundRec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imes New Roman" panose="02020603050405020304" pitchFamily="18" charset="0"/>
              <a:cs typeface="Times New Roman" panose="02020603050405020304" pitchFamily="18" charset="0"/>
            </a:rPr>
            <a:t>Family Involvement</a:t>
          </a:r>
        </a:p>
      </dsp:txBody>
      <dsp:txXfrm>
        <a:off x="6177436" y="1285870"/>
        <a:ext cx="1691460" cy="744625"/>
      </dsp:txXfrm>
    </dsp:sp>
    <dsp:sp modelId="{3AC807D2-F324-4182-B07B-A6E50A37FAC7}">
      <dsp:nvSpPr>
        <dsp:cNvPr id="0" name=""/>
        <dsp:cNvSpPr/>
      </dsp:nvSpPr>
      <dsp:spPr>
        <a:xfrm>
          <a:off x="3270385" y="425447"/>
          <a:ext cx="3884878" cy="3884878"/>
        </a:xfrm>
        <a:custGeom>
          <a:avLst/>
          <a:gdLst/>
          <a:ahLst/>
          <a:cxnLst/>
          <a:rect l="0" t="0" r="0" b="0"/>
          <a:pathLst>
            <a:path>
              <a:moveTo>
                <a:pt x="3863299" y="1653705"/>
              </a:moveTo>
              <a:arcTo wR="1942439" hR="1942439" stAng="21087096" swAng="1481440"/>
            </a:path>
          </a:pathLst>
        </a:custGeom>
        <a:noFill/>
        <a:ln w="6350" cap="flat" cmpd="sng" algn="ctr">
          <a:solidFill>
            <a:schemeClr val="accent3">
              <a:hueOff val="542120"/>
              <a:satOff val="20000"/>
              <a:lumOff val="-29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77A420-0434-45B5-A3A2-E3A71A99B926}">
      <dsp:nvSpPr>
        <dsp:cNvPr id="0" name=""/>
        <dsp:cNvSpPr/>
      </dsp:nvSpPr>
      <dsp:spPr>
        <a:xfrm>
          <a:off x="6263371" y="2916062"/>
          <a:ext cx="1269522" cy="825189"/>
        </a:xfrm>
        <a:prstGeom prst="round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imes New Roman" panose="02020603050405020304" pitchFamily="18" charset="0"/>
              <a:cs typeface="Times New Roman" panose="02020603050405020304" pitchFamily="18" charset="0"/>
            </a:rPr>
            <a:t>Alternate Support Groups</a:t>
          </a:r>
        </a:p>
      </dsp:txBody>
      <dsp:txXfrm>
        <a:off x="6303653" y="2956344"/>
        <a:ext cx="1188958" cy="744625"/>
      </dsp:txXfrm>
    </dsp:sp>
    <dsp:sp modelId="{574583C9-EDEA-42F1-90B4-82DBB6EB82EF}">
      <dsp:nvSpPr>
        <dsp:cNvPr id="0" name=""/>
        <dsp:cNvSpPr/>
      </dsp:nvSpPr>
      <dsp:spPr>
        <a:xfrm>
          <a:off x="3273491" y="414998"/>
          <a:ext cx="3884878" cy="3884878"/>
        </a:xfrm>
        <a:custGeom>
          <a:avLst/>
          <a:gdLst/>
          <a:ahLst/>
          <a:cxnLst/>
          <a:rect l="0" t="0" r="0" b="0"/>
          <a:pathLst>
            <a:path>
              <a:moveTo>
                <a:pt x="3299719" y="3331993"/>
              </a:moveTo>
              <a:arcTo wR="1942439" hR="1942439" stAng="2740390" swAng="1432578"/>
            </a:path>
          </a:pathLst>
        </a:custGeom>
        <a:noFill/>
        <a:ln w="6350" cap="flat" cmpd="sng" algn="ctr">
          <a:solidFill>
            <a:schemeClr val="accent3">
              <a:hueOff val="1084240"/>
              <a:satOff val="40000"/>
              <a:lumOff val="-5882"/>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ED3A45-E0FB-44BC-9146-DAE61B647C49}">
      <dsp:nvSpPr>
        <dsp:cNvPr id="0" name=""/>
        <dsp:cNvSpPr/>
      </dsp:nvSpPr>
      <dsp:spPr>
        <a:xfrm>
          <a:off x="4544931" y="3887282"/>
          <a:ext cx="1341999" cy="825189"/>
        </a:xfrm>
        <a:prstGeom prst="round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imes New Roman" panose="02020603050405020304" pitchFamily="18" charset="0"/>
              <a:cs typeface="Times New Roman" panose="02020603050405020304" pitchFamily="18" charset="0"/>
            </a:rPr>
            <a:t>Debt Management</a:t>
          </a:r>
        </a:p>
      </dsp:txBody>
      <dsp:txXfrm>
        <a:off x="4585213" y="3927564"/>
        <a:ext cx="1261435" cy="744625"/>
      </dsp:txXfrm>
    </dsp:sp>
    <dsp:sp modelId="{54080764-DA4F-449F-9E9D-D983EE70CFA7}">
      <dsp:nvSpPr>
        <dsp:cNvPr id="0" name=""/>
        <dsp:cNvSpPr/>
      </dsp:nvSpPr>
      <dsp:spPr>
        <a:xfrm>
          <a:off x="3273491" y="414998"/>
          <a:ext cx="3884878" cy="3884878"/>
        </a:xfrm>
        <a:custGeom>
          <a:avLst/>
          <a:gdLst/>
          <a:ahLst/>
          <a:cxnLst/>
          <a:rect l="0" t="0" r="0" b="0"/>
          <a:pathLst>
            <a:path>
              <a:moveTo>
                <a:pt x="1263753" y="3762455"/>
              </a:moveTo>
              <a:arcTo wR="1942439" hR="1942439" stAng="6627032" swAng="1432578"/>
            </a:path>
          </a:pathLst>
        </a:custGeom>
        <a:noFill/>
        <a:ln w="6350" cap="flat" cmpd="sng" algn="ctr">
          <a:solidFill>
            <a:schemeClr val="accent3">
              <a:hueOff val="1626359"/>
              <a:satOff val="60000"/>
              <a:lumOff val="-88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DB0705FF-6AA4-4434-935A-2D612FBACF3F}">
      <dsp:nvSpPr>
        <dsp:cNvPr id="0" name=""/>
        <dsp:cNvSpPr/>
      </dsp:nvSpPr>
      <dsp:spPr>
        <a:xfrm>
          <a:off x="2731454" y="2916062"/>
          <a:ext cx="1604549" cy="825189"/>
        </a:xfrm>
        <a:prstGeom prst="round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imes New Roman" panose="02020603050405020304" pitchFamily="18" charset="0"/>
              <a:cs typeface="Times New Roman" panose="02020603050405020304" pitchFamily="18" charset="0"/>
            </a:rPr>
            <a:t>Self-Exclusion</a:t>
          </a:r>
        </a:p>
      </dsp:txBody>
      <dsp:txXfrm>
        <a:off x="2771736" y="2956344"/>
        <a:ext cx="1523985" cy="744625"/>
      </dsp:txXfrm>
    </dsp:sp>
    <dsp:sp modelId="{A2931073-2EC5-4896-A929-4A2DD39F186D}">
      <dsp:nvSpPr>
        <dsp:cNvPr id="0" name=""/>
        <dsp:cNvSpPr/>
      </dsp:nvSpPr>
      <dsp:spPr>
        <a:xfrm>
          <a:off x="3222501" y="267092"/>
          <a:ext cx="3884878" cy="3884878"/>
        </a:xfrm>
        <a:custGeom>
          <a:avLst/>
          <a:gdLst/>
          <a:ahLst/>
          <a:cxnLst/>
          <a:rect l="0" t="0" r="0" b="0"/>
          <a:pathLst>
            <a:path>
              <a:moveTo>
                <a:pt x="130724" y="2642983"/>
              </a:moveTo>
              <a:arcTo wR="1942439" hR="1942439" stAng="9531588" swAng="1119172"/>
            </a:path>
          </a:pathLst>
        </a:custGeom>
        <a:noFill/>
        <a:ln w="6350" cap="flat" cmpd="sng" algn="ctr">
          <a:solidFill>
            <a:schemeClr val="accent3">
              <a:hueOff val="2168479"/>
              <a:satOff val="80000"/>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296E1CD0-D9D6-4D2E-AC9E-92AC80BD433C}">
      <dsp:nvSpPr>
        <dsp:cNvPr id="0" name=""/>
        <dsp:cNvSpPr/>
      </dsp:nvSpPr>
      <dsp:spPr>
        <a:xfrm>
          <a:off x="2555460" y="1051660"/>
          <a:ext cx="1579692" cy="1235754"/>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latin typeface="Times New Roman" panose="02020603050405020304" pitchFamily="18" charset="0"/>
              <a:cs typeface="Times New Roman" panose="02020603050405020304" pitchFamily="18" charset="0"/>
            </a:rPr>
            <a:t>Gamblers Anonymous or Gam-Anon</a:t>
          </a:r>
        </a:p>
      </dsp:txBody>
      <dsp:txXfrm>
        <a:off x="2615785" y="1111985"/>
        <a:ext cx="1459042" cy="1115104"/>
      </dsp:txXfrm>
    </dsp:sp>
    <dsp:sp modelId="{8AD18DD5-6B3B-4D81-8E49-DF1B700C98F5}">
      <dsp:nvSpPr>
        <dsp:cNvPr id="0" name=""/>
        <dsp:cNvSpPr/>
      </dsp:nvSpPr>
      <dsp:spPr>
        <a:xfrm>
          <a:off x="3123741" y="499991"/>
          <a:ext cx="3884878" cy="3884878"/>
        </a:xfrm>
        <a:custGeom>
          <a:avLst/>
          <a:gdLst/>
          <a:ahLst/>
          <a:cxnLst/>
          <a:rect l="0" t="0" r="0" b="0"/>
          <a:pathLst>
            <a:path>
              <a:moveTo>
                <a:pt x="590579" y="547610"/>
              </a:moveTo>
              <a:arcTo wR="1942439" hR="1942439" stAng="13553776" swAng="1013672"/>
            </a:path>
          </a:pathLst>
        </a:custGeom>
        <a:no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2488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1. Overview &amp; Basic Knowledge</a:t>
          </a:r>
        </a:p>
      </dsp:txBody>
      <dsp:txXfrm>
        <a:off x="24588" y="49469"/>
        <a:ext cx="7644747" cy="454509"/>
      </dsp:txXfrm>
    </dsp:sp>
    <dsp:sp modelId="{29DEE6A7-F1F1-4CC2-9051-D6D5360B4941}">
      <dsp:nvSpPr>
        <dsp:cNvPr id="0" name=""/>
        <dsp:cNvSpPr/>
      </dsp:nvSpPr>
      <dsp:spPr>
        <a:xfrm>
          <a:off x="0" y="58904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2. History &amp; Scope of Gambling</a:t>
          </a:r>
        </a:p>
      </dsp:txBody>
      <dsp:txXfrm>
        <a:off x="24588" y="613634"/>
        <a:ext cx="7644747" cy="454509"/>
      </dsp:txXfrm>
    </dsp:sp>
    <dsp:sp modelId="{2EAA0AED-A981-4CA3-AD87-FF6AC1D953B0}">
      <dsp:nvSpPr>
        <dsp:cNvPr id="0" name=""/>
        <dsp:cNvSpPr/>
      </dsp:nvSpPr>
      <dsp:spPr>
        <a:xfrm>
          <a:off x="0" y="115321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3. National Prevalence of Gambling Issues</a:t>
          </a:r>
        </a:p>
      </dsp:txBody>
      <dsp:txXfrm>
        <a:off x="24588" y="1177799"/>
        <a:ext cx="7644747" cy="454509"/>
      </dsp:txXfrm>
    </dsp:sp>
    <dsp:sp modelId="{B561AE99-4E13-4991-8CED-1073F8EDC8CD}">
      <dsp:nvSpPr>
        <dsp:cNvPr id="0" name=""/>
        <dsp:cNvSpPr/>
      </dsp:nvSpPr>
      <dsp:spPr>
        <a:xfrm>
          <a:off x="0" y="171737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4. Describing Gambling Disorder</a:t>
          </a:r>
        </a:p>
      </dsp:txBody>
      <dsp:txXfrm>
        <a:off x="24588" y="1741964"/>
        <a:ext cx="7644747" cy="454509"/>
      </dsp:txXfrm>
    </dsp:sp>
    <dsp:sp modelId="{C7234A7A-894A-4C68-A077-3831A39A1084}">
      <dsp:nvSpPr>
        <dsp:cNvPr id="0" name=""/>
        <dsp:cNvSpPr/>
      </dsp:nvSpPr>
      <dsp:spPr>
        <a:xfrm>
          <a:off x="0" y="228154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5. Screening &amp; Assessment</a:t>
          </a:r>
        </a:p>
      </dsp:txBody>
      <dsp:txXfrm>
        <a:off x="24588" y="2306129"/>
        <a:ext cx="7644747" cy="454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3FB9B-E233-4F73-BC00-9CF15E3DD907}">
      <dsp:nvSpPr>
        <dsp:cNvPr id="0" name=""/>
        <dsp:cNvSpPr/>
      </dsp:nvSpPr>
      <dsp:spPr>
        <a:xfrm>
          <a:off x="-4409809" y="-676355"/>
          <a:ext cx="5253612" cy="5253612"/>
        </a:xfrm>
        <a:prstGeom prst="blockArc">
          <a:avLst>
            <a:gd name="adj1" fmla="val 18900000"/>
            <a:gd name="adj2" fmla="val 2700000"/>
            <a:gd name="adj3" fmla="val 411"/>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contourW="12700" prstMaterial="matte">
          <a:contourClr>
            <a:srgbClr val="D86018"/>
          </a:contourClr>
        </a:sp3d>
      </dsp:spPr>
      <dsp:style>
        <a:lnRef idx="2">
          <a:scrgbClr r="0" g="0" b="0"/>
        </a:lnRef>
        <a:fillRef idx="0">
          <a:scrgbClr r="0" g="0" b="0"/>
        </a:fillRef>
        <a:effectRef idx="0">
          <a:scrgbClr r="0" g="0" b="0"/>
        </a:effectRef>
        <a:fontRef idx="minor"/>
      </dsp:style>
    </dsp:sp>
    <dsp:sp modelId="{648DCC16-3FD8-44D2-8209-16D86DDF80BF}">
      <dsp:nvSpPr>
        <dsp:cNvPr id="0" name=""/>
        <dsp:cNvSpPr/>
      </dsp:nvSpPr>
      <dsp:spPr>
        <a:xfrm>
          <a:off x="369466" y="243728"/>
          <a:ext cx="10093522"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A well-informed choice regarding probabilities of winning</a:t>
          </a:r>
        </a:p>
      </dsp:txBody>
      <dsp:txXfrm>
        <a:off x="369466" y="243728"/>
        <a:ext cx="10093522" cy="487768"/>
      </dsp:txXfrm>
    </dsp:sp>
    <dsp:sp modelId="{1E47ABBE-FACF-4846-95F9-FD2B8C90B5E7}">
      <dsp:nvSpPr>
        <dsp:cNvPr id="0" name=""/>
        <dsp:cNvSpPr/>
      </dsp:nvSpPr>
      <dsp:spPr>
        <a:xfrm>
          <a:off x="64611" y="182757"/>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B69A02CC-48DA-4796-81B7-C28DEE9B3606}">
      <dsp:nvSpPr>
        <dsp:cNvPr id="0" name=""/>
        <dsp:cNvSpPr/>
      </dsp:nvSpPr>
      <dsp:spPr>
        <a:xfrm>
          <a:off x="718987" y="975147"/>
          <a:ext cx="9744001"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A pleasurable experience involving low personal and financial risk</a:t>
          </a:r>
        </a:p>
      </dsp:txBody>
      <dsp:txXfrm>
        <a:off x="718987" y="975147"/>
        <a:ext cx="9744001" cy="487768"/>
      </dsp:txXfrm>
    </dsp:sp>
    <dsp:sp modelId="{50B71305-07CC-4FA5-85B2-E992C3271AD2}">
      <dsp:nvSpPr>
        <dsp:cNvPr id="0" name=""/>
        <dsp:cNvSpPr/>
      </dsp:nvSpPr>
      <dsp:spPr>
        <a:xfrm>
          <a:off x="414132" y="914176"/>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ECA8DA28-21DE-4730-86C8-CEA311640ACC}">
      <dsp:nvSpPr>
        <dsp:cNvPr id="0" name=""/>
        <dsp:cNvSpPr/>
      </dsp:nvSpPr>
      <dsp:spPr>
        <a:xfrm>
          <a:off x="826262" y="1706566"/>
          <a:ext cx="9636726"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Done by involving affordable / sensible amounts</a:t>
          </a:r>
        </a:p>
      </dsp:txBody>
      <dsp:txXfrm>
        <a:off x="826262" y="1706566"/>
        <a:ext cx="9636726" cy="487768"/>
      </dsp:txXfrm>
    </dsp:sp>
    <dsp:sp modelId="{3DEF4C04-56F2-4692-A135-EB2AC1E5FF29}">
      <dsp:nvSpPr>
        <dsp:cNvPr id="0" name=""/>
        <dsp:cNvSpPr/>
      </dsp:nvSpPr>
      <dsp:spPr>
        <a:xfrm>
          <a:off x="521407" y="1645595"/>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2D0C7301-007F-428A-9F98-87903B2B90A1}">
      <dsp:nvSpPr>
        <dsp:cNvPr id="0" name=""/>
        <dsp:cNvSpPr/>
      </dsp:nvSpPr>
      <dsp:spPr>
        <a:xfrm>
          <a:off x="718987" y="2437985"/>
          <a:ext cx="9744001"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Mostly serve to improve a gambling person’s well-being or satisfaction with life</a:t>
          </a:r>
        </a:p>
      </dsp:txBody>
      <dsp:txXfrm>
        <a:off x="718987" y="2437985"/>
        <a:ext cx="9744001" cy="487768"/>
      </dsp:txXfrm>
    </dsp:sp>
    <dsp:sp modelId="{B7DEF6C5-C891-4917-860F-2721E6DC4ED0}">
      <dsp:nvSpPr>
        <dsp:cNvPr id="0" name=""/>
        <dsp:cNvSpPr/>
      </dsp:nvSpPr>
      <dsp:spPr>
        <a:xfrm>
          <a:off x="414132" y="2377014"/>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 modelId="{F3FE8063-9D4D-427C-8609-9E5046E5DEE3}">
      <dsp:nvSpPr>
        <dsp:cNvPr id="0" name=""/>
        <dsp:cNvSpPr/>
      </dsp:nvSpPr>
      <dsp:spPr>
        <a:xfrm>
          <a:off x="369466" y="3169404"/>
          <a:ext cx="10093522" cy="4877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contourW="12700" prstMaterial="plastic">
          <a:bevelT w="120900" h="88900"/>
          <a:bevelB w="88900" h="31750" prst="angle"/>
          <a:contourClr>
            <a:srgbClr val="D86018"/>
          </a:contourClr>
        </a:sp3d>
      </dsp:spPr>
      <dsp:style>
        <a:lnRef idx="0">
          <a:scrgbClr r="0" g="0" b="0"/>
        </a:lnRef>
        <a:fillRef idx="3">
          <a:scrgbClr r="0" g="0" b="0"/>
        </a:fillRef>
        <a:effectRef idx="2">
          <a:scrgbClr r="0" g="0" b="0"/>
        </a:effectRef>
        <a:fontRef idx="minor">
          <a:schemeClr val="lt1"/>
        </a:fontRef>
      </dsp:style>
      <dsp:txBody>
        <a:bodyPr spcFirstLastPara="0" vert="horz" wrap="square" lIns="387166" tIns="55880" rIns="55880" bIns="55880" numCol="1" spcCol="1270" anchor="ctr" anchorCtr="0">
          <a:noAutofit/>
        </a:bodyPr>
        <a:lstStyle/>
        <a:p>
          <a:pPr lvl="0" algn="l" defTabSz="977900">
            <a:lnSpc>
              <a:spcPct val="90000"/>
            </a:lnSpc>
            <a:spcBef>
              <a:spcPct val="0"/>
            </a:spcBef>
            <a:spcAft>
              <a:spcPct val="35000"/>
            </a:spcAft>
          </a:pPr>
          <a:r>
            <a:rPr lang="en-US" sz="2200" kern="1200" dirty="0">
              <a:latin typeface="Times New Roman" panose="02020603050405020304" pitchFamily="18" charset="0"/>
              <a:ea typeface="Eurostile Bold" charset="0"/>
              <a:cs typeface="Times New Roman" panose="02020603050405020304" pitchFamily="18" charset="0"/>
              <a:sym typeface="Eurostile Bold" charset="0"/>
            </a:rPr>
            <a:t>Involves a lack of negative consequences.</a:t>
          </a:r>
        </a:p>
      </dsp:txBody>
      <dsp:txXfrm>
        <a:off x="369466" y="3169404"/>
        <a:ext cx="10093522" cy="487768"/>
      </dsp:txXfrm>
    </dsp:sp>
    <dsp:sp modelId="{EE80CB1B-CA95-4EA2-9BEA-2A3766817029}">
      <dsp:nvSpPr>
        <dsp:cNvPr id="0" name=""/>
        <dsp:cNvSpPr/>
      </dsp:nvSpPr>
      <dsp:spPr>
        <a:xfrm>
          <a:off x="64611" y="3108433"/>
          <a:ext cx="609710" cy="60971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contourW="12700" prstMaterial="plastic">
          <a:bevelT w="50800" h="50800"/>
          <a:contourClr>
            <a:srgbClr val="D86018"/>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2488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1. Overview &amp; Basic Knowledge</a:t>
          </a:r>
        </a:p>
      </dsp:txBody>
      <dsp:txXfrm>
        <a:off x="24588" y="49469"/>
        <a:ext cx="7644747" cy="454509"/>
      </dsp:txXfrm>
    </dsp:sp>
    <dsp:sp modelId="{29DEE6A7-F1F1-4CC2-9051-D6D5360B4941}">
      <dsp:nvSpPr>
        <dsp:cNvPr id="0" name=""/>
        <dsp:cNvSpPr/>
      </dsp:nvSpPr>
      <dsp:spPr>
        <a:xfrm>
          <a:off x="0" y="58904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2. History &amp; Scope of Gambling</a:t>
          </a:r>
        </a:p>
      </dsp:txBody>
      <dsp:txXfrm>
        <a:off x="24588" y="613634"/>
        <a:ext cx="7644747" cy="454509"/>
      </dsp:txXfrm>
    </dsp:sp>
    <dsp:sp modelId="{2EAA0AED-A981-4CA3-AD87-FF6AC1D953B0}">
      <dsp:nvSpPr>
        <dsp:cNvPr id="0" name=""/>
        <dsp:cNvSpPr/>
      </dsp:nvSpPr>
      <dsp:spPr>
        <a:xfrm>
          <a:off x="0" y="115321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3. National Prevalence of Gambling Issues</a:t>
          </a:r>
        </a:p>
      </dsp:txBody>
      <dsp:txXfrm>
        <a:off x="24588" y="1177799"/>
        <a:ext cx="7644747" cy="454509"/>
      </dsp:txXfrm>
    </dsp:sp>
    <dsp:sp modelId="{B561AE99-4E13-4991-8CED-1073F8EDC8CD}">
      <dsp:nvSpPr>
        <dsp:cNvPr id="0" name=""/>
        <dsp:cNvSpPr/>
      </dsp:nvSpPr>
      <dsp:spPr>
        <a:xfrm>
          <a:off x="0" y="1717376"/>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4. Describing Gambling Disorder</a:t>
          </a:r>
        </a:p>
      </dsp:txBody>
      <dsp:txXfrm>
        <a:off x="24588" y="1741964"/>
        <a:ext cx="7644747" cy="454509"/>
      </dsp:txXfrm>
    </dsp:sp>
    <dsp:sp modelId="{C7234A7A-894A-4C68-A077-3831A39A1084}">
      <dsp:nvSpPr>
        <dsp:cNvPr id="0" name=""/>
        <dsp:cNvSpPr/>
      </dsp:nvSpPr>
      <dsp:spPr>
        <a:xfrm>
          <a:off x="0" y="2281541"/>
          <a:ext cx="7693923" cy="50368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t>       5. Screening &amp; Assessment</a:t>
          </a:r>
        </a:p>
      </dsp:txBody>
      <dsp:txXfrm>
        <a:off x="24588" y="2306129"/>
        <a:ext cx="7644747" cy="4545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6CD35-2D3C-4D29-BFCA-4904329E9BC1}">
      <dsp:nvSpPr>
        <dsp:cNvPr id="0" name=""/>
        <dsp:cNvSpPr/>
      </dsp:nvSpPr>
      <dsp:spPr>
        <a:xfrm>
          <a:off x="1943987" y="1308039"/>
          <a:ext cx="1662574" cy="1438194"/>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Addiction</a:t>
          </a:r>
        </a:p>
      </dsp:txBody>
      <dsp:txXfrm>
        <a:off x="2219499" y="1546368"/>
        <a:ext cx="1111550" cy="961536"/>
      </dsp:txXfrm>
    </dsp:sp>
    <dsp:sp modelId="{80F65AA3-7DB7-4F2A-BCC9-2201DE9F8C0F}">
      <dsp:nvSpPr>
        <dsp:cNvPr id="0" name=""/>
        <dsp:cNvSpPr/>
      </dsp:nvSpPr>
      <dsp:spPr>
        <a:xfrm>
          <a:off x="2985078" y="619960"/>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E63912-ECDA-42B2-BE0C-CAD0E6E3BCF2}">
      <dsp:nvSpPr>
        <dsp:cNvPr id="0" name=""/>
        <dsp:cNvSpPr/>
      </dsp:nvSpPr>
      <dsp:spPr>
        <a:xfrm>
          <a:off x="2097134" y="0"/>
          <a:ext cx="1362468" cy="1178695"/>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Salience</a:t>
          </a:r>
        </a:p>
      </dsp:txBody>
      <dsp:txXfrm>
        <a:off x="2322924" y="195335"/>
        <a:ext cx="910888" cy="788025"/>
      </dsp:txXfrm>
    </dsp:sp>
    <dsp:sp modelId="{A1E040A0-1E70-4534-8586-1CB5F7B26838}">
      <dsp:nvSpPr>
        <dsp:cNvPr id="0" name=""/>
        <dsp:cNvSpPr/>
      </dsp:nvSpPr>
      <dsp:spPr>
        <a:xfrm>
          <a:off x="3717168" y="1630386"/>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DFDAFDD-D85A-400C-A56B-D9F9952AA23B}">
      <dsp:nvSpPr>
        <dsp:cNvPr id="0" name=""/>
        <dsp:cNvSpPr/>
      </dsp:nvSpPr>
      <dsp:spPr>
        <a:xfrm>
          <a:off x="3346676" y="724976"/>
          <a:ext cx="1362468" cy="1178695"/>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Withdrawal</a:t>
          </a:r>
        </a:p>
      </dsp:txBody>
      <dsp:txXfrm>
        <a:off x="3572466" y="920311"/>
        <a:ext cx="910888" cy="788025"/>
      </dsp:txXfrm>
    </dsp:sp>
    <dsp:sp modelId="{2812AF49-F1AA-4DAE-8F37-96C5E7E5BD11}">
      <dsp:nvSpPr>
        <dsp:cNvPr id="0" name=""/>
        <dsp:cNvSpPr/>
      </dsp:nvSpPr>
      <dsp:spPr>
        <a:xfrm>
          <a:off x="3208611" y="2770967"/>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DF3DCF5-CECD-455A-819E-B73912DAB257}">
      <dsp:nvSpPr>
        <dsp:cNvPr id="0" name=""/>
        <dsp:cNvSpPr/>
      </dsp:nvSpPr>
      <dsp:spPr>
        <a:xfrm>
          <a:off x="3346676" y="2150196"/>
          <a:ext cx="1362468" cy="1178695"/>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Tolerance</a:t>
          </a:r>
        </a:p>
      </dsp:txBody>
      <dsp:txXfrm>
        <a:off x="3572466" y="2345531"/>
        <a:ext cx="910888" cy="788025"/>
      </dsp:txXfrm>
    </dsp:sp>
    <dsp:sp modelId="{4EA18BEB-D729-4ED9-A800-FFE09310B2AC}">
      <dsp:nvSpPr>
        <dsp:cNvPr id="0" name=""/>
        <dsp:cNvSpPr/>
      </dsp:nvSpPr>
      <dsp:spPr>
        <a:xfrm>
          <a:off x="1947081" y="2889364"/>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6A5E81A-F5D1-435B-9A55-8E6000353D19}">
      <dsp:nvSpPr>
        <dsp:cNvPr id="0" name=""/>
        <dsp:cNvSpPr/>
      </dsp:nvSpPr>
      <dsp:spPr>
        <a:xfrm>
          <a:off x="2097134" y="2875983"/>
          <a:ext cx="1362468" cy="1178695"/>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Conflict</a:t>
          </a:r>
        </a:p>
      </dsp:txBody>
      <dsp:txXfrm>
        <a:off x="2322924" y="3071318"/>
        <a:ext cx="910888" cy="788025"/>
      </dsp:txXfrm>
    </dsp:sp>
    <dsp:sp modelId="{DEE97320-FBE4-4288-914A-10F544AAC523}">
      <dsp:nvSpPr>
        <dsp:cNvPr id="0" name=""/>
        <dsp:cNvSpPr/>
      </dsp:nvSpPr>
      <dsp:spPr>
        <a:xfrm>
          <a:off x="1203002" y="1879343"/>
          <a:ext cx="627284" cy="54048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706AF3-F2A4-4064-B758-0AF0C5C164BD}">
      <dsp:nvSpPr>
        <dsp:cNvPr id="0" name=""/>
        <dsp:cNvSpPr/>
      </dsp:nvSpPr>
      <dsp:spPr>
        <a:xfrm>
          <a:off x="841791" y="2151007"/>
          <a:ext cx="1362468" cy="1178695"/>
        </a:xfrm>
        <a:prstGeom prst="hexagon">
          <a:avLst>
            <a:gd name="adj" fmla="val 2857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Relapse</a:t>
          </a:r>
        </a:p>
      </dsp:txBody>
      <dsp:txXfrm>
        <a:off x="1067581" y="2346342"/>
        <a:ext cx="910888" cy="788025"/>
      </dsp:txXfrm>
    </dsp:sp>
    <dsp:sp modelId="{1FB1F2AD-D51B-4693-B813-5A1785DE5062}">
      <dsp:nvSpPr>
        <dsp:cNvPr id="0" name=""/>
        <dsp:cNvSpPr/>
      </dsp:nvSpPr>
      <dsp:spPr>
        <a:xfrm>
          <a:off x="841791" y="723354"/>
          <a:ext cx="1362468" cy="1178695"/>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Mood Modification</a:t>
          </a:r>
        </a:p>
      </dsp:txBody>
      <dsp:txXfrm>
        <a:off x="1067581" y="918689"/>
        <a:ext cx="910888" cy="788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9A7EF-9FDC-4ED3-99FA-DD26208B11E3}">
      <dsp:nvSpPr>
        <dsp:cNvPr id="0" name=""/>
        <dsp:cNvSpPr/>
      </dsp:nvSpPr>
      <dsp:spPr>
        <a:xfrm>
          <a:off x="4369159" y="2573475"/>
          <a:ext cx="1777280" cy="177728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latin typeface="+mn-lt"/>
            </a:rPr>
            <a:t>Recreational Gamblers</a:t>
          </a:r>
        </a:p>
      </dsp:txBody>
      <dsp:txXfrm>
        <a:off x="4629436" y="2833752"/>
        <a:ext cx="1256726" cy="1256726"/>
      </dsp:txXfrm>
    </dsp:sp>
    <dsp:sp modelId="{38D3AEA7-478F-45C5-8A4F-7ED1D958212B}">
      <dsp:nvSpPr>
        <dsp:cNvPr id="0" name=""/>
        <dsp:cNvSpPr/>
      </dsp:nvSpPr>
      <dsp:spPr>
        <a:xfrm rot="10800000">
          <a:off x="2293905" y="3208852"/>
          <a:ext cx="1961115" cy="506524"/>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728442D-C279-4A7F-BFAE-9D63C688D840}">
      <dsp:nvSpPr>
        <dsp:cNvPr id="0" name=""/>
        <dsp:cNvSpPr/>
      </dsp:nvSpPr>
      <dsp:spPr>
        <a:xfrm>
          <a:off x="1671857" y="2964476"/>
          <a:ext cx="1244096" cy="995276"/>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Sets Limits</a:t>
          </a:r>
        </a:p>
      </dsp:txBody>
      <dsp:txXfrm>
        <a:off x="1701008" y="2993627"/>
        <a:ext cx="1185794" cy="936974"/>
      </dsp:txXfrm>
    </dsp:sp>
    <dsp:sp modelId="{E7CCDA7B-26C1-4827-AE9B-0654942E2479}">
      <dsp:nvSpPr>
        <dsp:cNvPr id="0" name=""/>
        <dsp:cNvSpPr/>
      </dsp:nvSpPr>
      <dsp:spPr>
        <a:xfrm rot="12600000">
          <a:off x="2559622" y="2217184"/>
          <a:ext cx="1961115" cy="506524"/>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51954AA-5306-444F-9844-20D051E3920C}">
      <dsp:nvSpPr>
        <dsp:cNvPr id="0" name=""/>
        <dsp:cNvSpPr/>
      </dsp:nvSpPr>
      <dsp:spPr>
        <a:xfrm>
          <a:off x="2068944" y="1482529"/>
          <a:ext cx="1244096" cy="99527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Wagers are Affordable</a:t>
          </a:r>
        </a:p>
      </dsp:txBody>
      <dsp:txXfrm>
        <a:off x="2098095" y="1511680"/>
        <a:ext cx="1185794" cy="936974"/>
      </dsp:txXfrm>
    </dsp:sp>
    <dsp:sp modelId="{1A0980BA-43CB-4612-9401-6F05F1A43726}">
      <dsp:nvSpPr>
        <dsp:cNvPr id="0" name=""/>
        <dsp:cNvSpPr/>
      </dsp:nvSpPr>
      <dsp:spPr>
        <a:xfrm rot="14400000">
          <a:off x="3285574" y="1491232"/>
          <a:ext cx="1961115" cy="506524"/>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A484F17-0C6C-43A5-9130-047895021FB7}">
      <dsp:nvSpPr>
        <dsp:cNvPr id="0" name=""/>
        <dsp:cNvSpPr/>
      </dsp:nvSpPr>
      <dsp:spPr>
        <a:xfrm>
          <a:off x="3153804" y="397669"/>
          <a:ext cx="1244096" cy="995276"/>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Plays just for Fun</a:t>
          </a:r>
        </a:p>
      </dsp:txBody>
      <dsp:txXfrm>
        <a:off x="3182955" y="426820"/>
        <a:ext cx="1185794" cy="936974"/>
      </dsp:txXfrm>
    </dsp:sp>
    <dsp:sp modelId="{0D329222-72D9-4CA4-A97E-9FF676869355}">
      <dsp:nvSpPr>
        <dsp:cNvPr id="0" name=""/>
        <dsp:cNvSpPr/>
      </dsp:nvSpPr>
      <dsp:spPr>
        <a:xfrm rot="16200000">
          <a:off x="4277242" y="1225516"/>
          <a:ext cx="1961115" cy="506524"/>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006E5D3-9F24-4D4F-9B32-B04961A39FBF}">
      <dsp:nvSpPr>
        <dsp:cNvPr id="0" name=""/>
        <dsp:cNvSpPr/>
      </dsp:nvSpPr>
      <dsp:spPr>
        <a:xfrm>
          <a:off x="4635751" y="582"/>
          <a:ext cx="1244096" cy="995276"/>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Gambling Is Just A Game</a:t>
          </a:r>
        </a:p>
      </dsp:txBody>
      <dsp:txXfrm>
        <a:off x="4664902" y="29733"/>
        <a:ext cx="1185794" cy="936974"/>
      </dsp:txXfrm>
    </dsp:sp>
    <dsp:sp modelId="{2FE28859-8CFA-452B-B3A9-49FDAE5CAE07}">
      <dsp:nvSpPr>
        <dsp:cNvPr id="0" name=""/>
        <dsp:cNvSpPr/>
      </dsp:nvSpPr>
      <dsp:spPr>
        <a:xfrm rot="18000000">
          <a:off x="5268910" y="1491232"/>
          <a:ext cx="1961115" cy="506524"/>
        </a:xfrm>
        <a:prstGeom prst="lef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A9CF434-4F38-4148-953F-CF7830E574AF}">
      <dsp:nvSpPr>
        <dsp:cNvPr id="0" name=""/>
        <dsp:cNvSpPr/>
      </dsp:nvSpPr>
      <dsp:spPr>
        <a:xfrm>
          <a:off x="6117699" y="397669"/>
          <a:ext cx="1244096" cy="995276"/>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Has Realistic Expectations</a:t>
          </a:r>
        </a:p>
      </dsp:txBody>
      <dsp:txXfrm>
        <a:off x="6146850" y="426820"/>
        <a:ext cx="1185794" cy="936974"/>
      </dsp:txXfrm>
    </dsp:sp>
    <dsp:sp modelId="{BF2F5833-DF89-4E61-8B97-20DC188A9AA6}">
      <dsp:nvSpPr>
        <dsp:cNvPr id="0" name=""/>
        <dsp:cNvSpPr/>
      </dsp:nvSpPr>
      <dsp:spPr>
        <a:xfrm rot="19800000">
          <a:off x="5994862" y="2217184"/>
          <a:ext cx="1961115" cy="506524"/>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0E7A187-B398-4F0C-9E37-1B22559ABCAF}">
      <dsp:nvSpPr>
        <dsp:cNvPr id="0" name=""/>
        <dsp:cNvSpPr/>
      </dsp:nvSpPr>
      <dsp:spPr>
        <a:xfrm>
          <a:off x="7202559" y="1482529"/>
          <a:ext cx="1244096" cy="995276"/>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No Negative Consequences</a:t>
          </a:r>
        </a:p>
      </dsp:txBody>
      <dsp:txXfrm>
        <a:off x="7231710" y="1511680"/>
        <a:ext cx="1185794" cy="936974"/>
      </dsp:txXfrm>
    </dsp:sp>
    <dsp:sp modelId="{6A922786-1250-4968-BD0A-D8E4337BFF8D}">
      <dsp:nvSpPr>
        <dsp:cNvPr id="0" name=""/>
        <dsp:cNvSpPr/>
      </dsp:nvSpPr>
      <dsp:spPr>
        <a:xfrm>
          <a:off x="6260579" y="3208852"/>
          <a:ext cx="1961115" cy="506524"/>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A04E87F-3D9C-457F-B37E-3D53C97CC6A6}">
      <dsp:nvSpPr>
        <dsp:cNvPr id="0" name=""/>
        <dsp:cNvSpPr/>
      </dsp:nvSpPr>
      <dsp:spPr>
        <a:xfrm>
          <a:off x="7599646" y="2964476"/>
          <a:ext cx="1244096" cy="99527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latin typeface="+mn-lt"/>
            </a:rPr>
            <a:t>Fun is not just from Gambling</a:t>
          </a:r>
        </a:p>
      </dsp:txBody>
      <dsp:txXfrm>
        <a:off x="7628797" y="2993627"/>
        <a:ext cx="1185794" cy="9369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3F671-A61B-4C9A-9D03-2F1827D95844}">
      <dsp:nvSpPr>
        <dsp:cNvPr id="0" name=""/>
        <dsp:cNvSpPr/>
      </dsp:nvSpPr>
      <dsp:spPr>
        <a:xfrm>
          <a:off x="8492883" y="1207422"/>
          <a:ext cx="1936515" cy="1936832"/>
        </a:xfrm>
        <a:prstGeom prst="ellipse">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C0706DD1-670F-4B21-A91E-11C5276BD249}">
      <dsp:nvSpPr>
        <dsp:cNvPr id="0" name=""/>
        <dsp:cNvSpPr/>
      </dsp:nvSpPr>
      <dsp:spPr>
        <a:xfrm>
          <a:off x="8556781" y="1271995"/>
          <a:ext cx="1807689" cy="1807687"/>
        </a:xfrm>
        <a:prstGeom prst="ellipse">
          <a:avLst/>
        </a:prstGeom>
        <a:solidFill>
          <a:schemeClr val="bg1"/>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Compulsive / Pathological Gambling</a:t>
          </a:r>
        </a:p>
      </dsp:txBody>
      <dsp:txXfrm>
        <a:off x="8815464" y="1530284"/>
        <a:ext cx="1291353" cy="1291108"/>
      </dsp:txXfrm>
    </dsp:sp>
    <dsp:sp modelId="{1837F915-AED4-4C1A-8B8C-8023827BA7EA}">
      <dsp:nvSpPr>
        <dsp:cNvPr id="0" name=""/>
        <dsp:cNvSpPr/>
      </dsp:nvSpPr>
      <dsp:spPr>
        <a:xfrm rot="2700000">
          <a:off x="6490520" y="1207523"/>
          <a:ext cx="1936291" cy="1936291"/>
        </a:xfrm>
        <a:prstGeom prst="teardrop">
          <a:avLst>
            <a:gd name="adj" fmla="val 100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06556D57-91A6-4C05-94C2-70F5D47DCA45}">
      <dsp:nvSpPr>
        <dsp:cNvPr id="0" name=""/>
        <dsp:cNvSpPr/>
      </dsp:nvSpPr>
      <dsp:spPr>
        <a:xfrm>
          <a:off x="6556368"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Problem Gambling</a:t>
          </a:r>
        </a:p>
      </dsp:txBody>
      <dsp:txXfrm>
        <a:off x="6814020" y="1530284"/>
        <a:ext cx="1291353" cy="1291108"/>
      </dsp:txXfrm>
    </dsp:sp>
    <dsp:sp modelId="{0E1685D4-4EEA-47CC-8129-360C6D3662FE}">
      <dsp:nvSpPr>
        <dsp:cNvPr id="0" name=""/>
        <dsp:cNvSpPr/>
      </dsp:nvSpPr>
      <dsp:spPr>
        <a:xfrm rot="2700000">
          <a:off x="4490107" y="1207523"/>
          <a:ext cx="1936291" cy="1936291"/>
        </a:xfrm>
        <a:prstGeom prst="teardrop">
          <a:avLst>
            <a:gd name="adj" fmla="val 10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sp>
    <dsp:sp modelId="{E9277940-FFCF-4DC6-8687-49402B9B8206}">
      <dsp:nvSpPr>
        <dsp:cNvPr id="0" name=""/>
        <dsp:cNvSpPr/>
      </dsp:nvSpPr>
      <dsp:spPr>
        <a:xfrm>
          <a:off x="4554924"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Serious Social Gambling</a:t>
          </a:r>
        </a:p>
      </dsp:txBody>
      <dsp:txXfrm>
        <a:off x="4812576" y="1530284"/>
        <a:ext cx="1291353" cy="1291108"/>
      </dsp:txXfrm>
    </dsp:sp>
    <dsp:sp modelId="{5183E7F1-0623-43E5-B492-147CDB28D9A0}">
      <dsp:nvSpPr>
        <dsp:cNvPr id="0" name=""/>
        <dsp:cNvSpPr/>
      </dsp:nvSpPr>
      <dsp:spPr>
        <a:xfrm rot="2700000">
          <a:off x="2488664" y="1207523"/>
          <a:ext cx="1936291" cy="1936291"/>
        </a:xfrm>
        <a:prstGeom prst="teardrop">
          <a:avLst>
            <a:gd name="adj" fmla="val 100000"/>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4FC3A500-EFBC-47A9-BAFF-12F2D9867F5A}">
      <dsp:nvSpPr>
        <dsp:cNvPr id="0" name=""/>
        <dsp:cNvSpPr/>
      </dsp:nvSpPr>
      <dsp:spPr>
        <a:xfrm>
          <a:off x="2553480" y="1271995"/>
          <a:ext cx="1807689" cy="180768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Casual / Social Gambling</a:t>
          </a:r>
        </a:p>
      </dsp:txBody>
      <dsp:txXfrm>
        <a:off x="2812163" y="1530284"/>
        <a:ext cx="1291353" cy="1291108"/>
      </dsp:txXfrm>
    </dsp:sp>
    <dsp:sp modelId="{2211A93D-0698-4ACE-88AD-9907FE80B628}">
      <dsp:nvSpPr>
        <dsp:cNvPr id="0" name=""/>
        <dsp:cNvSpPr/>
      </dsp:nvSpPr>
      <dsp:spPr>
        <a:xfrm rot="2700000">
          <a:off x="487220" y="1207523"/>
          <a:ext cx="1936291" cy="1936291"/>
        </a:xfrm>
        <a:prstGeom prst="teardrop">
          <a:avLst>
            <a:gd name="adj" fmla="val 10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sp>
    <dsp:sp modelId="{03DF9CAF-8098-4EBA-9F9D-1CAF76932E32}">
      <dsp:nvSpPr>
        <dsp:cNvPr id="0" name=""/>
        <dsp:cNvSpPr/>
      </dsp:nvSpPr>
      <dsp:spPr>
        <a:xfrm>
          <a:off x="552036" y="1271995"/>
          <a:ext cx="1807689" cy="1807687"/>
        </a:xfrm>
        <a:prstGeom prst="ellipse">
          <a:avLst/>
        </a:prstGeom>
        <a:solidFill>
          <a:schemeClr val="lt1">
            <a:alpha val="90000"/>
            <a:hueOff val="0"/>
            <a:satOff val="0"/>
            <a:lumOff val="0"/>
            <a:alphaOff val="0"/>
          </a:schemeClr>
        </a:solidFill>
        <a:ln w="63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 Gambling</a:t>
          </a:r>
        </a:p>
      </dsp:txBody>
      <dsp:txXfrm>
        <a:off x="810719" y="1530284"/>
        <a:ext cx="1291353" cy="1291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0406A-AC47-4D46-A5C3-106C79675FC1}">
      <dsp:nvSpPr>
        <dsp:cNvPr id="0" name=""/>
        <dsp:cNvSpPr/>
      </dsp:nvSpPr>
      <dsp:spPr>
        <a:xfrm>
          <a:off x="0" y="0"/>
          <a:ext cx="5181600" cy="591303"/>
        </a:xfrm>
        <a:prstGeom prst="roundRect">
          <a:avLst>
            <a:gd name="adj" fmla="val 10000"/>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Slots (55%)</a:t>
          </a:r>
        </a:p>
      </dsp:txBody>
      <dsp:txXfrm>
        <a:off x="1095450" y="0"/>
        <a:ext cx="4086149" cy="591303"/>
      </dsp:txXfrm>
    </dsp:sp>
    <dsp:sp modelId="{BA00A05E-F8B1-449B-B5E0-BABEB90FF779}">
      <dsp:nvSpPr>
        <dsp:cNvPr id="0" name=""/>
        <dsp:cNvSpPr/>
      </dsp:nvSpPr>
      <dsp:spPr>
        <a:xfrm>
          <a:off x="59130" y="59130"/>
          <a:ext cx="1036320" cy="47304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613CB2A-F337-43D1-B268-7BD616A6CF5E}">
      <dsp:nvSpPr>
        <dsp:cNvPr id="0" name=""/>
        <dsp:cNvSpPr/>
      </dsp:nvSpPr>
      <dsp:spPr>
        <a:xfrm>
          <a:off x="0" y="650434"/>
          <a:ext cx="5181600" cy="591303"/>
        </a:xfrm>
        <a:prstGeom prst="roundRect">
          <a:avLst>
            <a:gd name="adj" fmla="val 10000"/>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Blackjack (19%)</a:t>
          </a:r>
        </a:p>
      </dsp:txBody>
      <dsp:txXfrm>
        <a:off x="1095450" y="650434"/>
        <a:ext cx="4086149" cy="591303"/>
      </dsp:txXfrm>
    </dsp:sp>
    <dsp:sp modelId="{77F0395A-FD47-4F7C-BEFC-0DE4FC87FD46}">
      <dsp:nvSpPr>
        <dsp:cNvPr id="0" name=""/>
        <dsp:cNvSpPr/>
      </dsp:nvSpPr>
      <dsp:spPr>
        <a:xfrm>
          <a:off x="59130" y="709564"/>
          <a:ext cx="1036320" cy="473043"/>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12000" b="-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F8D4C1F-7CB2-4DA6-BB09-C644ADDE7C60}">
      <dsp:nvSpPr>
        <dsp:cNvPr id="0" name=""/>
        <dsp:cNvSpPr/>
      </dsp:nvSpPr>
      <dsp:spPr>
        <a:xfrm>
          <a:off x="0" y="1300868"/>
          <a:ext cx="5181600" cy="591303"/>
        </a:xfrm>
        <a:prstGeom prst="roundRect">
          <a:avLst>
            <a:gd name="adj" fmla="val 1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Lottery (9%)</a:t>
          </a:r>
        </a:p>
      </dsp:txBody>
      <dsp:txXfrm>
        <a:off x="1095450" y="1300868"/>
        <a:ext cx="4086149" cy="591303"/>
      </dsp:txXfrm>
    </dsp:sp>
    <dsp:sp modelId="{AA7CFCF9-D160-476C-BFFE-183688279C94}">
      <dsp:nvSpPr>
        <dsp:cNvPr id="0" name=""/>
        <dsp:cNvSpPr/>
      </dsp:nvSpPr>
      <dsp:spPr>
        <a:xfrm>
          <a:off x="59130" y="1359998"/>
          <a:ext cx="1036320" cy="473043"/>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t="-23000" b="-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87A5238-95C9-4EC0-8B8B-DB17B49394C0}">
      <dsp:nvSpPr>
        <dsp:cNvPr id="0" name=""/>
        <dsp:cNvSpPr/>
      </dsp:nvSpPr>
      <dsp:spPr>
        <a:xfrm>
          <a:off x="0" y="1951302"/>
          <a:ext cx="5181600" cy="591303"/>
        </a:xfrm>
        <a:prstGeom prst="roundRect">
          <a:avLst>
            <a:gd name="adj" fmla="val 10000"/>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Poker (7%)</a:t>
          </a:r>
        </a:p>
      </dsp:txBody>
      <dsp:txXfrm>
        <a:off x="1095450" y="1951302"/>
        <a:ext cx="4086149" cy="591303"/>
      </dsp:txXfrm>
    </dsp:sp>
    <dsp:sp modelId="{578808D4-9DCE-4DF0-ACB4-9A366E5544BC}">
      <dsp:nvSpPr>
        <dsp:cNvPr id="0" name=""/>
        <dsp:cNvSpPr/>
      </dsp:nvSpPr>
      <dsp:spPr>
        <a:xfrm>
          <a:off x="59130" y="2010433"/>
          <a:ext cx="1036320" cy="473043"/>
        </a:xfrm>
        <a:prstGeom prst="roundRect">
          <a:avLst>
            <a:gd name="adj" fmla="val 10000"/>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t="-21000" b="-2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599ABF-394F-40A9-BB9C-547E869E48B1}">
      <dsp:nvSpPr>
        <dsp:cNvPr id="0" name=""/>
        <dsp:cNvSpPr/>
      </dsp:nvSpPr>
      <dsp:spPr>
        <a:xfrm>
          <a:off x="0" y="2601736"/>
          <a:ext cx="5181600" cy="591303"/>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Sporting Events (2%)</a:t>
          </a:r>
        </a:p>
      </dsp:txBody>
      <dsp:txXfrm>
        <a:off x="1095450" y="2601736"/>
        <a:ext cx="4086149" cy="591303"/>
      </dsp:txXfrm>
    </dsp:sp>
    <dsp:sp modelId="{8A23C426-B4D3-45D9-89FE-267A3F6FBB50}">
      <dsp:nvSpPr>
        <dsp:cNvPr id="0" name=""/>
        <dsp:cNvSpPr/>
      </dsp:nvSpPr>
      <dsp:spPr>
        <a:xfrm>
          <a:off x="59130" y="2660867"/>
          <a:ext cx="1036320" cy="473043"/>
        </a:xfrm>
        <a:prstGeom prst="roundRect">
          <a:avLst>
            <a:gd name="adj" fmla="val 10000"/>
          </a:avLst>
        </a:prstGeom>
        <a:blipFill>
          <a:blip xmlns:r="http://schemas.openxmlformats.org/officeDocument/2006/relationships" r:embed="rId5" cstate="hqprint">
            <a:extLst>
              <a:ext uri="{28A0092B-C50C-407E-A947-70E740481C1C}">
                <a14:useLocalDpi xmlns:a14="http://schemas.microsoft.com/office/drawing/2010/main" val="0"/>
              </a:ext>
            </a:extLst>
          </a:blip>
          <a:srcRect/>
          <a:stretch>
            <a:fillRect t="-12000" b="-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E0CD2-2697-4D16-AC04-C8184E7A5F3C}">
      <dsp:nvSpPr>
        <dsp:cNvPr id="0" name=""/>
        <dsp:cNvSpPr/>
      </dsp:nvSpPr>
      <dsp:spPr>
        <a:xfrm>
          <a:off x="905136" y="490005"/>
          <a:ext cx="3371327" cy="3371327"/>
        </a:xfrm>
        <a:prstGeom prst="blockArc">
          <a:avLst>
            <a:gd name="adj1" fmla="val 12600000"/>
            <a:gd name="adj2" fmla="val 16200000"/>
            <a:gd name="adj3" fmla="val 4509"/>
          </a:avLst>
        </a:prstGeom>
        <a:gradFill rotWithShape="0">
          <a:gsLst>
            <a:gs pos="0">
              <a:schemeClr val="accent1">
                <a:shade val="90000"/>
                <a:hueOff val="138475"/>
                <a:satOff val="-2957"/>
                <a:lumOff val="11036"/>
                <a:alphaOff val="0"/>
                <a:satMod val="103000"/>
                <a:lumMod val="102000"/>
                <a:tint val="94000"/>
              </a:schemeClr>
            </a:gs>
            <a:gs pos="50000">
              <a:schemeClr val="accent1">
                <a:shade val="90000"/>
                <a:hueOff val="138475"/>
                <a:satOff val="-2957"/>
                <a:lumOff val="11036"/>
                <a:alphaOff val="0"/>
                <a:satMod val="110000"/>
                <a:lumMod val="100000"/>
                <a:shade val="100000"/>
              </a:schemeClr>
            </a:gs>
            <a:gs pos="100000">
              <a:schemeClr val="accent1">
                <a:shade val="90000"/>
                <a:hueOff val="138475"/>
                <a:satOff val="-2957"/>
                <a:lumOff val="110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ABD3BC4-6CC8-419E-9FC4-1FCE9B562A9C}">
      <dsp:nvSpPr>
        <dsp:cNvPr id="0" name=""/>
        <dsp:cNvSpPr/>
      </dsp:nvSpPr>
      <dsp:spPr>
        <a:xfrm>
          <a:off x="905136" y="490005"/>
          <a:ext cx="3371327" cy="3371327"/>
        </a:xfrm>
        <a:prstGeom prst="blockArc">
          <a:avLst>
            <a:gd name="adj1" fmla="val 9000000"/>
            <a:gd name="adj2" fmla="val 12600000"/>
            <a:gd name="adj3" fmla="val 4509"/>
          </a:avLst>
        </a:prstGeom>
        <a:gradFill rotWithShape="0">
          <a:gsLst>
            <a:gs pos="0">
              <a:schemeClr val="accent1">
                <a:shade val="90000"/>
                <a:hueOff val="276951"/>
                <a:satOff val="-5914"/>
                <a:lumOff val="22073"/>
                <a:alphaOff val="0"/>
                <a:satMod val="103000"/>
                <a:lumMod val="102000"/>
                <a:tint val="94000"/>
              </a:schemeClr>
            </a:gs>
            <a:gs pos="50000">
              <a:schemeClr val="accent1">
                <a:shade val="90000"/>
                <a:hueOff val="276951"/>
                <a:satOff val="-5914"/>
                <a:lumOff val="22073"/>
                <a:alphaOff val="0"/>
                <a:satMod val="110000"/>
                <a:lumMod val="100000"/>
                <a:shade val="100000"/>
              </a:schemeClr>
            </a:gs>
            <a:gs pos="100000">
              <a:schemeClr val="accent1">
                <a:shade val="90000"/>
                <a:hueOff val="276951"/>
                <a:satOff val="-5914"/>
                <a:lumOff val="220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F932F0-59F3-472C-901C-46F43941E811}">
      <dsp:nvSpPr>
        <dsp:cNvPr id="0" name=""/>
        <dsp:cNvSpPr/>
      </dsp:nvSpPr>
      <dsp:spPr>
        <a:xfrm>
          <a:off x="905136" y="490005"/>
          <a:ext cx="3371327" cy="3371327"/>
        </a:xfrm>
        <a:prstGeom prst="blockArc">
          <a:avLst>
            <a:gd name="adj1" fmla="val 5400000"/>
            <a:gd name="adj2" fmla="val 9000000"/>
            <a:gd name="adj3" fmla="val 4509"/>
          </a:avLst>
        </a:prstGeom>
        <a:gradFill rotWithShape="0">
          <a:gsLst>
            <a:gs pos="0">
              <a:schemeClr val="accent1">
                <a:shade val="90000"/>
                <a:hueOff val="415426"/>
                <a:satOff val="-8871"/>
                <a:lumOff val="33109"/>
                <a:alphaOff val="0"/>
                <a:satMod val="103000"/>
                <a:lumMod val="102000"/>
                <a:tint val="94000"/>
              </a:schemeClr>
            </a:gs>
            <a:gs pos="50000">
              <a:schemeClr val="accent1">
                <a:shade val="90000"/>
                <a:hueOff val="415426"/>
                <a:satOff val="-8871"/>
                <a:lumOff val="33109"/>
                <a:alphaOff val="0"/>
                <a:satMod val="110000"/>
                <a:lumMod val="100000"/>
                <a:shade val="100000"/>
              </a:schemeClr>
            </a:gs>
            <a:gs pos="100000">
              <a:schemeClr val="accent1">
                <a:shade val="90000"/>
                <a:hueOff val="415426"/>
                <a:satOff val="-8871"/>
                <a:lumOff val="331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51608B4-5068-4489-AD83-0D4F23EE95BD}">
      <dsp:nvSpPr>
        <dsp:cNvPr id="0" name=""/>
        <dsp:cNvSpPr/>
      </dsp:nvSpPr>
      <dsp:spPr>
        <a:xfrm>
          <a:off x="905136" y="490005"/>
          <a:ext cx="3371327" cy="3371327"/>
        </a:xfrm>
        <a:prstGeom prst="blockArc">
          <a:avLst>
            <a:gd name="adj1" fmla="val 1800000"/>
            <a:gd name="adj2" fmla="val 5400000"/>
            <a:gd name="adj3" fmla="val 4509"/>
          </a:avLst>
        </a:prstGeom>
        <a:gradFill rotWithShape="0">
          <a:gsLst>
            <a:gs pos="0">
              <a:schemeClr val="accent1">
                <a:shade val="90000"/>
                <a:hueOff val="276951"/>
                <a:satOff val="-5914"/>
                <a:lumOff val="22073"/>
                <a:alphaOff val="0"/>
                <a:satMod val="103000"/>
                <a:lumMod val="102000"/>
                <a:tint val="94000"/>
              </a:schemeClr>
            </a:gs>
            <a:gs pos="50000">
              <a:schemeClr val="accent1">
                <a:shade val="90000"/>
                <a:hueOff val="276951"/>
                <a:satOff val="-5914"/>
                <a:lumOff val="22073"/>
                <a:alphaOff val="0"/>
                <a:satMod val="110000"/>
                <a:lumMod val="100000"/>
                <a:shade val="100000"/>
              </a:schemeClr>
            </a:gs>
            <a:gs pos="100000">
              <a:schemeClr val="accent1">
                <a:shade val="90000"/>
                <a:hueOff val="276951"/>
                <a:satOff val="-5914"/>
                <a:lumOff val="220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8C8901A-4718-4DCD-9D19-C9E262AA45AD}">
      <dsp:nvSpPr>
        <dsp:cNvPr id="0" name=""/>
        <dsp:cNvSpPr/>
      </dsp:nvSpPr>
      <dsp:spPr>
        <a:xfrm>
          <a:off x="905136" y="490005"/>
          <a:ext cx="3371327" cy="3371327"/>
        </a:xfrm>
        <a:prstGeom prst="blockArc">
          <a:avLst>
            <a:gd name="adj1" fmla="val 19800000"/>
            <a:gd name="adj2" fmla="val 1800000"/>
            <a:gd name="adj3" fmla="val 4509"/>
          </a:avLst>
        </a:prstGeom>
        <a:gradFill rotWithShape="0">
          <a:gsLst>
            <a:gs pos="0">
              <a:schemeClr val="accent1">
                <a:shade val="90000"/>
                <a:hueOff val="138475"/>
                <a:satOff val="-2957"/>
                <a:lumOff val="11036"/>
                <a:alphaOff val="0"/>
                <a:satMod val="103000"/>
                <a:lumMod val="102000"/>
                <a:tint val="94000"/>
              </a:schemeClr>
            </a:gs>
            <a:gs pos="50000">
              <a:schemeClr val="accent1">
                <a:shade val="90000"/>
                <a:hueOff val="138475"/>
                <a:satOff val="-2957"/>
                <a:lumOff val="11036"/>
                <a:alphaOff val="0"/>
                <a:satMod val="110000"/>
                <a:lumMod val="100000"/>
                <a:shade val="100000"/>
              </a:schemeClr>
            </a:gs>
            <a:gs pos="100000">
              <a:schemeClr val="accent1">
                <a:shade val="90000"/>
                <a:hueOff val="138475"/>
                <a:satOff val="-2957"/>
                <a:lumOff val="110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7FD008-91D7-474E-9C86-D98582F5A229}">
      <dsp:nvSpPr>
        <dsp:cNvPr id="0" name=""/>
        <dsp:cNvSpPr/>
      </dsp:nvSpPr>
      <dsp:spPr>
        <a:xfrm>
          <a:off x="905136" y="490005"/>
          <a:ext cx="3371327" cy="3371327"/>
        </a:xfrm>
        <a:prstGeom prst="blockArc">
          <a:avLst>
            <a:gd name="adj1" fmla="val 16200000"/>
            <a:gd name="adj2" fmla="val 19800000"/>
            <a:gd name="adj3" fmla="val 4509"/>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51B1A8-82E0-4E4A-A2B7-995E8E567D35}">
      <dsp:nvSpPr>
        <dsp:cNvPr id="0" name=""/>
        <dsp:cNvSpPr/>
      </dsp:nvSpPr>
      <dsp:spPr>
        <a:xfrm>
          <a:off x="1836836" y="1421705"/>
          <a:ext cx="1507926" cy="1507926"/>
        </a:xfrm>
        <a:prstGeom prst="ellipse">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mj-lt"/>
            </a:rPr>
            <a:t>Addiction</a:t>
          </a:r>
        </a:p>
      </dsp:txBody>
      <dsp:txXfrm>
        <a:off x="2057667" y="1642536"/>
        <a:ext cx="1066264" cy="1066264"/>
      </dsp:txXfrm>
    </dsp:sp>
    <dsp:sp modelId="{DBA5EA2B-EE21-4D90-8EE4-1E89DC9BB510}">
      <dsp:nvSpPr>
        <dsp:cNvPr id="0" name=""/>
        <dsp:cNvSpPr/>
      </dsp:nvSpPr>
      <dsp:spPr>
        <a:xfrm>
          <a:off x="2063025" y="230"/>
          <a:ext cx="1055548" cy="1055548"/>
        </a:xfrm>
        <a:prstGeom prst="ellips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latin typeface="+mj-lt"/>
            </a:rPr>
            <a:t>Salience</a:t>
          </a:r>
        </a:p>
      </dsp:txBody>
      <dsp:txXfrm>
        <a:off x="2217606" y="154811"/>
        <a:ext cx="746386" cy="746386"/>
      </dsp:txXfrm>
    </dsp:sp>
    <dsp:sp modelId="{39CB059D-24BA-4240-8EF5-19A6D9215EE6}">
      <dsp:nvSpPr>
        <dsp:cNvPr id="0" name=""/>
        <dsp:cNvSpPr/>
      </dsp:nvSpPr>
      <dsp:spPr>
        <a:xfrm>
          <a:off x="3489944" y="824062"/>
          <a:ext cx="1055548" cy="1055548"/>
        </a:xfrm>
        <a:prstGeom prst="ellipse">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latin typeface="+mj-lt"/>
            </a:rPr>
            <a:t>Mood Modification</a:t>
          </a:r>
        </a:p>
      </dsp:txBody>
      <dsp:txXfrm>
        <a:off x="3644525" y="978643"/>
        <a:ext cx="746386" cy="746386"/>
      </dsp:txXfrm>
    </dsp:sp>
    <dsp:sp modelId="{760E09B9-2857-4FC3-A36D-68CBBA3B9511}">
      <dsp:nvSpPr>
        <dsp:cNvPr id="0" name=""/>
        <dsp:cNvSpPr/>
      </dsp:nvSpPr>
      <dsp:spPr>
        <a:xfrm>
          <a:off x="3489944" y="2471726"/>
          <a:ext cx="1055548" cy="1055548"/>
        </a:xfrm>
        <a:prstGeom prst="ellipse">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latin typeface="+mj-lt"/>
            </a:rPr>
            <a:t>Tolerance</a:t>
          </a:r>
        </a:p>
      </dsp:txBody>
      <dsp:txXfrm>
        <a:off x="3644525" y="2626307"/>
        <a:ext cx="746386" cy="746386"/>
      </dsp:txXfrm>
    </dsp:sp>
    <dsp:sp modelId="{D838A537-007F-4C42-9A54-4FFDDACB14F7}">
      <dsp:nvSpPr>
        <dsp:cNvPr id="0" name=""/>
        <dsp:cNvSpPr/>
      </dsp:nvSpPr>
      <dsp:spPr>
        <a:xfrm>
          <a:off x="2063025" y="3295558"/>
          <a:ext cx="1055548" cy="1055548"/>
        </a:xfrm>
        <a:prstGeom prst="ellipse">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latin typeface="+mj-lt"/>
            </a:rPr>
            <a:t>Withdrawal</a:t>
          </a:r>
        </a:p>
      </dsp:txBody>
      <dsp:txXfrm>
        <a:off x="2217606" y="3450139"/>
        <a:ext cx="746386" cy="746386"/>
      </dsp:txXfrm>
    </dsp:sp>
    <dsp:sp modelId="{8CB4F638-15DD-4D56-A0C5-4347121D9E8C}">
      <dsp:nvSpPr>
        <dsp:cNvPr id="0" name=""/>
        <dsp:cNvSpPr/>
      </dsp:nvSpPr>
      <dsp:spPr>
        <a:xfrm>
          <a:off x="636106" y="2471726"/>
          <a:ext cx="1055548" cy="1055548"/>
        </a:xfrm>
        <a:prstGeom prst="ellipse">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latin typeface="+mj-lt"/>
            </a:rPr>
            <a:t>Conflict</a:t>
          </a:r>
        </a:p>
      </dsp:txBody>
      <dsp:txXfrm>
        <a:off x="790687" y="2626307"/>
        <a:ext cx="746386" cy="746386"/>
      </dsp:txXfrm>
    </dsp:sp>
    <dsp:sp modelId="{A1A6F404-C511-414A-B96D-ED20138ABFB3}">
      <dsp:nvSpPr>
        <dsp:cNvPr id="0" name=""/>
        <dsp:cNvSpPr/>
      </dsp:nvSpPr>
      <dsp:spPr>
        <a:xfrm>
          <a:off x="636106" y="824062"/>
          <a:ext cx="1055548" cy="1055548"/>
        </a:xfrm>
        <a:prstGeom prst="ellipse">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latin typeface="+mj-lt"/>
            </a:rPr>
            <a:t>Relapse</a:t>
          </a:r>
        </a:p>
      </dsp:txBody>
      <dsp:txXfrm>
        <a:off x="790687" y="978643"/>
        <a:ext cx="746386" cy="7463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06F4E-6F57-410F-B833-B35C8AD9568F}">
      <dsp:nvSpPr>
        <dsp:cNvPr id="0" name=""/>
        <dsp:cNvSpPr/>
      </dsp:nvSpPr>
      <dsp:spPr>
        <a:xfrm>
          <a:off x="0" y="204252"/>
          <a:ext cx="10515600"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249936" rIns="816127" bIns="99568" numCol="1" spcCol="1270" anchor="t" anchorCtr="0">
          <a:noAutofit/>
        </a:bodyPr>
        <a:lstStyle/>
        <a:p>
          <a:pPr marL="114300" lvl="1" indent="-114300" algn="l" defTabSz="622300">
            <a:lnSpc>
              <a:spcPct val="90000"/>
            </a:lnSpc>
            <a:spcBef>
              <a:spcPct val="0"/>
            </a:spcBef>
            <a:spcAft>
              <a:spcPct val="15000"/>
            </a:spcAft>
            <a:buClr>
              <a:srgbClr val="629DD1"/>
            </a:buClr>
            <a:buSzPct val="80000"/>
            <a:buChar char="••"/>
          </a:pPr>
          <a:r>
            <a:rPr lang="en-US" sz="1400" kern="1200" dirty="0">
              <a:latin typeface="Century Gothic"/>
            </a:rPr>
            <a:t>Many individuals with Gambling Disorder believe that money is both the cause of and solution to all their problems.</a:t>
          </a:r>
          <a:endParaRPr lang="en-US" sz="1400" kern="1200" dirty="0"/>
        </a:p>
      </dsp:txBody>
      <dsp:txXfrm>
        <a:off x="0" y="204252"/>
        <a:ext cx="10515600" cy="756000"/>
      </dsp:txXfrm>
    </dsp:sp>
    <dsp:sp modelId="{434DCB14-F8F4-488C-A6FE-8467FCD76658}">
      <dsp:nvSpPr>
        <dsp:cNvPr id="0" name=""/>
        <dsp:cNvSpPr/>
      </dsp:nvSpPr>
      <dsp:spPr>
        <a:xfrm>
          <a:off x="525780" y="27132"/>
          <a:ext cx="7360920" cy="35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622300">
            <a:lnSpc>
              <a:spcPct val="90000"/>
            </a:lnSpc>
            <a:spcBef>
              <a:spcPct val="0"/>
            </a:spcBef>
            <a:spcAft>
              <a:spcPct val="35000"/>
            </a:spcAft>
            <a:buClr>
              <a:srgbClr val="629DD1"/>
            </a:buClr>
            <a:buSzPct val="80000"/>
            <a:buNone/>
          </a:pPr>
          <a:r>
            <a:rPr lang="en-US" sz="1400" kern="1200" dirty="0">
              <a:latin typeface="Century Gothic"/>
            </a:rPr>
            <a:t>Distortions in Thinking </a:t>
          </a:r>
          <a:endParaRPr lang="en-US" sz="1400" kern="1200" dirty="0"/>
        </a:p>
      </dsp:txBody>
      <dsp:txXfrm>
        <a:off x="543073" y="44425"/>
        <a:ext cx="7326334" cy="319654"/>
      </dsp:txXfrm>
    </dsp:sp>
    <dsp:sp modelId="{BCCC58C3-D2EE-45CD-9F5C-DBB23914B262}">
      <dsp:nvSpPr>
        <dsp:cNvPr id="0" name=""/>
        <dsp:cNvSpPr/>
      </dsp:nvSpPr>
      <dsp:spPr>
        <a:xfrm>
          <a:off x="0" y="1202172"/>
          <a:ext cx="10515600" cy="1398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249936" rIns="81612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entury Gothic"/>
            </a:rPr>
            <a:t>Highly competitive, energetic, restless, and easily bored. </a:t>
          </a:r>
        </a:p>
        <a:p>
          <a:pPr marL="114300" lvl="1" indent="-114300" algn="l" defTabSz="622300">
            <a:lnSpc>
              <a:spcPct val="90000"/>
            </a:lnSpc>
            <a:spcBef>
              <a:spcPct val="0"/>
            </a:spcBef>
            <a:spcAft>
              <a:spcPct val="15000"/>
            </a:spcAft>
            <a:buChar char="••"/>
          </a:pPr>
          <a:r>
            <a:rPr lang="en-US" sz="1400" kern="1200" dirty="0">
              <a:latin typeface="Century Gothic"/>
            </a:rPr>
            <a:t>They may be overly concerned with the approval of others and may be generous to the point of extravagance. </a:t>
          </a:r>
        </a:p>
        <a:p>
          <a:pPr marL="114300" lvl="1" indent="-114300" algn="l" defTabSz="622300">
            <a:lnSpc>
              <a:spcPct val="90000"/>
            </a:lnSpc>
            <a:spcBef>
              <a:spcPct val="0"/>
            </a:spcBef>
            <a:spcAft>
              <a:spcPct val="15000"/>
            </a:spcAft>
            <a:buChar char="••"/>
          </a:pPr>
          <a:r>
            <a:rPr lang="en-US" sz="1400" kern="1200" dirty="0">
              <a:latin typeface="Century Gothic"/>
            </a:rPr>
            <a:t>When not gambling, they may be workaholics or “binge” workers who wait until they are up against deadlines before really working hard. </a:t>
          </a:r>
        </a:p>
      </dsp:txBody>
      <dsp:txXfrm>
        <a:off x="0" y="1202172"/>
        <a:ext cx="10515600" cy="1398600"/>
      </dsp:txXfrm>
    </dsp:sp>
    <dsp:sp modelId="{6CFDC67E-BCDF-4DE6-B1F0-6CE4E9B95399}">
      <dsp:nvSpPr>
        <dsp:cNvPr id="0" name=""/>
        <dsp:cNvSpPr/>
      </dsp:nvSpPr>
      <dsp:spPr>
        <a:xfrm>
          <a:off x="525780" y="1025052"/>
          <a:ext cx="7360920" cy="3542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622300">
            <a:lnSpc>
              <a:spcPct val="90000"/>
            </a:lnSpc>
            <a:spcBef>
              <a:spcPct val="0"/>
            </a:spcBef>
            <a:spcAft>
              <a:spcPct val="35000"/>
            </a:spcAft>
          </a:pPr>
          <a:r>
            <a:rPr lang="en-US" sz="1400" kern="1200" dirty="0">
              <a:latin typeface="Century Gothic"/>
            </a:rPr>
            <a:t>Personal Traits</a:t>
          </a:r>
        </a:p>
      </dsp:txBody>
      <dsp:txXfrm>
        <a:off x="543073" y="1042345"/>
        <a:ext cx="7326334" cy="319654"/>
      </dsp:txXfrm>
    </dsp:sp>
    <dsp:sp modelId="{7218E8EA-1DA9-47C5-BCB3-5C4A7E923E7A}">
      <dsp:nvSpPr>
        <dsp:cNvPr id="0" name=""/>
        <dsp:cNvSpPr/>
      </dsp:nvSpPr>
      <dsp:spPr>
        <a:xfrm>
          <a:off x="0" y="2842692"/>
          <a:ext cx="10515600" cy="11529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249936" rIns="81612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entury Gothic"/>
            </a:rPr>
            <a:t>Increased rates of Mood Disorders, Disorder, ADHD, Substance Abuse or Dependence, and Antisocial, Narcissistic, and Borderline Personality Disorders have been reported in individuals with Gambling Disorder. </a:t>
          </a:r>
        </a:p>
        <a:p>
          <a:pPr marL="114300" lvl="1" indent="-114300" algn="l" defTabSz="622300">
            <a:lnSpc>
              <a:spcPct val="90000"/>
            </a:lnSpc>
            <a:spcBef>
              <a:spcPct val="0"/>
            </a:spcBef>
            <a:spcAft>
              <a:spcPct val="15000"/>
            </a:spcAft>
            <a:buChar char="••"/>
          </a:pPr>
          <a:r>
            <a:rPr lang="en-US" sz="1400" kern="1200" dirty="0">
              <a:latin typeface="Century Gothic"/>
            </a:rPr>
            <a:t>Of individuals in treatment for Gambling Disorder, 20% are reported to have attempted suicide.</a:t>
          </a:r>
        </a:p>
      </dsp:txBody>
      <dsp:txXfrm>
        <a:off x="0" y="2842692"/>
        <a:ext cx="10515600" cy="1152900"/>
      </dsp:txXfrm>
    </dsp:sp>
    <dsp:sp modelId="{084D1B2D-9A45-450C-B560-B161215175BC}">
      <dsp:nvSpPr>
        <dsp:cNvPr id="0" name=""/>
        <dsp:cNvSpPr/>
      </dsp:nvSpPr>
      <dsp:spPr>
        <a:xfrm>
          <a:off x="525780" y="2665572"/>
          <a:ext cx="7360920" cy="3542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lvl="0" algn="l" defTabSz="622300">
            <a:lnSpc>
              <a:spcPct val="90000"/>
            </a:lnSpc>
            <a:spcBef>
              <a:spcPct val="0"/>
            </a:spcBef>
            <a:spcAft>
              <a:spcPct val="35000"/>
            </a:spcAft>
          </a:pPr>
          <a:r>
            <a:rPr lang="en-US" sz="1400" kern="1200" dirty="0">
              <a:latin typeface="Century Gothic"/>
            </a:rPr>
            <a:t>Prone to Stress </a:t>
          </a:r>
        </a:p>
      </dsp:txBody>
      <dsp:txXfrm>
        <a:off x="543073" y="2682865"/>
        <a:ext cx="7326334"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910F1-C651-4FDD-BB6F-735666A0C300}" type="datetimeFigureOut">
              <a:rPr lang="en-US" smtClean="0"/>
              <a:t>3/4/2021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5CBB3-188B-4F0D-B32F-00CEDCA48C8D}" type="slidenum">
              <a:rPr lang="en-US" smtClean="0"/>
              <a:t>‹#›</a:t>
            </a:fld>
            <a:endParaRPr lang="en-US" dirty="0"/>
          </a:p>
        </p:txBody>
      </p:sp>
    </p:spTree>
    <p:extLst>
      <p:ext uri="{BB962C8B-B14F-4D97-AF65-F5344CB8AC3E}">
        <p14:creationId xmlns:p14="http://schemas.microsoft.com/office/powerpoint/2010/main" val="6320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amblersanonymous.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dpgtraining.az.gov/Portals/0/Resources/BBGS%20Questionnaire.pdf?ver=H25T-SDZihmldcs_LOkBdA%3d%3d" TargetMode="External"/><Relationship Id="rId3" Type="http://schemas.openxmlformats.org/officeDocument/2006/relationships/hyperlink" Target="https://dpgtraining.az.gov/Portals/0/Resources/National%20Gambling%20Prevalence%20Study%20(1999).pdf" TargetMode="External"/><Relationship Id="rId7" Type="http://schemas.openxmlformats.org/officeDocument/2006/relationships/hyperlink" Target="https://dpgtraining.az.gov/Portals/0/Resources/nods_full.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dpgtraining.az.gov/Portals/0/Resources/SOGS_RA.pdf" TargetMode="External"/><Relationship Id="rId5" Type="http://schemas.openxmlformats.org/officeDocument/2006/relationships/hyperlink" Target="https://dpgtraining.az.gov/Portals/0/Resources/SOGS.pdf" TargetMode="External"/><Relationship Id="rId4" Type="http://schemas.openxmlformats.org/officeDocument/2006/relationships/hyperlink" Target="https://dpgtraining.az.gov/Portals/0/Resources/Blasczynski%20(2002)%20-%20Pathways%20Model%20of%20Problem.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one of the Arizona Department of problem gambling training on mental health treatment for gambling issues. This module is titled introduction to gambling issues.</a:t>
            </a:r>
          </a:p>
        </p:txBody>
      </p:sp>
      <p:sp>
        <p:nvSpPr>
          <p:cNvPr id="4" name="Slide Number Placeholder 3"/>
          <p:cNvSpPr>
            <a:spLocks noGrp="1"/>
          </p:cNvSpPr>
          <p:nvPr>
            <p:ph type="sldNum" sz="quarter" idx="5"/>
          </p:nvPr>
        </p:nvSpPr>
        <p:spPr/>
        <p:txBody>
          <a:bodyPr/>
          <a:lstStyle/>
          <a:p>
            <a:fld id="{CAC5CBB3-188B-4F0D-B32F-00CEDCA48C8D}" type="slidenum">
              <a:rPr lang="en-US" smtClean="0"/>
              <a:t>1</a:t>
            </a:fld>
            <a:endParaRPr lang="en-US" dirty="0"/>
          </a:p>
        </p:txBody>
      </p:sp>
    </p:spTree>
    <p:extLst>
      <p:ext uri="{BB962C8B-B14F-4D97-AF65-F5344CB8AC3E}">
        <p14:creationId xmlns:p14="http://schemas.microsoft.com/office/powerpoint/2010/main" val="35662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books are helpful to review in your preparation for becoming a certified gambling counselor. It is recommended that you think about your competencies as a clinician before beginning this training and purchase these materials as a starting point for your journey towards specializing as a gambling counselor. Reading through these materials will support and supplement the information you interact with during the training.</a:t>
            </a:r>
          </a:p>
          <a:p>
            <a:endParaRPr lang="en-US" dirty="0"/>
          </a:p>
          <a:p>
            <a:pPr>
              <a:buFont typeface="Wingdings" panose="05000000000000000000" pitchFamily="2" charset="2"/>
              <a:buChar char="ü"/>
            </a:pPr>
            <a:r>
              <a:rPr lang="en-US" sz="2400" dirty="0"/>
              <a:t>Pathological Gambling: Etiology, Comorbidity, &amp; Treatment</a:t>
            </a:r>
          </a:p>
          <a:p>
            <a:pPr lvl="1"/>
            <a:r>
              <a:rPr lang="en-US" sz="2000" dirty="0"/>
              <a:t>By Nancy Petry (2006) </a:t>
            </a:r>
          </a:p>
          <a:p>
            <a:pPr lvl="1"/>
            <a:endParaRPr lang="en-US" sz="2000" dirty="0"/>
          </a:p>
          <a:p>
            <a:pPr>
              <a:buFont typeface="Wingdings" panose="05000000000000000000" pitchFamily="2" charset="2"/>
              <a:buChar char="ü"/>
            </a:pPr>
            <a:r>
              <a:rPr lang="en-US" sz="2400" dirty="0"/>
              <a:t>Counseling Problem Gamblers</a:t>
            </a:r>
          </a:p>
          <a:p>
            <a:pPr lvl="1"/>
            <a:r>
              <a:rPr lang="en-US" sz="2000" dirty="0"/>
              <a:t>By Joseph Ciarrochi (2002)</a:t>
            </a:r>
          </a:p>
          <a:p>
            <a:pPr lvl="1"/>
            <a:endParaRPr lang="en-US" sz="2000" dirty="0"/>
          </a:p>
          <a:p>
            <a:pPr>
              <a:buFont typeface="Wingdings" panose="05000000000000000000" pitchFamily="2" charset="2"/>
              <a:buChar char="ü"/>
            </a:pPr>
            <a:r>
              <a:rPr lang="en-US" sz="2400" dirty="0"/>
              <a:t>When Luck Runs Out</a:t>
            </a:r>
          </a:p>
          <a:p>
            <a:pPr lvl="1"/>
            <a:r>
              <a:rPr lang="en-US" sz="2000" dirty="0"/>
              <a:t>By Robert Custer (1986)</a:t>
            </a:r>
          </a:p>
          <a:p>
            <a:endParaRPr lang="en-US" dirty="0"/>
          </a:p>
          <a:p>
            <a:r>
              <a:rPr lang="en-US" sz="2000" dirty="0"/>
              <a:t>The Gamblers Anonymous Combo Book</a:t>
            </a:r>
          </a:p>
          <a:p>
            <a:pPr lvl="1"/>
            <a:r>
              <a:rPr lang="en-US" sz="1800" dirty="0">
                <a:hlinkClick r:id="rId3"/>
              </a:rPr>
              <a:t>www.gamblersanonymous.org</a:t>
            </a:r>
            <a:r>
              <a:rPr lang="en-US" sz="1800" dirty="0"/>
              <a:t> </a:t>
            </a:r>
          </a:p>
          <a:p>
            <a:endParaRPr lang="en-US" sz="2000" dirty="0"/>
          </a:p>
          <a:p>
            <a:r>
              <a:rPr lang="en-US" sz="2000" dirty="0"/>
              <a:t>The Gambling Addiction Client Workbook (3</a:t>
            </a:r>
            <a:r>
              <a:rPr lang="en-US" sz="2000" baseline="30000" dirty="0"/>
              <a:t>rd</a:t>
            </a:r>
            <a:r>
              <a:rPr lang="en-US" sz="2000" dirty="0"/>
              <a:t> Edition)</a:t>
            </a:r>
          </a:p>
          <a:p>
            <a:pPr lvl="1"/>
            <a:r>
              <a:rPr lang="en-US" sz="1800" dirty="0"/>
              <a:t>By Robert Perkinson (2017)</a:t>
            </a:r>
          </a:p>
          <a:p>
            <a:endParaRPr lang="en-US" sz="2000" dirty="0"/>
          </a:p>
          <a:p>
            <a:r>
              <a:rPr lang="en-US" sz="2000" dirty="0"/>
              <a:t>Gambling Patient Placement Criteria (GPPC): A Guide to Placing Problem Gamblers at the Optimum Level of Care</a:t>
            </a:r>
          </a:p>
          <a:p>
            <a:pPr lvl="1"/>
            <a:r>
              <a:rPr lang="en-US" sz="1800" dirty="0"/>
              <a:t>Quirk et al. (2010)</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a:t>
            </a:fld>
            <a:endParaRPr lang="en-US" dirty="0"/>
          </a:p>
        </p:txBody>
      </p:sp>
    </p:spTree>
    <p:extLst>
      <p:ext uri="{BB962C8B-B14F-4D97-AF65-F5344CB8AC3E}">
        <p14:creationId xmlns:p14="http://schemas.microsoft.com/office/powerpoint/2010/main" val="18503678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impulsive nature of their behavior often results in earlier exposure to drugs and alcohol, along with the typical consequences of underage substance abuse. As with their exposure to substances, gambling also tends to occur at a younger age for impulsive gamblers, and often coincides with drinking binges and other array of compulsive behaviors. The release from the pressures of being viewed as deficient in their abilities to make good choices and focus is a rewarding factor for this type of gambler. This becomes a dangerous mechanism for their ongoing wellness. It is important for this type to enter treatment as early as possible and are likely to benefit from an approach of consistent treatment with potential for medication integrated into the therapeutic approach.</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100</a:t>
            </a:fld>
            <a:endParaRPr lang="en-US" dirty="0"/>
          </a:p>
        </p:txBody>
      </p:sp>
    </p:spTree>
    <p:extLst>
      <p:ext uri="{BB962C8B-B14F-4D97-AF65-F5344CB8AC3E}">
        <p14:creationId xmlns:p14="http://schemas.microsoft.com/office/powerpoint/2010/main" val="40037944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https://youtu.be/9sJhWqiW1Yk</a:t>
            </a:r>
          </a:p>
          <a:p>
            <a:endParaRPr lang="en-US" dirty="0"/>
          </a:p>
          <a:p>
            <a:r>
              <a:rPr lang="en-US" dirty="0"/>
              <a:t>Lecture on the Pathways Model **</a:t>
            </a:r>
          </a:p>
        </p:txBody>
      </p:sp>
      <p:sp>
        <p:nvSpPr>
          <p:cNvPr id="4" name="Slide Number Placeholder 3"/>
          <p:cNvSpPr>
            <a:spLocks noGrp="1"/>
          </p:cNvSpPr>
          <p:nvPr>
            <p:ph type="sldNum" sz="quarter" idx="5"/>
          </p:nvPr>
        </p:nvSpPr>
        <p:spPr/>
        <p:txBody>
          <a:bodyPr/>
          <a:lstStyle/>
          <a:p>
            <a:fld id="{CAC5CBB3-188B-4F0D-B32F-00CEDCA48C8D}" type="slidenum">
              <a:rPr lang="en-US" smtClean="0"/>
              <a:t>101</a:t>
            </a:fld>
            <a:endParaRPr lang="en-US" dirty="0"/>
          </a:p>
        </p:txBody>
      </p:sp>
    </p:spTree>
    <p:extLst>
      <p:ext uri="{BB962C8B-B14F-4D97-AF65-F5344CB8AC3E}">
        <p14:creationId xmlns:p14="http://schemas.microsoft.com/office/powerpoint/2010/main" val="9392154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Screening &amp; Assessment for Gambling Disorder</a:t>
            </a:r>
          </a:p>
        </p:txBody>
      </p:sp>
      <p:sp>
        <p:nvSpPr>
          <p:cNvPr id="4" name="Slide Number Placeholder 3"/>
          <p:cNvSpPr>
            <a:spLocks noGrp="1"/>
          </p:cNvSpPr>
          <p:nvPr>
            <p:ph type="sldNum" sz="quarter" idx="5"/>
          </p:nvPr>
        </p:nvSpPr>
        <p:spPr/>
        <p:txBody>
          <a:bodyPr/>
          <a:lstStyle/>
          <a:p>
            <a:fld id="{CAC5CBB3-188B-4F0D-B32F-00CEDCA48C8D}" type="slidenum">
              <a:rPr lang="en-US" smtClean="0"/>
              <a:t>102</a:t>
            </a:fld>
            <a:endParaRPr lang="en-US" dirty="0"/>
          </a:p>
        </p:txBody>
      </p:sp>
    </p:spTree>
    <p:extLst>
      <p:ext uri="{BB962C8B-B14F-4D97-AF65-F5344CB8AC3E}">
        <p14:creationId xmlns:p14="http://schemas.microsoft.com/office/powerpoint/2010/main" val="9540247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Persistent and recurrent problematic gambling behavior indicated by the presence of four or more criteria, provided the gambling behavior is not better accounted for by the presence of a manic episode. Gambling Disorder is considered a Non-Substance Related Addictive Disorder. The DSM-­5 diagnostic code is 312.31.</a:t>
            </a:r>
          </a:p>
          <a:p>
            <a:endParaRPr lang="en-US" dirty="0">
              <a:latin typeface="Trajan Pro" charset="0"/>
            </a:endParaRPr>
          </a:p>
          <a:p>
            <a:r>
              <a:rPr lang="en-US" dirty="0">
                <a:latin typeface="Trajan Pro" charset="0"/>
              </a:rPr>
              <a:t>Now we will review the 9 criteria of Gambling Disorder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103</a:t>
            </a:fld>
            <a:endParaRPr lang="en-US" dirty="0"/>
          </a:p>
        </p:txBody>
      </p:sp>
    </p:spTree>
    <p:extLst>
      <p:ext uri="{BB962C8B-B14F-4D97-AF65-F5344CB8AC3E}">
        <p14:creationId xmlns:p14="http://schemas.microsoft.com/office/powerpoint/2010/main" val="37757256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ea typeface="Lucida Grande" charset="0"/>
                <a:cs typeface="Lucida Grande" charset="0"/>
                <a:sym typeface="Lucida Grande" charset="0"/>
              </a:rPr>
              <a:t>Tolerance: </a:t>
            </a:r>
            <a:r>
              <a:rPr lang="en-US" dirty="0">
                <a:latin typeface="Trajan Pro" charset="0"/>
                <a:ea typeface="Trajan Pro" charset="0"/>
                <a:cs typeface="Trajan Pro" charset="0"/>
                <a:sym typeface="Trajan Pro" charset="0"/>
              </a:rPr>
              <a:t>Needs to gamble with increasing amounts of money in order to achieve the desired excitement.</a:t>
            </a:r>
            <a:endParaRPr lang="en-US" dirty="0">
              <a:latin typeface="Trajan Pro" charset="0"/>
              <a:sym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104</a:t>
            </a:fld>
            <a:endParaRPr lang="en-US" dirty="0"/>
          </a:p>
        </p:txBody>
      </p:sp>
    </p:spTree>
    <p:extLst>
      <p:ext uri="{BB962C8B-B14F-4D97-AF65-F5344CB8AC3E}">
        <p14:creationId xmlns:p14="http://schemas.microsoft.com/office/powerpoint/2010/main" val="34236674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ea typeface="Lucida Grande" charset="0"/>
                <a:cs typeface="Lucida Grande" charset="0"/>
                <a:sym typeface="Lucida Grande" charset="0"/>
              </a:rPr>
              <a:t>Withdrawal: </a:t>
            </a:r>
            <a:r>
              <a:rPr lang="en-US" dirty="0">
                <a:latin typeface="Trajan Pro" charset="0"/>
                <a:ea typeface="Trajan Pro" charset="0"/>
                <a:cs typeface="Trajan Pro" charset="0"/>
                <a:sym typeface="Trajan Pro" charset="0"/>
              </a:rPr>
              <a:t>Is restless or irritable when trying to cut down or stop gambling.</a:t>
            </a:r>
            <a:endParaRPr lang="en-US" dirty="0">
              <a:latin typeface="Trajan Pro" charset="0"/>
              <a:sym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105</a:t>
            </a:fld>
            <a:endParaRPr lang="en-US" dirty="0"/>
          </a:p>
        </p:txBody>
      </p:sp>
    </p:spTree>
    <p:extLst>
      <p:ext uri="{BB962C8B-B14F-4D97-AF65-F5344CB8AC3E}">
        <p14:creationId xmlns:p14="http://schemas.microsoft.com/office/powerpoint/2010/main" val="2488771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ea typeface="Lucida Grande" charset="0"/>
                <a:cs typeface="Lucida Grande" charset="0"/>
                <a:sym typeface="Lucida Grande" charset="0"/>
              </a:rPr>
              <a:t>Loss of Control: </a:t>
            </a:r>
            <a:r>
              <a:rPr lang="en-US" dirty="0">
                <a:latin typeface="Trajan Pro" charset="0"/>
                <a:ea typeface="Trajan Pro" charset="0"/>
                <a:cs typeface="Trajan Pro" charset="0"/>
                <a:sym typeface="Trajan Pro" charset="0"/>
              </a:rPr>
              <a:t>Has made repeated unsuccessful efforts to control, cut back or stop gambling.</a:t>
            </a:r>
            <a:endParaRPr lang="en-US" dirty="0">
              <a:latin typeface="Trajan Pro" charset="0"/>
              <a:sym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106</a:t>
            </a:fld>
            <a:endParaRPr lang="en-US" dirty="0"/>
          </a:p>
        </p:txBody>
      </p:sp>
    </p:spTree>
    <p:extLst>
      <p:ext uri="{BB962C8B-B14F-4D97-AF65-F5344CB8AC3E}">
        <p14:creationId xmlns:p14="http://schemas.microsoft.com/office/powerpoint/2010/main" val="23562915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Preoccupation: </a:t>
            </a:r>
            <a:r>
              <a:rPr lang="en-US" dirty="0">
                <a:latin typeface="Trajan Pro" charset="0"/>
                <a:ea typeface="Trajan Pro" charset="0"/>
                <a:cs typeface="Trajan Pro" charset="0"/>
                <a:sym typeface="Trajan Pro" charset="0"/>
              </a:rPr>
              <a:t>Is often preoccupied with gambling. Such preoccupations can include having persistent thoughts of reliving past gambling experiences, handicapping or planning the next venture, or thinking of ways to get money with which to gamble.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107</a:t>
            </a:fld>
            <a:endParaRPr lang="en-US" dirty="0"/>
          </a:p>
        </p:txBody>
      </p:sp>
    </p:spTree>
    <p:extLst>
      <p:ext uri="{BB962C8B-B14F-4D97-AF65-F5344CB8AC3E}">
        <p14:creationId xmlns:p14="http://schemas.microsoft.com/office/powerpoint/2010/main" val="37324113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ea typeface="Lucida Grande" charset="0"/>
                <a:cs typeface="Lucida Grande" charset="0"/>
                <a:sym typeface="Lucida Grande" charset="0"/>
              </a:rPr>
              <a:t>Escape: </a:t>
            </a:r>
            <a:r>
              <a:rPr lang="en-US" dirty="0">
                <a:latin typeface="Trajan Pro" charset="0"/>
                <a:ea typeface="Trajan Pro" charset="0"/>
                <a:cs typeface="Trajan Pro" charset="0"/>
                <a:sym typeface="Trajan Pro" charset="0"/>
              </a:rPr>
              <a:t>Often gambles when feeling distressed. Uses</a:t>
            </a:r>
            <a:r>
              <a:rPr lang="en-US" baseline="0" dirty="0">
                <a:latin typeface="Trajan Pro" charset="0"/>
                <a:ea typeface="Trajan Pro" charset="0"/>
                <a:cs typeface="Trajan Pro" charset="0"/>
                <a:sym typeface="Trajan Pro" charset="0"/>
              </a:rPr>
              <a:t> gambling as a way to relieve feelings of helplessness, guilt, anxiety, or depression.</a:t>
            </a:r>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108</a:t>
            </a:fld>
            <a:endParaRPr lang="en-US" dirty="0"/>
          </a:p>
        </p:txBody>
      </p:sp>
    </p:spTree>
    <p:extLst>
      <p:ext uri="{BB962C8B-B14F-4D97-AF65-F5344CB8AC3E}">
        <p14:creationId xmlns:p14="http://schemas.microsoft.com/office/powerpoint/2010/main" val="29322305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rajan Pro" charset="0"/>
              </a:rPr>
              <a:t>Chasing: </a:t>
            </a:r>
            <a:r>
              <a:rPr lang="en-US" dirty="0">
                <a:latin typeface="Trajan Pro" charset="0"/>
                <a:ea typeface="Trajan Pro" charset="0"/>
                <a:cs typeface="Trajan Pro" charset="0"/>
                <a:sym typeface="Trajan Pro" charset="0"/>
              </a:rPr>
              <a:t>After losing money gambling, often returns another day to get even </a:t>
            </a:r>
            <a:endParaRPr lang="en-US" dirty="0">
              <a:latin typeface="Trajan Pro" charset="0"/>
              <a:sym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109</a:t>
            </a:fld>
            <a:endParaRPr lang="en-US" dirty="0"/>
          </a:p>
        </p:txBody>
      </p:sp>
    </p:spTree>
    <p:extLst>
      <p:ext uri="{BB962C8B-B14F-4D97-AF65-F5344CB8AC3E}">
        <p14:creationId xmlns:p14="http://schemas.microsoft.com/office/powerpoint/2010/main" val="134661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fulfill the 60-hour requirement and prepare for the certification process and the national exam you must complete the following goals during the training</a:t>
            </a:r>
          </a:p>
          <a:p>
            <a:endParaRPr lang="en-US" dirty="0"/>
          </a:p>
          <a:p>
            <a:r>
              <a:rPr lang="en-US" dirty="0"/>
              <a:t>You will want to review and print your attachments from the training for future reference, and you will want to prepare a binder with all the attachments, so you have one location to keep track and organize the materials. Being able to review information from the training is a important step as you prepare yourself for the exam and move closer towards completing all requirements for the international certification.</a:t>
            </a:r>
          </a:p>
        </p:txBody>
      </p:sp>
      <p:sp>
        <p:nvSpPr>
          <p:cNvPr id="4" name="Slide Number Placeholder 3"/>
          <p:cNvSpPr>
            <a:spLocks noGrp="1"/>
          </p:cNvSpPr>
          <p:nvPr>
            <p:ph type="sldNum" sz="quarter" idx="5"/>
          </p:nvPr>
        </p:nvSpPr>
        <p:spPr/>
        <p:txBody>
          <a:bodyPr/>
          <a:lstStyle/>
          <a:p>
            <a:fld id="{CAC5CBB3-188B-4F0D-B32F-00CEDCA48C8D}" type="slidenum">
              <a:rPr lang="en-US" smtClean="0"/>
              <a:t>11</a:t>
            </a:fld>
            <a:endParaRPr lang="en-US" dirty="0"/>
          </a:p>
        </p:txBody>
      </p:sp>
    </p:spTree>
    <p:extLst>
      <p:ext uri="{BB962C8B-B14F-4D97-AF65-F5344CB8AC3E}">
        <p14:creationId xmlns:p14="http://schemas.microsoft.com/office/powerpoint/2010/main" val="18330368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Trajan Pro" charset="0"/>
              </a:rPr>
              <a:t>Lying: </a:t>
            </a:r>
            <a:r>
              <a:rPr lang="en-US" dirty="0">
                <a:latin typeface="Trajan Pro" charset="0"/>
                <a:ea typeface="Trajan Pro" charset="0"/>
                <a:cs typeface="Trajan Pro" charset="0"/>
                <a:sym typeface="Trajan Pro" charset="0"/>
              </a:rPr>
              <a:t>Lies to conceal the extent of involvement with gambling</a:t>
            </a:r>
            <a:endParaRPr lang="en-US" dirty="0">
              <a:latin typeface="Trajan Pro" charset="0"/>
              <a:sym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110</a:t>
            </a:fld>
            <a:endParaRPr lang="en-US" dirty="0"/>
          </a:p>
        </p:txBody>
      </p:sp>
    </p:spTree>
    <p:extLst>
      <p:ext uri="{BB962C8B-B14F-4D97-AF65-F5344CB8AC3E}">
        <p14:creationId xmlns:p14="http://schemas.microsoft.com/office/powerpoint/2010/main" val="7598375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hangingPunct="1">
              <a:defRPr/>
            </a:pPr>
            <a:r>
              <a:rPr lang="en-US" dirty="0">
                <a:latin typeface="Trajan Pro" charset="0"/>
                <a:ea typeface="Lucida Grande" charset="0"/>
                <a:cs typeface="Lucida Grande" charset="0"/>
                <a:sym typeface="Lucida Grande" charset="0"/>
              </a:rPr>
              <a:t>Impact on Life Situation: </a:t>
            </a:r>
            <a:r>
              <a:rPr lang="en-US" dirty="0">
                <a:latin typeface="Trajan Pro" charset="0"/>
                <a:ea typeface="Trajan Pro" charset="0"/>
                <a:cs typeface="Trajan Pro" charset="0"/>
                <a:sym typeface="Trajan Pro" charset="0"/>
              </a:rPr>
              <a:t>Has jeopardized or lost a significant relationship, job, or educational or career opportunity because of gambling.</a:t>
            </a:r>
            <a:endParaRPr lang="en-US" dirty="0">
              <a:latin typeface="Trajan Pro" charset="0"/>
              <a:sym typeface="Trajan Pro" charset="0"/>
            </a:endParaRPr>
          </a:p>
          <a:p>
            <a:pPr algn="l" eaLnBrk="1" hangingPunct="1"/>
            <a:endParaRPr lang="en-US" dirty="0">
              <a:latin typeface="Trajan Pro" charset="0"/>
              <a:ea typeface="Lucida Grande" charset="0"/>
              <a:cs typeface="Lucida Grande" charset="0"/>
              <a:sym typeface="Lucida Grande"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111</a:t>
            </a:fld>
            <a:endParaRPr lang="en-US" dirty="0"/>
          </a:p>
        </p:txBody>
      </p:sp>
    </p:spTree>
    <p:extLst>
      <p:ext uri="{BB962C8B-B14F-4D97-AF65-F5344CB8AC3E}">
        <p14:creationId xmlns:p14="http://schemas.microsoft.com/office/powerpoint/2010/main" val="10616362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Trajan Pro" charset="0"/>
              </a:rPr>
              <a:t>Bailout: </a:t>
            </a:r>
            <a:r>
              <a:rPr lang="en-US" dirty="0">
                <a:latin typeface="Trajan Pro" charset="0"/>
                <a:ea typeface="Trajan Pro" charset="0"/>
                <a:cs typeface="Trajan Pro" charset="0"/>
                <a:sym typeface="Trajan Pro" charset="0"/>
              </a:rPr>
              <a:t>Relies on others to provide money to relieve desperate financial situations caused by gambling.</a:t>
            </a:r>
            <a:endParaRPr lang="en-US" dirty="0">
              <a:latin typeface="Trajan Pro" charset="0"/>
              <a:sym typeface="Trajan Pro" charset="0"/>
            </a:endParaRPr>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112</a:t>
            </a:fld>
            <a:endParaRPr lang="en-US" dirty="0"/>
          </a:p>
        </p:txBody>
      </p:sp>
    </p:spTree>
    <p:extLst>
      <p:ext uri="{BB962C8B-B14F-4D97-AF65-F5344CB8AC3E}">
        <p14:creationId xmlns:p14="http://schemas.microsoft.com/office/powerpoint/2010/main" val="27233184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A second requirement for a diagnosis of Gambling Disorder is that the gambling behavior is not better explained by a manic episode.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113</a:t>
            </a:fld>
            <a:endParaRPr lang="en-US" dirty="0"/>
          </a:p>
        </p:txBody>
      </p:sp>
    </p:spTree>
    <p:extLst>
      <p:ext uri="{BB962C8B-B14F-4D97-AF65-F5344CB8AC3E}">
        <p14:creationId xmlns:p14="http://schemas.microsoft.com/office/powerpoint/2010/main" val="5610879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The DSM-­5 provides a framework for clinicians to indicate the severity of the client’s issue pertaining to their gambling behaviors. </a:t>
            </a:r>
            <a:r>
              <a:rPr lang="en-US" dirty="0">
                <a:latin typeface="Trajan Pro" pitchFamily="18" charset="0"/>
                <a:cs typeface="+mn-cs"/>
              </a:rPr>
              <a:t>A mild addiction is a person meeting 4 to 5 criteria.  A moderate addiction is a person meeting 6 to 7 criteria. Lastly, a severe addiction is a person exhibiting 8 to 9 of the DSM-5 criteria.  The terms "at-risk" and "problem" gambling have long been used and recognized in clinical environments and research.  These terms indicate the person does not presently meet diagnostic criteria but is at-risk for developing increasing levels of problems if their gambling behaviors continue to be left unmonitored.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114</a:t>
            </a:fld>
            <a:endParaRPr lang="en-US" dirty="0"/>
          </a:p>
        </p:txBody>
      </p:sp>
    </p:spTree>
    <p:extLst>
      <p:ext uri="{BB962C8B-B14F-4D97-AF65-F5344CB8AC3E}">
        <p14:creationId xmlns:p14="http://schemas.microsoft.com/office/powerpoint/2010/main" val="3259828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Clinical Assessment: Screening, evaluation, assessment, and diagnosis are discrete elements of the clinical process. Each represents different elements in the process of examining an individual’s gambling history, and deciding what, if any, disorder might exist.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115</a:t>
            </a:fld>
            <a:endParaRPr lang="en-US" dirty="0"/>
          </a:p>
        </p:txBody>
      </p:sp>
    </p:spTree>
    <p:extLst>
      <p:ext uri="{BB962C8B-B14F-4D97-AF65-F5344CB8AC3E}">
        <p14:creationId xmlns:p14="http://schemas.microsoft.com/office/powerpoint/2010/main" val="40376026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Trajan Pro" pitchFamily="18" charset="0"/>
                <a:cs typeface="+mn-cs"/>
              </a:rPr>
              <a:t>Dr. Henry Lesieur’s perspective on the South Oaks Gambling Screen is important to recognize the screening tool’s relevance to the DSM, its history in clinical settings and in research, as well as its ongoing utility.  Given the changes in the DSM-5, today a person must only meet 4 or more of the 9 criteria to be classified with a gambling disorder.  The former DSM-IV, in effect until 2013, required at least 5 or more of 10 criteria. As mentioned earlier in this training, the cut-off for a positive result on the SOGS is a score of 5 or more.</a:t>
            </a:r>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116</a:t>
            </a:fld>
            <a:endParaRPr lang="en-US" dirty="0"/>
          </a:p>
        </p:txBody>
      </p:sp>
    </p:spTree>
    <p:extLst>
      <p:ext uri="{BB962C8B-B14F-4D97-AF65-F5344CB8AC3E}">
        <p14:creationId xmlns:p14="http://schemas.microsoft.com/office/powerpoint/2010/main" val="1624382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Several screening assessments have been developed to assist in the identification of gambling problems. The South Oaks Gambling Screen has demonstrated the liability and validity, and the instrument may be self­‐administered. These characteristics plus ready accessibility have combined to make the SOGS the most widely used instrument for gambling screening. All of the instruments are available as attachments to this training course. To review the attachments, click the tab in the upper right corner of the screen.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117</a:t>
            </a:fld>
            <a:endParaRPr lang="en-US" dirty="0"/>
          </a:p>
        </p:txBody>
      </p:sp>
    </p:spTree>
    <p:extLst>
      <p:ext uri="{BB962C8B-B14F-4D97-AF65-F5344CB8AC3E}">
        <p14:creationId xmlns:p14="http://schemas.microsoft.com/office/powerpoint/2010/main" val="24906720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pitchFamily="18" charset="0"/>
                <a:cs typeface="+mn-cs"/>
              </a:rPr>
              <a:t>The process of evaluating a client for gambling disorder is done as part of a complete biopsychosocial evaluation. Through the process of screening, evaluating, and assessing, it is possible for a clinician to arrive at a diagnosis. During the evaluation process it is important to note the sources of information, whether it is through the client or collateral information such as a court order or police report. As with any screen, client responses may be subject to their motivations or their readiness to cooperate with the treatment process.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118</a:t>
            </a:fld>
            <a:endParaRPr lang="en-US" dirty="0"/>
          </a:p>
        </p:txBody>
      </p:sp>
    </p:spTree>
    <p:extLst>
      <p:ext uri="{BB962C8B-B14F-4D97-AF65-F5344CB8AC3E}">
        <p14:creationId xmlns:p14="http://schemas.microsoft.com/office/powerpoint/2010/main" val="34232130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pitchFamily="18" charset="0"/>
                <a:cs typeface="+mn-cs"/>
              </a:rPr>
              <a:t>You will note a list of assessment instruments below these are all gambling specific instruments designed to identify who may be at risk or have already developed a problematic routine involving gambling behaviors. This is not a complete list, and other screens may be available upon your investigation. However, these are some of the most highly regarded, reliable, and valid testing instruments developed by the gambling treatment field. As a beginning gambling counselor, you may want to begin screening clients who report instances of gambling with the South Oaks Gambling Screen or the Brief Biosocial Gambling Screen.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119</a:t>
            </a:fld>
            <a:endParaRPr lang="en-US" dirty="0"/>
          </a:p>
        </p:txBody>
      </p:sp>
    </p:spTree>
    <p:extLst>
      <p:ext uri="{BB962C8B-B14F-4D97-AF65-F5344CB8AC3E}">
        <p14:creationId xmlns:p14="http://schemas.microsoft.com/office/powerpoint/2010/main" val="2447138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Quizzes will be included at the end of each module to measure learning and retention of information. Preparatory readings will be included in the question selection during quizzes following modules four and eight. These questions assume you are completing the required readings outside of the training and adding them to your knowledge of counseling or gambling issues. The reading materials with test items associated are they gamblers anonymous combo book and counseling problem gamblers.</a:t>
            </a:r>
          </a:p>
        </p:txBody>
      </p:sp>
      <p:sp>
        <p:nvSpPr>
          <p:cNvPr id="4" name="Slide Number Placeholder 3"/>
          <p:cNvSpPr>
            <a:spLocks noGrp="1"/>
          </p:cNvSpPr>
          <p:nvPr>
            <p:ph type="sldNum" sz="quarter" idx="5"/>
          </p:nvPr>
        </p:nvSpPr>
        <p:spPr/>
        <p:txBody>
          <a:bodyPr/>
          <a:lstStyle/>
          <a:p>
            <a:fld id="{CAC5CBB3-188B-4F0D-B32F-00CEDCA48C8D}" type="slidenum">
              <a:rPr lang="en-US" smtClean="0"/>
              <a:t>12</a:t>
            </a:fld>
            <a:endParaRPr lang="en-US" dirty="0"/>
          </a:p>
        </p:txBody>
      </p:sp>
    </p:spTree>
    <p:extLst>
      <p:ext uri="{BB962C8B-B14F-4D97-AF65-F5344CB8AC3E}">
        <p14:creationId xmlns:p14="http://schemas.microsoft.com/office/powerpoint/2010/main" val="28373077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Brief Biosocial Gambling Screen consists of three items. A yes response on any item indicates the clinician will want to further understand how gambling fits into a person’s life. The diagnostic categories for these items includes withdrawal, dishonesty, and bailout. A no response on all three of these items makes it very unlikely that a diagnosis of gambling disorder would fit the clients presenting condition at the time of assessment.</a:t>
            </a:r>
          </a:p>
        </p:txBody>
      </p:sp>
      <p:sp>
        <p:nvSpPr>
          <p:cNvPr id="4" name="Slide Number Placeholder 3"/>
          <p:cNvSpPr>
            <a:spLocks noGrp="1"/>
          </p:cNvSpPr>
          <p:nvPr>
            <p:ph type="sldNum" sz="quarter" idx="5"/>
          </p:nvPr>
        </p:nvSpPr>
        <p:spPr/>
        <p:txBody>
          <a:bodyPr/>
          <a:lstStyle/>
          <a:p>
            <a:fld id="{CAC5CBB3-188B-4F0D-B32F-00CEDCA48C8D}" type="slidenum">
              <a:rPr lang="en-US" smtClean="0"/>
              <a:t>120</a:t>
            </a:fld>
            <a:endParaRPr lang="en-US" dirty="0"/>
          </a:p>
        </p:txBody>
      </p:sp>
    </p:spTree>
    <p:extLst>
      <p:ext uri="{BB962C8B-B14F-4D97-AF65-F5344CB8AC3E}">
        <p14:creationId xmlns:p14="http://schemas.microsoft.com/office/powerpoint/2010/main" val="78196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pitchFamily="18" charset="0"/>
                <a:cs typeface="+mn-cs"/>
              </a:rPr>
              <a:t>The SOGS is a highly valid and reliable instrument for identifying clients who may benefit from gambling specific interventions in their treatment, as well as consideration for a diagnosis of gambling disorder. The complexity of the test items in this instrument also avoid many complications from clients making repetitive no responses. In instances where a client scores higher than five on the SOGS, it is understood that clinicians will explore potential gambling related diagnosis further.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121</a:t>
            </a:fld>
            <a:endParaRPr lang="en-US" dirty="0"/>
          </a:p>
        </p:txBody>
      </p:sp>
    </p:spTree>
    <p:extLst>
      <p:ext uri="{BB962C8B-B14F-4D97-AF65-F5344CB8AC3E}">
        <p14:creationId xmlns:p14="http://schemas.microsoft.com/office/powerpoint/2010/main" val="260523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Trajan Pro" charset="0"/>
              </a:rPr>
              <a:t>Treatment goals should be constructed with the knowledge of the type of gambler the clinician is treating. Effective treatment planning should include relapse prevention strategies as well as a focus on financial consequences as a critical step in the gambler’s acceptance of responsibility for his or her behavior. To do this effectively </a:t>
            </a:r>
            <a:r>
              <a:rPr lang="en-US" dirty="0">
                <a:solidFill>
                  <a:srgbClr val="FFFFFF"/>
                </a:solidFill>
                <a:latin typeface="Trajan Pro" charset="0"/>
                <a:sym typeface="Trajan Pro Bold" charset="0"/>
              </a:rPr>
              <a:t>r</a:t>
            </a:r>
            <a:r>
              <a:rPr lang="en-US" dirty="0">
                <a:solidFill>
                  <a:srgbClr val="FFFFFF"/>
                </a:solidFill>
                <a:latin typeface="Trajan Pro" charset="0"/>
                <a:ea typeface="Trajan Pro Bold" charset="0"/>
                <a:cs typeface="Trajan Pro Bold" charset="0"/>
                <a:sym typeface="Trajan Pro Bold" charset="0"/>
              </a:rPr>
              <a:t>equires knowledge of a gambler’s strengths, readiness to change, and history of trying to overcome gambling both inside and outside of treatment</a:t>
            </a:r>
            <a:endParaRPr lang="en-US" dirty="0">
              <a:solidFill>
                <a:srgbClr val="FFFFFF"/>
              </a:solidFill>
              <a:latin typeface="Trajan Pro" charset="0"/>
              <a:ea typeface="ヒラギノ角ゴ ProN W6" charset="0"/>
              <a:cs typeface="ヒラギノ角ゴ ProN W6" charset="0"/>
              <a:sym typeface="Trajan Pro Bold" charset="0"/>
            </a:endParaRPr>
          </a:p>
          <a:p>
            <a:r>
              <a:rPr lang="en-US" dirty="0">
                <a:latin typeface="Trajan Pro" charset="0"/>
              </a:rPr>
              <a:t>  Medication may be helpful to treat depression and anxiety, but caution should be used when the client has a substance abuse or addiction history. In sessions 2 – 4, we will continue our discussion</a:t>
            </a:r>
            <a:r>
              <a:rPr lang="en-US" baseline="0" dirty="0">
                <a:latin typeface="Trajan Pro" charset="0"/>
              </a:rPr>
              <a:t> of</a:t>
            </a:r>
            <a:r>
              <a:rPr lang="en-US" dirty="0">
                <a:latin typeface="Trajan Pro" charset="0"/>
              </a:rPr>
              <a:t> treatment procedures for gambling disorder.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122</a:t>
            </a:fld>
            <a:endParaRPr lang="en-US" dirty="0"/>
          </a:p>
        </p:txBody>
      </p:sp>
    </p:spTree>
    <p:extLst>
      <p:ext uri="{BB962C8B-B14F-4D97-AF65-F5344CB8AC3E}">
        <p14:creationId xmlns:p14="http://schemas.microsoft.com/office/powerpoint/2010/main" val="1327925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Treatment for gamblers and their loved ones will often include twelve step programs and other supports in addition to treatment services. Self-help programs include Gamblers Anonymous for the gambler, and Gam-Anon for loved ones and family members. Treatment goals should be multifaceted in order to effectively address the gambler’s feelings of depression, experience of trauma, anxiety, guilt, and helplessness in an effort to identify determinants of their gambling behaviors. For family members, counseling may be helpful to establish boundaries, and to tend to their own psychological issues, abuse, or addiction history. </a:t>
            </a:r>
            <a:r>
              <a:rPr lang="en-US" dirty="0">
                <a:latin typeface="Trajan Pro" pitchFamily="18" charset="0"/>
                <a:cs typeface="+mn-cs"/>
              </a:rPr>
              <a:t>In some instances, it may be helpful to incorporate a mixture of family sessions and individual therapy to increase accountability from the gambler and identify the extent of their effort to take responsibility for their actions, as well as include additional other members of their support system to maintain continuity between changes discussed in therapy and how they are implemented in their living situation. Due to location or availability Gamblers Anonymous or Gam-anon on may not always be available, making it helpful to consider alternate support groups that can also be used to provide support to the gambler in their recovery efforts. These can include support groups for other co-occurring situations or general addiction support groups such as Celebrate Recovery. Due to the financial element unique to treating gamblers debt management or financial counseling may be a helpful intervention to integrate into the approach of treatment. Self exclusion, the process of a gambler voluntarily and legally banning themselves from eligibility to gamble or even be on the premises of the casino floor, is an option many healthcare providers include as essential to their treatment planning process.</a:t>
            </a:r>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123</a:t>
            </a:fld>
            <a:endParaRPr lang="en-US" dirty="0"/>
          </a:p>
        </p:txBody>
      </p:sp>
    </p:spTree>
    <p:extLst>
      <p:ext uri="{BB962C8B-B14F-4D97-AF65-F5344CB8AC3E}">
        <p14:creationId xmlns:p14="http://schemas.microsoft.com/office/powerpoint/2010/main" val="37034918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considerations to make when moving forward with the structure of treatment decisions with the gambling client. Many of these concepts will be discussed in future modules of this training. For a basic introduction it is important to understand the level of responsibility the client is taking for the gambling activity and how this factors into the decision of becoming abstinent or engaging in what is called harm reduction. The motivation the client possesses at the time of presenting for treatment can be conceptualized using the stages of change model made famous by Prochaska and DiClemente. Identifying the proper path for a client to modify their gambling behavior and developing successful report will aid the developing treatment process. It is not possible for counseling to be a positive impact in a person’s life if they do not attend counseling. For this reason, clinical interactions early in treatment and clearly presenting information about how treatment interacts with gambling behavior are a treatment priority.</a:t>
            </a:r>
          </a:p>
        </p:txBody>
      </p:sp>
      <p:sp>
        <p:nvSpPr>
          <p:cNvPr id="4" name="Slide Number Placeholder 3"/>
          <p:cNvSpPr>
            <a:spLocks noGrp="1"/>
          </p:cNvSpPr>
          <p:nvPr>
            <p:ph type="sldNum" sz="quarter" idx="5"/>
          </p:nvPr>
        </p:nvSpPr>
        <p:spPr/>
        <p:txBody>
          <a:bodyPr/>
          <a:lstStyle/>
          <a:p>
            <a:fld id="{CAC5CBB3-188B-4F0D-B32F-00CEDCA48C8D}" type="slidenum">
              <a:rPr lang="en-US" smtClean="0"/>
              <a:t>124</a:t>
            </a:fld>
            <a:endParaRPr lang="en-US" dirty="0"/>
          </a:p>
        </p:txBody>
      </p:sp>
    </p:spTree>
    <p:extLst>
      <p:ext uri="{BB962C8B-B14F-4D97-AF65-F5344CB8AC3E}">
        <p14:creationId xmlns:p14="http://schemas.microsoft.com/office/powerpoint/2010/main" val="32007795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FFFFF"/>
              </a:buClr>
              <a:buSzPct val="125000"/>
            </a:pPr>
            <a:r>
              <a:rPr lang="en-US" dirty="0"/>
              <a:t>A </a:t>
            </a:r>
            <a:r>
              <a:rPr lang="en-US" sz="1200" dirty="0">
                <a:solidFill>
                  <a:srgbClr val="FFC000"/>
                </a:solidFill>
                <a:latin typeface="Trajan Pro" charset="0"/>
                <a:ea typeface="Trajan Pro Bold" charset="0"/>
                <a:cs typeface="Trajan Pro Bold" charset="0"/>
                <a:sym typeface="Trajan Pro Bold" charset="0"/>
              </a:rPr>
              <a:t>Clinician’s knowledge of gambling prevalence, typology, diagnosis, and treatment is essential. It helps to </a:t>
            </a:r>
            <a:r>
              <a:rPr lang="en-US" sz="1200" dirty="0">
                <a:solidFill>
                  <a:srgbClr val="FFFFFF"/>
                </a:solidFill>
                <a:latin typeface="Trajan Pro" charset="0"/>
                <a:ea typeface="Trajan Pro Bold" charset="0"/>
                <a:cs typeface="Trajan Pro Bold" charset="0"/>
                <a:sym typeface="Trajan Pro" charset="0"/>
              </a:rPr>
              <a:t>c</a:t>
            </a:r>
            <a:r>
              <a:rPr lang="en-US" sz="1200" dirty="0">
                <a:solidFill>
                  <a:srgbClr val="FFFFFF"/>
                </a:solidFill>
                <a:latin typeface="Trajan Pro" charset="0"/>
                <a:ea typeface="Trajan Pro" charset="0"/>
                <a:cs typeface="Trajan Pro" charset="0"/>
                <a:sym typeface="Trajan Pro" charset="0"/>
              </a:rPr>
              <a:t>reate awareness of problem’s likelihood when meeting with new clients, informs treatment decisions, and maximizes the prospects for effective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C000"/>
              </a:solidFill>
              <a:latin typeface="Trajan Pro" charset="0"/>
              <a:ea typeface="Trajan Pro Bold" charset="0"/>
              <a:cs typeface="Trajan Pro Bold" charset="0"/>
              <a:sym typeface="Trajan Pro Bold"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125</a:t>
            </a:fld>
            <a:endParaRPr lang="en-US" dirty="0"/>
          </a:p>
        </p:txBody>
      </p:sp>
    </p:spTree>
    <p:extLst>
      <p:ext uri="{BB962C8B-B14F-4D97-AF65-F5344CB8AC3E}">
        <p14:creationId xmlns:p14="http://schemas.microsoft.com/office/powerpoint/2010/main" val="8570552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Problem gambling summary: Just the facts. Gambling is older than alcohol. Before prehistoric people learned about rotten grapes turning into “joy juice” they were gambling. Gambling has historically been the way we communicated with the gods – a way to divine the future. The Bible has several references to gambling. Tossing of lots was how decisions were made. Roman soldiers gambled at the foot of the cross for Christ’s robe.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126</a:t>
            </a:fld>
            <a:endParaRPr lang="en-US" dirty="0"/>
          </a:p>
        </p:txBody>
      </p:sp>
    </p:spTree>
    <p:extLst>
      <p:ext uri="{BB962C8B-B14F-4D97-AF65-F5344CB8AC3E}">
        <p14:creationId xmlns:p14="http://schemas.microsoft.com/office/powerpoint/2010/main" val="28300448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Gambling games have been found in the ancient pyramids; the oldest game found is a stone game from Africa still played today. Dice were found in the ruins at Pompeii – loaded dice were found in Pompeii. The fathers of our nation used public lotteries to finance the building of public institutions like Harvard and Yale, churches, and hospitals.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127</a:t>
            </a:fld>
            <a:endParaRPr lang="en-US" dirty="0"/>
          </a:p>
        </p:txBody>
      </p:sp>
    </p:spTree>
    <p:extLst>
      <p:ext uri="{BB962C8B-B14F-4D97-AF65-F5344CB8AC3E}">
        <p14:creationId xmlns:p14="http://schemas.microsoft.com/office/powerpoint/2010/main" val="10086113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The United States is going through the third wave of gambling now. The first was in colonial days when a lottery funded public projects. Cheating at such drawings ended the legality of the early lottery – they were all banned. Then, pre-­‐civil war we see the wild west, gambling halls, and riverboat gamblers plying their trade. More cheating and this too was banned. About 11 gamblers who refused to stop gambling were hung in Vicksburg, Mississippi.</a:t>
            </a:r>
          </a:p>
        </p:txBody>
      </p:sp>
      <p:sp>
        <p:nvSpPr>
          <p:cNvPr id="4" name="Slide Number Placeholder 3"/>
          <p:cNvSpPr>
            <a:spLocks noGrp="1"/>
          </p:cNvSpPr>
          <p:nvPr>
            <p:ph type="sldNum" sz="quarter" idx="5"/>
          </p:nvPr>
        </p:nvSpPr>
        <p:spPr/>
        <p:txBody>
          <a:bodyPr/>
          <a:lstStyle/>
          <a:p>
            <a:fld id="{CAC5CBB3-188B-4F0D-B32F-00CEDCA48C8D}" type="slidenum">
              <a:rPr lang="en-US" smtClean="0"/>
              <a:t>128</a:t>
            </a:fld>
            <a:endParaRPr lang="en-US" dirty="0"/>
          </a:p>
        </p:txBody>
      </p:sp>
    </p:spTree>
    <p:extLst>
      <p:ext uri="{BB962C8B-B14F-4D97-AF65-F5344CB8AC3E}">
        <p14:creationId xmlns:p14="http://schemas.microsoft.com/office/powerpoint/2010/main" val="29926019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The third, or current wave, began in the late 1930’s in a desert town called Las Vegas. What makes the third wave different and likely “here to stay” is the strict regulation of gambling games today. States want and need the money. Cheating, though possible, is very difficult. Horse racing, lotteries, casinos, and the stock market are very strictly regulated and those who play legally can be assured of a “fair game.” Today the gambling industry is part of corporate America.</a:t>
            </a:r>
          </a:p>
        </p:txBody>
      </p:sp>
      <p:sp>
        <p:nvSpPr>
          <p:cNvPr id="4" name="Slide Number Placeholder 3"/>
          <p:cNvSpPr>
            <a:spLocks noGrp="1"/>
          </p:cNvSpPr>
          <p:nvPr>
            <p:ph type="sldNum" sz="quarter" idx="5"/>
          </p:nvPr>
        </p:nvSpPr>
        <p:spPr/>
        <p:txBody>
          <a:bodyPr/>
          <a:lstStyle/>
          <a:p>
            <a:fld id="{CAC5CBB3-188B-4F0D-B32F-00CEDCA48C8D}" type="slidenum">
              <a:rPr lang="en-US" smtClean="0"/>
              <a:t>129</a:t>
            </a:fld>
            <a:endParaRPr lang="en-US" dirty="0"/>
          </a:p>
        </p:txBody>
      </p:sp>
    </p:spTree>
    <p:extLst>
      <p:ext uri="{BB962C8B-B14F-4D97-AF65-F5344CB8AC3E}">
        <p14:creationId xmlns:p14="http://schemas.microsoft.com/office/powerpoint/2010/main" val="65324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public health perspective of problem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13</a:t>
            </a:fld>
            <a:endParaRPr lang="en-US" dirty="0"/>
          </a:p>
        </p:txBody>
      </p:sp>
    </p:spTree>
    <p:extLst>
      <p:ext uri="{BB962C8B-B14F-4D97-AF65-F5344CB8AC3E}">
        <p14:creationId xmlns:p14="http://schemas.microsoft.com/office/powerpoint/2010/main" val="2724278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2"/>
              </a:buClr>
            </a:pPr>
            <a:r>
              <a:rPr lang="en-US" dirty="0">
                <a:latin typeface="Trajan Pro" charset="0"/>
              </a:rPr>
              <a:t>About 75-86% of all adults in the U.S. gamble at one time or another.</a:t>
            </a:r>
          </a:p>
          <a:p>
            <a:pPr>
              <a:buClr>
                <a:schemeClr val="bg2"/>
              </a:buClr>
            </a:pPr>
            <a:r>
              <a:rPr lang="en-US" dirty="0">
                <a:latin typeface="Trajan Pro" charset="0"/>
              </a:rPr>
              <a:t>Legal gambling in the U.S. is over a $100 billion dollar industry.</a:t>
            </a:r>
          </a:p>
          <a:p>
            <a:pPr>
              <a:buClr>
                <a:schemeClr val="bg2"/>
              </a:buClr>
            </a:pPr>
            <a:r>
              <a:rPr lang="en-US" dirty="0">
                <a:latin typeface="Trajan Pro" charset="0"/>
              </a:rPr>
              <a:t>However, gambling  on the stock market, wagering online, gambling on cruise ships, as well as on illegal games, such as sports betting, is present in both Hawaii and Utah.</a:t>
            </a:r>
          </a:p>
          <a:p>
            <a:pPr>
              <a:buClr>
                <a:schemeClr val="bg2"/>
              </a:buClr>
            </a:pPr>
            <a:r>
              <a:rPr lang="en-US" dirty="0">
                <a:latin typeface="Trajan Pro" charset="0"/>
              </a:rPr>
              <a:t>Over 41 states have lotteries, 6 states have river boats, 28 states have casino gambling </a:t>
            </a:r>
          </a:p>
        </p:txBody>
      </p:sp>
      <p:sp>
        <p:nvSpPr>
          <p:cNvPr id="4" name="Slide Number Placeholder 3"/>
          <p:cNvSpPr>
            <a:spLocks noGrp="1"/>
          </p:cNvSpPr>
          <p:nvPr>
            <p:ph type="sldNum" sz="quarter" idx="5"/>
          </p:nvPr>
        </p:nvSpPr>
        <p:spPr/>
        <p:txBody>
          <a:bodyPr/>
          <a:lstStyle/>
          <a:p>
            <a:fld id="{CAC5CBB3-188B-4F0D-B32F-00CEDCA48C8D}" type="slidenum">
              <a:rPr lang="en-US" smtClean="0"/>
              <a:t>130</a:t>
            </a:fld>
            <a:endParaRPr lang="en-US" dirty="0"/>
          </a:p>
        </p:txBody>
      </p:sp>
    </p:spTree>
    <p:extLst>
      <p:ext uri="{BB962C8B-B14F-4D97-AF65-F5344CB8AC3E}">
        <p14:creationId xmlns:p14="http://schemas.microsoft.com/office/powerpoint/2010/main" val="33515193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Clr>
                <a:schemeClr val="bg2"/>
              </a:buClr>
            </a:pPr>
            <a:r>
              <a:rPr lang="en-US" dirty="0"/>
              <a:t>The Indian Gaming Act of 1988 now allows tribal casino gambling in 28 states instead of what used to be limited to Nevada and New Jersey.</a:t>
            </a:r>
          </a:p>
          <a:p>
            <a:pPr>
              <a:lnSpc>
                <a:spcPct val="90000"/>
              </a:lnSpc>
              <a:buClr>
                <a:schemeClr val="bg2"/>
              </a:buClr>
            </a:pPr>
            <a:r>
              <a:rPr lang="en-US" dirty="0"/>
              <a:t>According to the National Gambling Impact Study Commission, people that live within 50 miles of a casino are at higher risk for developing a gambling problem. 	</a:t>
            </a:r>
            <a:endParaRPr lang="en-US" i="1" dirty="0"/>
          </a:p>
          <a:p>
            <a:pPr>
              <a:lnSpc>
                <a:spcPct val="90000"/>
              </a:lnSpc>
              <a:buClr>
                <a:schemeClr val="bg2"/>
              </a:buClr>
            </a:pPr>
            <a:r>
              <a:rPr lang="en-US" dirty="0"/>
              <a:t>State Funded gambling treatment is available in about 30 states but is not keeping pace with gambling expansion efforts.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131</a:t>
            </a:fld>
            <a:endParaRPr lang="en-US" dirty="0"/>
          </a:p>
        </p:txBody>
      </p:sp>
    </p:spTree>
    <p:extLst>
      <p:ext uri="{BB962C8B-B14F-4D97-AF65-F5344CB8AC3E}">
        <p14:creationId xmlns:p14="http://schemas.microsoft.com/office/powerpoint/2010/main" val="169882426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1" dirty="0"/>
              <a:t>TERMS:</a:t>
            </a:r>
          </a:p>
          <a:p>
            <a:pPr>
              <a:buClr>
                <a:schemeClr val="bg2"/>
              </a:buClr>
            </a:pPr>
            <a:r>
              <a:rPr lang="en-US" b="1" dirty="0"/>
              <a:t>Problem Gambling is A</a:t>
            </a:r>
            <a:r>
              <a:rPr lang="en-US" dirty="0"/>
              <a:t> descriptive term used to define those individuals with problems in their lives due to gambling.</a:t>
            </a:r>
          </a:p>
          <a:p>
            <a:pPr>
              <a:buClr>
                <a:schemeClr val="bg2"/>
              </a:buClr>
            </a:pPr>
            <a:r>
              <a:rPr lang="en-US" b="1" dirty="0"/>
              <a:t>Gambling Disorder </a:t>
            </a:r>
            <a:r>
              <a:rPr lang="en-US" dirty="0"/>
              <a:t>(312.31) is The clinical diagnosis for the problematic gambling behavior as defined by 9 diagnostic criteria listed in the DSM-5. This diagnosis is listed in the Non-Substance Related Addictive Disorder category.</a:t>
            </a:r>
          </a:p>
          <a:p>
            <a:pPr>
              <a:buClr>
                <a:schemeClr val="bg2"/>
              </a:buClr>
            </a:pPr>
            <a:r>
              <a:rPr lang="en-US" b="1" dirty="0"/>
              <a:t>Current Prevalence</a:t>
            </a:r>
            <a:r>
              <a:rPr lang="en-US" dirty="0"/>
              <a:t> estimates indicate that about 1-3% of the adult population in the U.S. has a serious gambling problem. This may be 3-5 million people. An additional 3% are at risk for developing a serious gambling problem.</a:t>
            </a:r>
          </a:p>
          <a:p>
            <a:endParaRPr lang="en-US" dirty="0"/>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132</a:t>
            </a:fld>
            <a:endParaRPr lang="en-US" dirty="0"/>
          </a:p>
        </p:txBody>
      </p:sp>
    </p:spTree>
    <p:extLst>
      <p:ext uri="{BB962C8B-B14F-4D97-AF65-F5344CB8AC3E}">
        <p14:creationId xmlns:p14="http://schemas.microsoft.com/office/powerpoint/2010/main" val="31838873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2"/>
              </a:buClr>
            </a:pPr>
            <a:r>
              <a:rPr lang="en-US" dirty="0">
                <a:latin typeface="Trajan Pro" charset="0"/>
              </a:rPr>
              <a:t>Just as in other substance-related addictions, Gambling Disorder effects young and old, male and female, all cultures, faiths and economic groups alike. </a:t>
            </a:r>
          </a:p>
          <a:p>
            <a:pPr>
              <a:buClr>
                <a:schemeClr val="bg2"/>
              </a:buClr>
            </a:pPr>
            <a:r>
              <a:rPr lang="en-US" dirty="0">
                <a:latin typeface="Trajan Pro" charset="0"/>
              </a:rPr>
              <a:t>Gambling disorders are more common among males than females, though females are starting to catch up to males in states with machine gambling, such as slots, video lottery terminals, poker and other machines. 	</a:t>
            </a:r>
          </a:p>
          <a:p>
            <a:pPr>
              <a:buClr>
                <a:schemeClr val="bg2"/>
              </a:buClr>
            </a:pPr>
            <a:r>
              <a:rPr lang="en-US" dirty="0">
                <a:latin typeface="Trajan Pro" charset="0"/>
              </a:rPr>
              <a:t>The disorder seems to be more common among adolescents, occurring at a rate at least double that of adult prevalence rates.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133</a:t>
            </a:fld>
            <a:endParaRPr lang="en-US" dirty="0"/>
          </a:p>
        </p:txBody>
      </p:sp>
    </p:spTree>
    <p:extLst>
      <p:ext uri="{BB962C8B-B14F-4D97-AF65-F5344CB8AC3E}">
        <p14:creationId xmlns:p14="http://schemas.microsoft.com/office/powerpoint/2010/main" val="28764459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2"/>
              </a:buClr>
            </a:pPr>
            <a:r>
              <a:rPr lang="en-US" dirty="0">
                <a:latin typeface="Trajan Pro" charset="0"/>
              </a:rPr>
              <a:t>Co-occurring disorders and cross addictions are high among gamblers presenting for treatment.</a:t>
            </a:r>
          </a:p>
          <a:p>
            <a:pPr>
              <a:buClr>
                <a:schemeClr val="bg2"/>
              </a:buClr>
            </a:pPr>
            <a:r>
              <a:rPr lang="en-US" b="1" dirty="0">
                <a:latin typeface="Trajan Pro" charset="0"/>
              </a:rPr>
              <a:t>Comorbidity</a:t>
            </a:r>
            <a:r>
              <a:rPr lang="en-US" dirty="0">
                <a:latin typeface="Trajan Pro" charset="0"/>
              </a:rPr>
              <a:t>: depression, anxiety and bipolar disorders are a concern, and should be ruled out in appropriate circumstances based on client presentation.</a:t>
            </a:r>
          </a:p>
          <a:p>
            <a:pPr>
              <a:buClr>
                <a:schemeClr val="bg2"/>
              </a:buClr>
            </a:pPr>
            <a:r>
              <a:rPr lang="en-US" b="1" dirty="0">
                <a:latin typeface="Trajan Pro" charset="0"/>
              </a:rPr>
              <a:t>Substance Abuse</a:t>
            </a:r>
            <a:r>
              <a:rPr lang="en-US" dirty="0">
                <a:latin typeface="Trajan Pro" charset="0"/>
              </a:rPr>
              <a:t> Disorders seem unusually common to the problem gambling population. Among those seeking substance abuse treatment, problematic gambling behavior should be screened by the treating professional.</a:t>
            </a:r>
          </a:p>
          <a:p>
            <a:pPr>
              <a:buClr>
                <a:schemeClr val="bg2"/>
              </a:buClr>
            </a:pPr>
            <a:r>
              <a:rPr lang="en-US" b="1" dirty="0">
                <a:latin typeface="Trajan Pro" charset="0"/>
              </a:rPr>
              <a:t>Suicide</a:t>
            </a:r>
            <a:r>
              <a:rPr lang="en-US" dirty="0">
                <a:latin typeface="Trajan Pro" charset="0"/>
              </a:rPr>
              <a:t> attempt rates have been reported as alarmingly high.</a:t>
            </a:r>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134</a:t>
            </a:fld>
            <a:endParaRPr lang="en-US" dirty="0"/>
          </a:p>
        </p:txBody>
      </p:sp>
    </p:spTree>
    <p:extLst>
      <p:ext uri="{BB962C8B-B14F-4D97-AF65-F5344CB8AC3E}">
        <p14:creationId xmlns:p14="http://schemas.microsoft.com/office/powerpoint/2010/main" val="10457087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2"/>
              </a:buClr>
            </a:pPr>
            <a:r>
              <a:rPr lang="en-US" b="1" dirty="0"/>
              <a:t>Affect Disorders</a:t>
            </a:r>
            <a:r>
              <a:rPr lang="en-US" dirty="0"/>
              <a:t>: Depression and Bipolar Disorder - 40-60% of gamblers are found to present for care.</a:t>
            </a:r>
          </a:p>
          <a:p>
            <a:pPr>
              <a:buClr>
                <a:schemeClr val="bg2"/>
              </a:buClr>
            </a:pPr>
            <a:r>
              <a:rPr lang="en-US" b="1" dirty="0"/>
              <a:t>Among gamblers needing help with comorbid Anxiety</a:t>
            </a:r>
            <a:r>
              <a:rPr lang="en-US" dirty="0"/>
              <a:t> - perhaps 10-15% of gamblers present for care.</a:t>
            </a:r>
          </a:p>
          <a:p>
            <a:pPr>
              <a:buClr>
                <a:schemeClr val="bg2"/>
              </a:buClr>
            </a:pPr>
            <a:r>
              <a:rPr lang="en-US" dirty="0"/>
              <a:t>30-60% of gamblers in treatment</a:t>
            </a:r>
            <a:r>
              <a:rPr lang="en-US" baseline="0" dirty="0"/>
              <a:t> also require treatment for co-occurring </a:t>
            </a:r>
            <a:r>
              <a:rPr lang="en-US" b="1" dirty="0"/>
              <a:t>Substance Abuse Disorders</a:t>
            </a:r>
            <a:r>
              <a:rPr lang="en-US" b="0" dirty="0"/>
              <a:t>.</a:t>
            </a:r>
            <a:endParaRPr lang="en-US" dirty="0"/>
          </a:p>
          <a:p>
            <a:pPr>
              <a:buClr>
                <a:schemeClr val="bg2"/>
              </a:buClr>
            </a:pPr>
            <a:r>
              <a:rPr lang="en-US" b="1" dirty="0"/>
              <a:t>10-30%</a:t>
            </a:r>
            <a:r>
              <a:rPr lang="en-US" dirty="0"/>
              <a:t> of addicts in treatment  may have a gambling problem, with many cases being unreported.</a:t>
            </a:r>
          </a:p>
          <a:p>
            <a:pPr>
              <a:buClr>
                <a:schemeClr val="bg2"/>
              </a:buClr>
            </a:pPr>
            <a:r>
              <a:rPr lang="en-US" b="1" dirty="0"/>
              <a:t>Suicidal Ideation</a:t>
            </a:r>
            <a:r>
              <a:rPr lang="en-US" dirty="0"/>
              <a:t> among GA members in some studies is as high as 80-97%. </a:t>
            </a:r>
          </a:p>
          <a:p>
            <a:pPr lvl="1">
              <a:buClr>
                <a:schemeClr val="bg2"/>
              </a:buClr>
            </a:pPr>
            <a:r>
              <a:rPr lang="en-US" b="1" dirty="0"/>
              <a:t>The Suicide Attempt rate amongst that same population is 15-27%.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135</a:t>
            </a:fld>
            <a:endParaRPr lang="en-US" dirty="0"/>
          </a:p>
        </p:txBody>
      </p:sp>
    </p:spTree>
    <p:extLst>
      <p:ext uri="{BB962C8B-B14F-4D97-AF65-F5344CB8AC3E}">
        <p14:creationId xmlns:p14="http://schemas.microsoft.com/office/powerpoint/2010/main" val="27623909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There are a growing numbers of gambling problems found among: adolescents, older adults, women, multicultural populations, lower income populations, those with lower educations (high school or less than high school)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136</a:t>
            </a:fld>
            <a:endParaRPr lang="en-US" dirty="0"/>
          </a:p>
        </p:txBody>
      </p:sp>
    </p:spTree>
    <p:extLst>
      <p:ext uri="{BB962C8B-B14F-4D97-AF65-F5344CB8AC3E}">
        <p14:creationId xmlns:p14="http://schemas.microsoft.com/office/powerpoint/2010/main" val="26723800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To find the G.A. meeting or counselor closest to you call the problem gambling helpline at </a:t>
            </a:r>
          </a:p>
          <a:p>
            <a:r>
              <a:rPr lang="en-US" dirty="0">
                <a:latin typeface="Trajan Pro" charset="0"/>
              </a:rPr>
              <a:t>1-800-NEXT-STEP</a:t>
            </a:r>
          </a:p>
          <a:p>
            <a:r>
              <a:rPr lang="en-US" dirty="0">
                <a:latin typeface="Trajan Pro" charset="0"/>
              </a:rPr>
              <a:t>Gamblers Anonymous offers free self-help meetings to anyone concerned they may have a gambling problem</a:t>
            </a:r>
          </a:p>
          <a:p>
            <a:r>
              <a:rPr lang="en-US" dirty="0">
                <a:latin typeface="Trajan Pro" charset="0"/>
              </a:rPr>
              <a:t>Gam-anon offers free self-help support for the family and friends of the problem gambler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137</a:t>
            </a:fld>
            <a:endParaRPr lang="en-US" dirty="0"/>
          </a:p>
        </p:txBody>
      </p:sp>
    </p:spTree>
    <p:extLst>
      <p:ext uri="{BB962C8B-B14F-4D97-AF65-F5344CB8AC3E}">
        <p14:creationId xmlns:p14="http://schemas.microsoft.com/office/powerpoint/2010/main" val="18539008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Public awareness messages, prevention messages and program evaluation are areas still being developed in the problem gambling field. Though recognized by the NFL, NCAA, MLB, the gaming industry, several unions and large businesses, the US has no coordinated or federally funded comprehensive leadership in addressing problem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138</a:t>
            </a:fld>
            <a:endParaRPr lang="en-US" dirty="0"/>
          </a:p>
        </p:txBody>
      </p:sp>
    </p:spTree>
    <p:extLst>
      <p:ext uri="{BB962C8B-B14F-4D97-AF65-F5344CB8AC3E}">
        <p14:creationId xmlns:p14="http://schemas.microsoft.com/office/powerpoint/2010/main" val="31688158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2"/>
              </a:buClr>
            </a:pPr>
            <a:r>
              <a:rPr lang="en-US" dirty="0">
                <a:latin typeface="Trajan Pro" charset="0"/>
              </a:rPr>
              <a:t>The issue of insurance parity may affect some gamblers with jobs and insurance. Advocacy may be necessary in cases where the Gambling Disorder diagnosis is denied coverage under their mental health benefits.</a:t>
            </a:r>
          </a:p>
          <a:p>
            <a:pPr>
              <a:buClr>
                <a:schemeClr val="bg2"/>
              </a:buClr>
            </a:pPr>
            <a:r>
              <a:rPr lang="en-US" dirty="0">
                <a:latin typeface="Trajan Pro" charset="0"/>
              </a:rPr>
              <a:t>Without federal protections gamblers with security clearances, licenses, bonds, etc. stay quiet about a disorder that would cost them their jobs if acknowledged.</a:t>
            </a:r>
          </a:p>
          <a:p>
            <a:pPr>
              <a:buClr>
                <a:schemeClr val="bg2"/>
              </a:buClr>
            </a:pPr>
            <a:r>
              <a:rPr lang="en-US" dirty="0">
                <a:latin typeface="Trajan Pro" charset="0"/>
              </a:rPr>
              <a:t>Professional and college athletes stay quiet for fear of losing their careers.</a:t>
            </a:r>
          </a:p>
          <a:p>
            <a:pPr>
              <a:buClr>
                <a:schemeClr val="bg2"/>
              </a:buClr>
            </a:pPr>
            <a:r>
              <a:rPr lang="en-US" dirty="0">
                <a:latin typeface="Trajan Pro" charset="0"/>
              </a:rPr>
              <a:t>The secret stays hidden, services go under-utilized, and lives, careers, families, and finances are disrupted or lost.</a:t>
            </a:r>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139</a:t>
            </a:fld>
            <a:endParaRPr lang="en-US" dirty="0"/>
          </a:p>
        </p:txBody>
      </p:sp>
    </p:spTree>
    <p:extLst>
      <p:ext uri="{BB962C8B-B14F-4D97-AF65-F5344CB8AC3E}">
        <p14:creationId xmlns:p14="http://schemas.microsoft.com/office/powerpoint/2010/main" val="5815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Public-health research explores the distribution and determinants of disease disability and death in a defined population</a:t>
            </a:r>
          </a:p>
          <a:p>
            <a:endParaRPr lang="en-US" dirty="0"/>
          </a:p>
          <a:p>
            <a:r>
              <a:rPr lang="en-US" dirty="0"/>
              <a:t>These studies inform public policy to help prevent eliminate or control the problems occurrence and rate of escalation across the defined group of people.</a:t>
            </a:r>
          </a:p>
        </p:txBody>
      </p:sp>
      <p:sp>
        <p:nvSpPr>
          <p:cNvPr id="4" name="Slide Number Placeholder 3"/>
          <p:cNvSpPr>
            <a:spLocks noGrp="1"/>
          </p:cNvSpPr>
          <p:nvPr>
            <p:ph type="sldNum" sz="quarter" idx="5"/>
          </p:nvPr>
        </p:nvSpPr>
        <p:spPr/>
        <p:txBody>
          <a:bodyPr/>
          <a:lstStyle/>
          <a:p>
            <a:fld id="{CAC5CBB3-188B-4F0D-B32F-00CEDCA48C8D}" type="slidenum">
              <a:rPr lang="en-US" smtClean="0"/>
              <a:t>14</a:t>
            </a:fld>
            <a:endParaRPr lang="en-US" dirty="0"/>
          </a:p>
        </p:txBody>
      </p:sp>
    </p:spTree>
    <p:extLst>
      <p:ext uri="{BB962C8B-B14F-4D97-AF65-F5344CB8AC3E}">
        <p14:creationId xmlns:p14="http://schemas.microsoft.com/office/powerpoint/2010/main" val="31351704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Recent gains for problem gambling services have come either directly or indirectly from lottery funding, casino or new state funding. The gaming industry has taken on the task of recommending responsible gaming by providing responsible play programs. Helpline funding, PSA’s, training programs, treatment funding, public awareness and prevention efforts contribute significant care in several, but not all, states.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140</a:t>
            </a:fld>
            <a:endParaRPr lang="en-US" dirty="0"/>
          </a:p>
        </p:txBody>
      </p:sp>
    </p:spTree>
    <p:extLst>
      <p:ext uri="{BB962C8B-B14F-4D97-AF65-F5344CB8AC3E}">
        <p14:creationId xmlns:p14="http://schemas.microsoft.com/office/powerpoint/2010/main" val="27931359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end of Module 1.</a:t>
            </a:r>
          </a:p>
        </p:txBody>
      </p:sp>
      <p:sp>
        <p:nvSpPr>
          <p:cNvPr id="4" name="Slide Number Placeholder 3"/>
          <p:cNvSpPr>
            <a:spLocks noGrp="1"/>
          </p:cNvSpPr>
          <p:nvPr>
            <p:ph type="sldNum" sz="quarter" idx="5"/>
          </p:nvPr>
        </p:nvSpPr>
        <p:spPr/>
        <p:txBody>
          <a:bodyPr/>
          <a:lstStyle/>
          <a:p>
            <a:fld id="{CAC5CBB3-188B-4F0D-B32F-00CEDCA48C8D}" type="slidenum">
              <a:rPr lang="en-US" smtClean="0"/>
              <a:t>141</a:t>
            </a:fld>
            <a:endParaRPr lang="en-US" dirty="0"/>
          </a:p>
        </p:txBody>
      </p:sp>
    </p:spTree>
    <p:extLst>
      <p:ext uri="{BB962C8B-B14F-4D97-AF65-F5344CB8AC3E}">
        <p14:creationId xmlns:p14="http://schemas.microsoft.com/office/powerpoint/2010/main" val="156803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affects the person placing the bets and numerous people in their lives. Cabling activity can influence the development of multiple pathologies in addition to gambling disorder. This can include depression, anxiety, relationship problems, and many other problem categories that take the extent of the gambling problem far beyond the financial decision to place a bet.</a:t>
            </a:r>
          </a:p>
          <a:p>
            <a:endParaRPr lang="en-US" dirty="0"/>
          </a:p>
          <a:p>
            <a:r>
              <a:rPr lang="en-US" dirty="0"/>
              <a:t>There is a need to improve prevention strategies for those who are at risk of developing a gambling problem. Society will benefit from efforts to acknowledge the health impacts of gambling activity and further support activities that enhance life satisfaction in developing adaptive coping strategies.</a:t>
            </a:r>
          </a:p>
        </p:txBody>
      </p:sp>
      <p:sp>
        <p:nvSpPr>
          <p:cNvPr id="4" name="Slide Number Placeholder 3"/>
          <p:cNvSpPr>
            <a:spLocks noGrp="1"/>
          </p:cNvSpPr>
          <p:nvPr>
            <p:ph type="sldNum" sz="quarter" idx="5"/>
          </p:nvPr>
        </p:nvSpPr>
        <p:spPr/>
        <p:txBody>
          <a:bodyPr/>
          <a:lstStyle/>
          <a:p>
            <a:fld id="{CAC5CBB3-188B-4F0D-B32F-00CEDCA48C8D}" type="slidenum">
              <a:rPr lang="en-US" smtClean="0"/>
              <a:t>15</a:t>
            </a:fld>
            <a:endParaRPr lang="en-US" dirty="0"/>
          </a:p>
        </p:txBody>
      </p:sp>
    </p:spTree>
    <p:extLst>
      <p:ext uri="{BB962C8B-B14F-4D97-AF65-F5344CB8AC3E}">
        <p14:creationId xmlns:p14="http://schemas.microsoft.com/office/powerpoint/2010/main" val="338725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seek to conceptualize gambling behavior, is important to realize that many people have a healthy relationship to gambling and that gambling activity enhances the amount of enjoyment they have as they play or watch different styles of games. Gambling is currently conceptualized on a continuum ranging from non-gambling, healthy gambling, and then problem gambling. Is important to get to know your client and understand the many ways gambling is affecting them. It is often not as simple as expecting that stopping the gambling activity will automatically lead to a fulfilling and healthy life experience. Because gambling is more nuanced than this, the point where gambling stops is often the place where the true therapeutic work begins.</a:t>
            </a:r>
          </a:p>
        </p:txBody>
      </p:sp>
      <p:sp>
        <p:nvSpPr>
          <p:cNvPr id="4" name="Slide Number Placeholder 3"/>
          <p:cNvSpPr>
            <a:spLocks noGrp="1"/>
          </p:cNvSpPr>
          <p:nvPr>
            <p:ph type="sldNum" sz="quarter" idx="5"/>
          </p:nvPr>
        </p:nvSpPr>
        <p:spPr/>
        <p:txBody>
          <a:bodyPr/>
          <a:lstStyle/>
          <a:p>
            <a:fld id="{CAC5CBB3-188B-4F0D-B32F-00CEDCA48C8D}" type="slidenum">
              <a:rPr lang="en-US" smtClean="0"/>
              <a:t>16</a:t>
            </a:fld>
            <a:endParaRPr lang="en-US" dirty="0"/>
          </a:p>
        </p:txBody>
      </p:sp>
    </p:spTree>
    <p:extLst>
      <p:ext uri="{BB962C8B-B14F-4D97-AF65-F5344CB8AC3E}">
        <p14:creationId xmlns:p14="http://schemas.microsoft.com/office/powerpoint/2010/main" val="1998530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asking yourself “how can gambling be healthy?”</a:t>
            </a:r>
          </a:p>
          <a:p>
            <a:endParaRPr lang="en-US" dirty="0"/>
          </a:p>
          <a:p>
            <a:r>
              <a:rPr lang="en-US" dirty="0"/>
              <a:t>Healthy gambling is generally a well-informed choice regarding probabilities of winning, a pleasurable experience involving low personal and financial risk. It is often done by involving affordable and sensible amounts in the wagering process. Healthy gambling mostly serves to improve the gambling person’s well-being or satisfaction with life, and as such will involve a lack of negative consequences for the individual, their family and friends, and others around them.</a:t>
            </a:r>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341222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in mind, how does gambling become unhealthy?</a:t>
            </a:r>
          </a:p>
        </p:txBody>
      </p:sp>
      <p:sp>
        <p:nvSpPr>
          <p:cNvPr id="4" name="Slide Number Placeholder 3"/>
          <p:cNvSpPr>
            <a:spLocks noGrp="1"/>
          </p:cNvSpPr>
          <p:nvPr>
            <p:ph type="sldNum" sz="quarter" idx="5"/>
          </p:nvPr>
        </p:nvSpPr>
        <p:spPr/>
        <p:txBody>
          <a:bodyPr/>
          <a:lstStyle/>
          <a:p>
            <a:fld id="{CAC5CBB3-188B-4F0D-B32F-00CEDCA48C8D}" type="slidenum">
              <a:rPr lang="en-US" smtClean="0"/>
              <a:t>18</a:t>
            </a:fld>
            <a:endParaRPr lang="en-US" dirty="0"/>
          </a:p>
        </p:txBody>
      </p:sp>
    </p:spTree>
    <p:extLst>
      <p:ext uri="{BB962C8B-B14F-4D97-AF65-F5344CB8AC3E}">
        <p14:creationId xmlns:p14="http://schemas.microsoft.com/office/powerpoint/2010/main" val="128631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brings us back to our list of session 1 topics. We will be working through these topics for the rest of the session.</a:t>
            </a:r>
          </a:p>
        </p:txBody>
      </p:sp>
      <p:sp>
        <p:nvSpPr>
          <p:cNvPr id="4" name="Slide Number Placeholder 3"/>
          <p:cNvSpPr>
            <a:spLocks noGrp="1"/>
          </p:cNvSpPr>
          <p:nvPr>
            <p:ph type="sldNum" sz="quarter" idx="5"/>
          </p:nvPr>
        </p:nvSpPr>
        <p:spPr/>
        <p:txBody>
          <a:bodyPr/>
          <a:lstStyle/>
          <a:p>
            <a:fld id="{CAC5CBB3-188B-4F0D-B32F-00CEDCA48C8D}" type="slidenum">
              <a:rPr lang="en-US" smtClean="0"/>
              <a:t>19</a:t>
            </a:fld>
            <a:endParaRPr lang="en-US" dirty="0"/>
          </a:p>
        </p:txBody>
      </p:sp>
    </p:spTree>
    <p:extLst>
      <p:ext uri="{BB962C8B-B14F-4D97-AF65-F5344CB8AC3E}">
        <p14:creationId xmlns:p14="http://schemas.microsoft.com/office/powerpoint/2010/main" val="116252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topics for this module include overview and basic knowledge, history and scope of gambling, national prevalence of gambling issues, describing gambling disorder, and screening and assessment.</a:t>
            </a:r>
          </a:p>
        </p:txBody>
      </p:sp>
      <p:sp>
        <p:nvSpPr>
          <p:cNvPr id="4" name="Slide Number Placeholder 3"/>
          <p:cNvSpPr>
            <a:spLocks noGrp="1"/>
          </p:cNvSpPr>
          <p:nvPr>
            <p:ph type="sldNum" sz="quarter" idx="5"/>
          </p:nvPr>
        </p:nvSpPr>
        <p:spPr/>
        <p:txBody>
          <a:bodyPr/>
          <a:lstStyle/>
          <a:p>
            <a:fld id="{CAC5CBB3-188B-4F0D-B32F-00CEDCA48C8D}" type="slidenum">
              <a:rPr lang="en-US" smtClean="0"/>
              <a:t>2</a:t>
            </a:fld>
            <a:endParaRPr lang="en-US" dirty="0"/>
          </a:p>
        </p:txBody>
      </p:sp>
    </p:spTree>
    <p:extLst>
      <p:ext uri="{BB962C8B-B14F-4D97-AF65-F5344CB8AC3E}">
        <p14:creationId xmlns:p14="http://schemas.microsoft.com/office/powerpoint/2010/main" val="287794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overview and basic knowledge of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20</a:t>
            </a:fld>
            <a:endParaRPr lang="en-US" dirty="0"/>
          </a:p>
        </p:txBody>
      </p:sp>
    </p:spTree>
    <p:extLst>
      <p:ext uri="{BB962C8B-B14F-4D97-AF65-F5344CB8AC3E}">
        <p14:creationId xmlns:p14="http://schemas.microsoft.com/office/powerpoint/2010/main" val="51690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any lineup of clinicians, the definition for addiction can vary. “Historically addiction has been understood in various ways </a:t>
            </a:r>
            <a:r>
              <a:rPr lang="en-US" i="1" dirty="0"/>
              <a:t>—a sin, a disease, a bad habit—each a reflection of a variety of social, cultural, and scientific conceptions.”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components of addiction remain recognizable, and can include salience, withdrawal, tolerance, conflict, relapse, and mood modification. After understanding addiction in terms of historical understanding and components recognition, what is it about gambling that leads us to understand it in terms of addiction terminology?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21</a:t>
            </a:fld>
            <a:endParaRPr lang="en-US" dirty="0"/>
          </a:p>
        </p:txBody>
      </p:sp>
    </p:spTree>
    <p:extLst>
      <p:ext uri="{BB962C8B-B14F-4D97-AF65-F5344CB8AC3E}">
        <p14:creationId xmlns:p14="http://schemas.microsoft.com/office/powerpoint/2010/main" val="2689247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does not in itself include elements of digestion, inhalation, or injection the way that many more common and historically accepted addictions what. This is because gambling is understood as a process addiction. A process addiction is . . . </a:t>
            </a:r>
            <a:r>
              <a:rPr lang="en-US" sz="1200" dirty="0"/>
              <a:t>“[When a person experiences] The compulsion to continually engage in an activity or behavior despite the negative impact on the person’s ability to remain mentally and/or physically healthy and functional in the home and community.”</a:t>
            </a:r>
          </a:p>
          <a:p>
            <a:endParaRPr lang="en-US" dirty="0"/>
          </a:p>
          <a:p>
            <a:r>
              <a:rPr lang="en-US" dirty="0"/>
              <a:t>Right now, gambling disorder stands as one of the first examples in the professional community of a process addiction being recognized as a psychiatric disorder. However, it is likely not the only process addiction. Many behaviors result in a rewarding experience in the brain chemistry of an individual that leads to ongoing and uncontrolled interaction with the behavior. These behaviors include things such as video games, shopping, pornography viewing, eating disorders, and sometimes work. This list is not complete. As society continues to change new behaviors will raise professional questions for addiction professionals across the fields of mental health.</a:t>
            </a:r>
          </a:p>
        </p:txBody>
      </p:sp>
      <p:sp>
        <p:nvSpPr>
          <p:cNvPr id="4" name="Slide Number Placeholder 3"/>
          <p:cNvSpPr>
            <a:spLocks noGrp="1"/>
          </p:cNvSpPr>
          <p:nvPr>
            <p:ph type="sldNum" sz="quarter" idx="5"/>
          </p:nvPr>
        </p:nvSpPr>
        <p:spPr/>
        <p:txBody>
          <a:bodyPr/>
          <a:lstStyle/>
          <a:p>
            <a:fld id="{CAC5CBB3-188B-4F0D-B32F-00CEDCA48C8D}" type="slidenum">
              <a:rPr lang="en-US" smtClean="0"/>
              <a:t>22</a:t>
            </a:fld>
            <a:endParaRPr lang="en-US" dirty="0"/>
          </a:p>
        </p:txBody>
      </p:sp>
    </p:spTree>
    <p:extLst>
      <p:ext uri="{BB962C8B-B14F-4D97-AF65-F5344CB8AC3E}">
        <p14:creationId xmlns:p14="http://schemas.microsoft.com/office/powerpoint/2010/main" val="2400670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define gambling, it is important to identify an understanding that all gambling activities can connect with in a basic way. In order to do this, the national Council on problem gambling continues to adhere to the following definition:</a:t>
            </a:r>
          </a:p>
          <a:p>
            <a:endParaRPr lang="en-US" dirty="0"/>
          </a:p>
          <a:p>
            <a:pPr marL="0" indent="0" algn="ctr">
              <a:spcBef>
                <a:spcPts val="975"/>
              </a:spcBef>
              <a:buNone/>
              <a:defRPr/>
            </a:pPr>
            <a:r>
              <a:rPr lang="en-US" dirty="0">
                <a:ea typeface="Trajan Pro" charset="0"/>
                <a:cs typeface="Trajan Pro" charset="0"/>
                <a:sym typeface="Trajan Pro" charset="0"/>
              </a:rPr>
              <a:t>Any time you bet money or </a:t>
            </a:r>
            <a:r>
              <a:rPr lang="en-US" b="1" i="1" dirty="0">
                <a:solidFill>
                  <a:srgbClr val="92D050"/>
                </a:solidFill>
                <a:ea typeface="Trajan Pro" charset="0"/>
                <a:cs typeface="Trajan Pro" charset="0"/>
                <a:sym typeface="Trajan Pro" charset="0"/>
              </a:rPr>
              <a:t>RISK</a:t>
            </a:r>
            <a:r>
              <a:rPr lang="en-US" dirty="0">
                <a:solidFill>
                  <a:srgbClr val="92D050"/>
                </a:solidFill>
                <a:ea typeface="Trajan Pro" charset="0"/>
                <a:cs typeface="Trajan Pro" charset="0"/>
                <a:sym typeface="Trajan Pro" charset="0"/>
              </a:rPr>
              <a:t> </a:t>
            </a:r>
            <a:r>
              <a:rPr lang="en-US" dirty="0">
                <a:ea typeface="Trajan Pro" charset="0"/>
                <a:cs typeface="Trajan Pro" charset="0"/>
                <a:sym typeface="Trajan Pro" charset="0"/>
              </a:rPr>
              <a:t>something of value on an event of uncertain outcome, you are </a:t>
            </a:r>
          </a:p>
          <a:p>
            <a:pPr marL="0" indent="0" algn="ctr">
              <a:spcBef>
                <a:spcPts val="975"/>
              </a:spcBef>
              <a:buNone/>
              <a:defRPr/>
            </a:pPr>
            <a:r>
              <a:rPr lang="en-US" sz="2400" b="1" dirty="0">
                <a:solidFill>
                  <a:schemeClr val="accent2"/>
                </a:solidFill>
                <a:ea typeface="Trajan Pro Bold" charset="0"/>
                <a:cs typeface="Trajan Pro Bold" charset="0"/>
                <a:sym typeface="Trajan Pro Bold" charset="0"/>
              </a:rPr>
              <a:t>GAMBLING.</a:t>
            </a:r>
            <a:r>
              <a:rPr lang="en-US" sz="2400" b="1" dirty="0">
                <a:solidFill>
                  <a:schemeClr val="accent2"/>
                </a:solidFill>
                <a:ea typeface="Trajan Pro" charset="0"/>
                <a:cs typeface="Trajan Pro" charset="0"/>
                <a:sym typeface="Trajan Pro" charset="0"/>
              </a:rPr>
              <a:t> </a:t>
            </a:r>
            <a:r>
              <a:rPr lang="en-US" b="1" dirty="0">
                <a:solidFill>
                  <a:schemeClr val="accent2"/>
                </a:solidFill>
                <a:ea typeface="Trajan Pro" charset="0"/>
                <a:cs typeface="Trajan Pro" charset="0"/>
                <a:sym typeface="Trajan Pro" charset="0"/>
              </a:rPr>
              <a:t> </a:t>
            </a:r>
          </a:p>
          <a:p>
            <a:endParaRPr lang="en-US" dirty="0"/>
          </a:p>
          <a:p>
            <a:r>
              <a:rPr lang="en-US" dirty="0"/>
              <a:t>Gambling is among the most popular pastimes in recorded human history, and most people enjoy the activity without any harm. However, for many Arizonan's gambling becomes a problem.</a:t>
            </a:r>
          </a:p>
        </p:txBody>
      </p:sp>
      <p:sp>
        <p:nvSpPr>
          <p:cNvPr id="4" name="Slide Number Placeholder 3"/>
          <p:cNvSpPr>
            <a:spLocks noGrp="1"/>
          </p:cNvSpPr>
          <p:nvPr>
            <p:ph type="sldNum" sz="quarter" idx="5"/>
          </p:nvPr>
        </p:nvSpPr>
        <p:spPr/>
        <p:txBody>
          <a:bodyPr/>
          <a:lstStyle/>
          <a:p>
            <a:fld id="{CAC5CBB3-188B-4F0D-B32F-00CEDCA48C8D}" type="slidenum">
              <a:rPr lang="en-US" smtClean="0"/>
              <a:t>23</a:t>
            </a:fld>
            <a:endParaRPr lang="en-US" dirty="0"/>
          </a:p>
        </p:txBody>
      </p:sp>
    </p:spTree>
    <p:extLst>
      <p:ext uri="{BB962C8B-B14F-4D97-AF65-F5344CB8AC3E}">
        <p14:creationId xmlns:p14="http://schemas.microsoft.com/office/powerpoint/2010/main" val="252805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people who do not experience a problem related to their gambling behavior, we can classify them as recreational gamblers. A recreational gambler does several things differently than a problem gambler. They will set limits, their wagers will be affordable to them, the players just for fun and feels like a game, the bettor has realistic expectations for how their bets will resolve themselves. As a result, there are no negative consequences to this gambling behavior and is also not the only source of fund that this kind of gambler will experience across the areas of their life.</a:t>
            </a:r>
          </a:p>
        </p:txBody>
      </p:sp>
      <p:sp>
        <p:nvSpPr>
          <p:cNvPr id="4" name="Slide Number Placeholder 3"/>
          <p:cNvSpPr>
            <a:spLocks noGrp="1"/>
          </p:cNvSpPr>
          <p:nvPr>
            <p:ph type="sldNum" sz="quarter" idx="5"/>
          </p:nvPr>
        </p:nvSpPr>
        <p:spPr/>
        <p:txBody>
          <a:bodyPr/>
          <a:lstStyle/>
          <a:p>
            <a:fld id="{CAC5CBB3-188B-4F0D-B32F-00CEDCA48C8D}" type="slidenum">
              <a:rPr lang="en-US" smtClean="0"/>
              <a:t>24</a:t>
            </a:fld>
            <a:endParaRPr lang="en-US" dirty="0"/>
          </a:p>
        </p:txBody>
      </p:sp>
    </p:spTree>
    <p:extLst>
      <p:ext uri="{BB962C8B-B14F-4D97-AF65-F5344CB8AC3E}">
        <p14:creationId xmlns:p14="http://schemas.microsoft.com/office/powerpoint/2010/main" val="2007532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becomes a problem over time. Sometimes the problems arise quicker for some than others. The phases in which problems become apparent occurs on a continuum going from no gambling to compulsive gambling. The sequence goes as follows: no gambling – the person does not gamble and so they cannot have a problem with gambling; casual or social gambling – the person gambles with friends and social acquaintances at times when it is appropriate to have fun; serious social gambling – a person is beginning to take their bets more seriously and is putting more of their financial capital into their bets. They also seem more driven to win and begin gambling on their own instead of using gambling as a social occasion; problem gambling – this person is beginning to exhibit symptoms similar to the diagnostic criteria for gambling disorder. This could include preoccupation, plotting out the way their next bet is going to go, and connecting more with gambling as if it is a defining feature of their life. People may have no idea that gambling has grown to be this much of a fixation for the person, and because of these many things the gambling can result in consequences in their life; compulsive and pathological gambling – this person meets criteria for a DSM-V diagnosis for gambling disorder and will score higher values on various gambling addiction screens. Their process for gambling activity is reckless and results in numerous consequences.</a:t>
            </a:r>
          </a:p>
        </p:txBody>
      </p:sp>
      <p:sp>
        <p:nvSpPr>
          <p:cNvPr id="4" name="Slide Number Placeholder 3"/>
          <p:cNvSpPr>
            <a:spLocks noGrp="1"/>
          </p:cNvSpPr>
          <p:nvPr>
            <p:ph type="sldNum" sz="quarter" idx="5"/>
          </p:nvPr>
        </p:nvSpPr>
        <p:spPr/>
        <p:txBody>
          <a:bodyPr/>
          <a:lstStyle/>
          <a:p>
            <a:fld id="{CAC5CBB3-188B-4F0D-B32F-00CEDCA48C8D}" type="slidenum">
              <a:rPr lang="en-US" smtClean="0"/>
              <a:t>25</a:t>
            </a:fld>
            <a:endParaRPr lang="en-US" dirty="0"/>
          </a:p>
        </p:txBody>
      </p:sp>
    </p:spTree>
    <p:extLst>
      <p:ext uri="{BB962C8B-B14F-4D97-AF65-F5344CB8AC3E}">
        <p14:creationId xmlns:p14="http://schemas.microsoft.com/office/powerpoint/2010/main" val="1936972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warning signs for problem gambling can be wide-ranging and individualized from person-to-person. The themes that we see regardless of the individual and their circumstance include some of the following: borrowing for gambling, lying about how much time or money is spent on gambling, hiding time spent gambling or hiding bills and unpaid debts in order to free up more money for gambling, spending a lot of time gambling thinking about or planning to gamble, restless or irritable this when not gambling including treating people that matter to them poorly because they start to see them as an obstacle to their gambling activity, bragging about winning exaggerating and or minimizing losses</a:t>
            </a:r>
          </a:p>
        </p:txBody>
      </p:sp>
      <p:sp>
        <p:nvSpPr>
          <p:cNvPr id="4" name="Slide Number Placeholder 3"/>
          <p:cNvSpPr>
            <a:spLocks noGrp="1"/>
          </p:cNvSpPr>
          <p:nvPr>
            <p:ph type="sldNum" sz="quarter" idx="5"/>
          </p:nvPr>
        </p:nvSpPr>
        <p:spPr/>
        <p:txBody>
          <a:bodyPr/>
          <a:lstStyle/>
          <a:p>
            <a:fld id="{CAC5CBB3-188B-4F0D-B32F-00CEDCA48C8D}" type="slidenum">
              <a:rPr lang="en-US" smtClean="0"/>
              <a:t>26</a:t>
            </a:fld>
            <a:endParaRPr lang="en-US" dirty="0"/>
          </a:p>
        </p:txBody>
      </p:sp>
    </p:spTree>
    <p:extLst>
      <p:ext uri="{BB962C8B-B14F-4D97-AF65-F5344CB8AC3E}">
        <p14:creationId xmlns:p14="http://schemas.microsoft.com/office/powerpoint/2010/main" val="4072628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gambling and unhealthy gambling carry with them noticeable differences. If a person is truly engaging in healthy gambling their decisions are well informed and result in enjoyment. There is also a low potential for penalizing consequences because the risks are calculated and reasonable. If the person loses, although not preferred, it is acceptable because the person is able to afford their losses. As such, the loss does not impact life satisfaction or well-being.</a:t>
            </a:r>
          </a:p>
          <a:p>
            <a:endParaRPr lang="en-US" dirty="0"/>
          </a:p>
          <a:p>
            <a:r>
              <a:rPr lang="en-US" dirty="0"/>
              <a:t>Unhealthy gambling looks quite different. The gambling decisions appear to be reckless and the person begins to lack joy in their gambling regardless of whether they win or lose. When consequences occur they are serious and the gambler will often consider ways to cover up their losses so that other people will not realize the extent of the damage. This eventually changes the person and their value system and people that used to be quite comfortable with the gambler will start to take notice and feel as if their friend or family member is different. Across multiple life areas the person will report their satisfaction with life and their well-being are being affected but may be hesitant to admit how much a role gambling plays in these negative shifts.</a:t>
            </a:r>
          </a:p>
        </p:txBody>
      </p:sp>
      <p:sp>
        <p:nvSpPr>
          <p:cNvPr id="4" name="Slide Number Placeholder 3"/>
          <p:cNvSpPr>
            <a:spLocks noGrp="1"/>
          </p:cNvSpPr>
          <p:nvPr>
            <p:ph type="sldNum" sz="quarter" idx="5"/>
          </p:nvPr>
        </p:nvSpPr>
        <p:spPr/>
        <p:txBody>
          <a:bodyPr/>
          <a:lstStyle/>
          <a:p>
            <a:fld id="{CAC5CBB3-188B-4F0D-B32F-00CEDCA48C8D}" type="slidenum">
              <a:rPr lang="en-US" smtClean="0"/>
              <a:t>27</a:t>
            </a:fld>
            <a:endParaRPr lang="en-US" dirty="0"/>
          </a:p>
        </p:txBody>
      </p:sp>
    </p:spTree>
    <p:extLst>
      <p:ext uri="{BB962C8B-B14F-4D97-AF65-F5344CB8AC3E}">
        <p14:creationId xmlns:p14="http://schemas.microsoft.com/office/powerpoint/2010/main" val="2059347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will explore various forms of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28</a:t>
            </a:fld>
            <a:endParaRPr lang="en-US" dirty="0"/>
          </a:p>
        </p:txBody>
      </p:sp>
    </p:spTree>
    <p:extLst>
      <p:ext uri="{BB962C8B-B14F-4D97-AF65-F5344CB8AC3E}">
        <p14:creationId xmlns:p14="http://schemas.microsoft.com/office/powerpoint/2010/main" val="1429229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occurs in many forms. There are multiple categories of different styles of games for which chance prompts people to place wagers to make the outcome of the game more exciting. The list above is an example of all the different ways people can place bets in the locations for where these bets can be placed. These include the lottery, casinos whether on land or on boat, slot machines and other electronic video machines, poker and other card style games, office pools, raffles, or charitable small stakes gambling, coin tosses, Native American casinos, highlight, stocks or commodity trading, in-home card games or card games not located at a casino, sports betting including fantasy sports, wagering on the Internet which is not legal in the US, completing dares with other people, horse and dog racing tracks, dice games, and wagering money on any game of skill where the victor will receive an allotment of money from the other wagers placed.</a:t>
            </a:r>
          </a:p>
        </p:txBody>
      </p:sp>
      <p:sp>
        <p:nvSpPr>
          <p:cNvPr id="4" name="Slide Number Placeholder 3"/>
          <p:cNvSpPr>
            <a:spLocks noGrp="1"/>
          </p:cNvSpPr>
          <p:nvPr>
            <p:ph type="sldNum" sz="quarter" idx="5"/>
          </p:nvPr>
        </p:nvSpPr>
        <p:spPr/>
        <p:txBody>
          <a:bodyPr/>
          <a:lstStyle/>
          <a:p>
            <a:fld id="{CAC5CBB3-188B-4F0D-B32F-00CEDCA48C8D}" type="slidenum">
              <a:rPr lang="en-US" smtClean="0"/>
              <a:t>29</a:t>
            </a:fld>
            <a:endParaRPr lang="en-US" dirty="0"/>
          </a:p>
        </p:txBody>
      </p:sp>
    </p:spTree>
    <p:extLst>
      <p:ext uri="{BB962C8B-B14F-4D97-AF65-F5344CB8AC3E}">
        <p14:creationId xmlns:p14="http://schemas.microsoft.com/office/powerpoint/2010/main" val="334222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Reading for this section includes: Links</a:t>
            </a:r>
          </a:p>
          <a:p>
            <a:endParaRPr lang="en-US" dirty="0"/>
          </a:p>
          <a:p>
            <a:r>
              <a:rPr lang="en-US" dirty="0"/>
              <a:t>The 1999 National Prevalence Study: </a:t>
            </a:r>
            <a:r>
              <a:rPr lang="en-US" dirty="0">
                <a:hlinkClick r:id="rId3"/>
              </a:rPr>
              <a:t>https://dpgtraining.az.gov/Portals/0/Resources/National%20Gambling%20Prevalence%20Study%20(1999).pdf</a:t>
            </a:r>
            <a:endParaRPr lang="en-US">
              <a:cs typeface="Calibri"/>
            </a:endParaRPr>
          </a:p>
          <a:p>
            <a:r>
              <a:rPr lang="pl-PL" dirty="0" err="1"/>
              <a:t>Blaszczynski</a:t>
            </a:r>
            <a:r>
              <a:rPr lang="pl-PL" dirty="0"/>
              <a:t>, A., &amp; </a:t>
            </a:r>
            <a:r>
              <a:rPr lang="pl-PL" dirty="0" err="1"/>
              <a:t>Nower</a:t>
            </a:r>
            <a:r>
              <a:rPr lang="pl-PL" dirty="0"/>
              <a:t>, L. (2002): </a:t>
            </a:r>
            <a:r>
              <a:rPr lang="pl-PL" dirty="0">
                <a:hlinkClick r:id="rId4"/>
              </a:rPr>
              <a:t>https://dpgtraining.az.gov/Portals/0/Resources/Blasczynski%20(2002)%20-%20Pathways%20Model%20of%20Problem.pdf</a:t>
            </a:r>
            <a:endParaRPr lang="en-US">
              <a:cs typeface="Calibri"/>
            </a:endParaRPr>
          </a:p>
          <a:p>
            <a:r>
              <a:rPr lang="en-US" dirty="0"/>
              <a:t>South Oaks Gambling Screen: </a:t>
            </a:r>
            <a:r>
              <a:rPr lang="en-US" dirty="0">
                <a:hlinkClick r:id="rId5"/>
              </a:rPr>
              <a:t>https://dpgtraining.az.gov/Portals/0/Resources/SOGS.pdf</a:t>
            </a:r>
            <a:endParaRPr lang="en-US">
              <a:cs typeface="Calibri"/>
            </a:endParaRPr>
          </a:p>
          <a:p>
            <a:r>
              <a:rPr lang="en-US" dirty="0"/>
              <a:t>SOGS – Revised for Adolescents: </a:t>
            </a:r>
            <a:r>
              <a:rPr lang="en-US" dirty="0">
                <a:hlinkClick r:id="rId6"/>
              </a:rPr>
              <a:t>https://dpgtraining.az.gov/Portals/0/Resources/SOGS_RA.pdf</a:t>
            </a:r>
            <a:endParaRPr lang="en-US">
              <a:cs typeface="Calibri"/>
            </a:endParaRPr>
          </a:p>
          <a:p>
            <a:r>
              <a:rPr lang="en-US" dirty="0"/>
              <a:t>NODS: </a:t>
            </a:r>
            <a:r>
              <a:rPr lang="en-US" dirty="0">
                <a:hlinkClick r:id="rId7"/>
              </a:rPr>
              <a:t>https://dpgtraining.az.gov/Portals/0/Resources/nods_full.pdf</a:t>
            </a:r>
            <a:endParaRPr lang="en-US">
              <a:cs typeface="Calibri"/>
            </a:endParaRPr>
          </a:p>
          <a:p>
            <a:r>
              <a:rPr lang="en-US" dirty="0"/>
              <a:t>Brief Biosocial Gambling Screen: </a:t>
            </a:r>
            <a:r>
              <a:rPr lang="en-US" dirty="0">
                <a:hlinkClick r:id="rId8"/>
              </a:rPr>
              <a:t>https://dpgtraining.az.gov/Portals/0/Resources/BBGS%20Questionnaire.pdf?ver=H25T-SDZihmldcs_LOkBdA%3d%3d</a:t>
            </a:r>
            <a:endParaRPr lang="en-US">
              <a:cs typeface="Calibri"/>
            </a:endParaRPr>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375522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brief synopsis of the 2020 Department of gaming annual report. Arizona currently contains 22 compacted tribes, 16 of which operate casinos. The Arizona lottery was able to receive $1.08 billion in sales for 2019, with scratcher games amounting to 750 million of those sales. Arizona also contains a division of racing. The Arizona division of problem gambling who is hosting this training is involved in prevention education and outreach services for the state. In addition, they operate the treatment program which gamblers can benefit from by getting their counseling process endorsed at varying levels by the division’s treatment program. The ADP/DPG also operates the self exclusion list for the state of Arizona, which at the time of programming in this training had over 2400 active participants.</a:t>
            </a:r>
          </a:p>
        </p:txBody>
      </p:sp>
      <p:sp>
        <p:nvSpPr>
          <p:cNvPr id="4" name="Slide Number Placeholder 3"/>
          <p:cNvSpPr>
            <a:spLocks noGrp="1"/>
          </p:cNvSpPr>
          <p:nvPr>
            <p:ph type="sldNum" sz="quarter" idx="5"/>
          </p:nvPr>
        </p:nvSpPr>
        <p:spPr/>
        <p:txBody>
          <a:bodyPr/>
          <a:lstStyle/>
          <a:p>
            <a:fld id="{CAC5CBB3-188B-4F0D-B32F-00CEDCA48C8D}" type="slidenum">
              <a:rPr lang="en-US" smtClean="0"/>
              <a:t>30</a:t>
            </a:fld>
            <a:endParaRPr lang="en-US" dirty="0"/>
          </a:p>
        </p:txBody>
      </p:sp>
    </p:spTree>
    <p:extLst>
      <p:ext uri="{BB962C8B-B14F-4D97-AF65-F5344CB8AC3E}">
        <p14:creationId xmlns:p14="http://schemas.microsoft.com/office/powerpoint/2010/main" val="95688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Arizona Department of gaming also provides regulation for the state lottery, racing, and fighting sports such as boxing and mixed martial arts.  This slide contains a graphic which shows the names and seals for the tribal nations who inhabit the state of Arizona and notes which casinos exist in connection with tribal operations. This amounts to around 20 casinos being operated through this relationship with the state and tribal nations. You will note there are six tribes that do not operate a casino indicated on the right side of the graphic.</a:t>
            </a:r>
          </a:p>
        </p:txBody>
      </p:sp>
      <p:sp>
        <p:nvSpPr>
          <p:cNvPr id="4" name="Slide Number Placeholder 3"/>
          <p:cNvSpPr>
            <a:spLocks noGrp="1"/>
          </p:cNvSpPr>
          <p:nvPr>
            <p:ph type="sldNum" sz="quarter" idx="5"/>
          </p:nvPr>
        </p:nvSpPr>
        <p:spPr/>
        <p:txBody>
          <a:bodyPr/>
          <a:lstStyle/>
          <a:p>
            <a:fld id="{CAC5CBB3-188B-4F0D-B32F-00CEDCA48C8D}" type="slidenum">
              <a:rPr lang="en-US" smtClean="0"/>
              <a:t>31</a:t>
            </a:fld>
            <a:endParaRPr lang="en-US" dirty="0"/>
          </a:p>
        </p:txBody>
      </p:sp>
    </p:spTree>
    <p:extLst>
      <p:ext uri="{BB962C8B-B14F-4D97-AF65-F5344CB8AC3E}">
        <p14:creationId xmlns:p14="http://schemas.microsoft.com/office/powerpoint/2010/main" val="2755344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fiscal year 2020 the primary gambling problems for residents of Arizona are listed in the chart on the left. The treatment program operated by the Arizona division of problem gambling had upwards of 750 clients participate in treatment during this fiscal year. The primary issue reported was slot machines, followed by cards, video poker, and then the lottery. The primary gambling venue were casinos by an overwhelming margin. The average time a person would participate in the treatment process was 13 sessions.</a:t>
            </a:r>
          </a:p>
        </p:txBody>
      </p:sp>
      <p:sp>
        <p:nvSpPr>
          <p:cNvPr id="4" name="Slide Number Placeholder 3"/>
          <p:cNvSpPr>
            <a:spLocks noGrp="1"/>
          </p:cNvSpPr>
          <p:nvPr>
            <p:ph type="sldNum" sz="quarter" idx="5"/>
          </p:nvPr>
        </p:nvSpPr>
        <p:spPr/>
        <p:txBody>
          <a:bodyPr/>
          <a:lstStyle/>
          <a:p>
            <a:fld id="{CAC5CBB3-188B-4F0D-B32F-00CEDCA48C8D}" type="slidenum">
              <a:rPr lang="en-US" smtClean="0"/>
              <a:t>32</a:t>
            </a:fld>
            <a:endParaRPr lang="en-US" dirty="0"/>
          </a:p>
        </p:txBody>
      </p:sp>
    </p:spTree>
    <p:extLst>
      <p:ext uri="{BB962C8B-B14F-4D97-AF65-F5344CB8AC3E}">
        <p14:creationId xmlns:p14="http://schemas.microsoft.com/office/powerpoint/2010/main" val="3592236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relation to descriptive statistics for treatment participants in Arizona during the 2018 and 19 fiscal year, 55% of treatment participants were female, with 45% being male. The top five activities for this group of participants was slot machines, blackjack, lottery, poker, and wagering on sporting events. Although you do not have to enjoy these activities or understand all of the details for participating in play, it can be helpful as a clinician to have a basic understanding of how these games work and how they appeal to your client who gambles. This helps in developing empathy which will be discussed during the clinical skills portions of this training.</a:t>
            </a:r>
          </a:p>
        </p:txBody>
      </p:sp>
      <p:sp>
        <p:nvSpPr>
          <p:cNvPr id="4" name="Slide Number Placeholder 3"/>
          <p:cNvSpPr>
            <a:spLocks noGrp="1"/>
          </p:cNvSpPr>
          <p:nvPr>
            <p:ph type="sldNum" sz="quarter" idx="5"/>
          </p:nvPr>
        </p:nvSpPr>
        <p:spPr/>
        <p:txBody>
          <a:bodyPr/>
          <a:lstStyle/>
          <a:p>
            <a:fld id="{CAC5CBB3-188B-4F0D-B32F-00CEDCA48C8D}" type="slidenum">
              <a:rPr lang="en-US" smtClean="0"/>
              <a:t>33</a:t>
            </a:fld>
            <a:endParaRPr lang="en-US" dirty="0"/>
          </a:p>
        </p:txBody>
      </p:sp>
    </p:spTree>
    <p:extLst>
      <p:ext uri="{BB962C8B-B14F-4D97-AF65-F5344CB8AC3E}">
        <p14:creationId xmlns:p14="http://schemas.microsoft.com/office/powerpoint/2010/main" val="3157466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provide anecdotal testimonies from problem gamblers in Arizona who have shared their experience with understanding they had a gambling problem and sharing some of their awareness as they gain from treatment and calling the helpline.</a:t>
            </a:r>
          </a:p>
          <a:p>
            <a:endParaRPr lang="en-US" dirty="0"/>
          </a:p>
          <a:p>
            <a:r>
              <a:rPr lang="en-US" dirty="0"/>
              <a:t>A client named Cara shared her experience to the following two questions:</a:t>
            </a:r>
          </a:p>
          <a:p>
            <a:endParaRPr lang="en-US" dirty="0"/>
          </a:p>
          <a:p>
            <a:pPr marL="0" marR="0" indent="0">
              <a:spcBef>
                <a:spcPts val="0"/>
              </a:spcBef>
              <a:spcAft>
                <a:spcPts val="0"/>
              </a:spcAft>
              <a:buNone/>
            </a:pPr>
            <a:r>
              <a:rPr lang="en-US" sz="1200" dirty="0">
                <a:solidFill>
                  <a:srgbClr val="D86018"/>
                </a:solidFill>
                <a:effectLst/>
                <a:latin typeface="Calibri" panose="020F0502020204030204" pitchFamily="34" charset="0"/>
                <a:ea typeface="Calibri" panose="020F0502020204030204" pitchFamily="34" charset="0"/>
              </a:rPr>
              <a:t>Why gambling became a focus for you? </a:t>
            </a:r>
          </a:p>
          <a:p>
            <a:pPr marL="0" marR="0" indent="0">
              <a:spcBef>
                <a:spcPts val="0"/>
              </a:spcBef>
              <a:spcAft>
                <a:spcPts val="0"/>
              </a:spcAft>
              <a:buNone/>
            </a:pPr>
            <a:r>
              <a:rPr lang="en-US" sz="1200" dirty="0">
                <a:solidFill>
                  <a:srgbClr val="500050"/>
                </a:solidFill>
                <a:effectLst/>
                <a:latin typeface="Calibri" panose="020F0502020204030204" pitchFamily="34" charset="0"/>
                <a:ea typeface="Calibri" panose="020F0502020204030204" pitchFamily="34" charset="0"/>
              </a:rPr>
              <a:t> </a:t>
            </a:r>
            <a:endParaRPr lang="en-US" sz="1200" dirty="0">
              <a:solidFill>
                <a:srgbClr val="500050"/>
              </a:solidFill>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(ct. Cara W): “I was in a casino in Vegas when I learned from a friend that my husband had been cheating. This triggered my gambling. I was at the wrong place at the wrong time. Until then,  gambling was not a big deal to me. I was so hurt &amp; in shock, &amp; I did not want to feel the pain, &amp; the slots were right there in front of me.”</a:t>
            </a:r>
          </a:p>
          <a:p>
            <a:pPr marL="0" marR="0" indent="0">
              <a:spcBef>
                <a:spcPts val="0"/>
              </a:spcBef>
              <a:spcAft>
                <a:spcPts val="0"/>
              </a:spcAft>
              <a:buNone/>
            </a:pPr>
            <a:endParaRPr lang="en-US" sz="12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solidFill>
                  <a:srgbClr val="D86018"/>
                </a:solidFill>
                <a:effectLst/>
                <a:latin typeface="Calibri" panose="020F0502020204030204" pitchFamily="34" charset="0"/>
                <a:ea typeface="Calibri" panose="020F0502020204030204" pitchFamily="34" charset="0"/>
              </a:rPr>
              <a:t>How did it become a problem for you? </a:t>
            </a:r>
          </a:p>
          <a:p>
            <a:pPr marL="0" marR="0" indent="0">
              <a:spcBef>
                <a:spcPts val="0"/>
              </a:spcBef>
              <a:spcAft>
                <a:spcPts val="0"/>
              </a:spcAft>
              <a:buNone/>
            </a:pP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(ct. Cara W): “Learning about the cheating was a very traumatic event, &amp; I associated it w/gambling going forward. I wanted to get even w/my husband for the cheating, &amp; losing money was what  hurt him the most. This is how gambling became a problem. After the divorce, my ex-husband made me feel undeserving of the settlement money, &amp; I gambled until I lost everything.”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34</a:t>
            </a:fld>
            <a:endParaRPr lang="en-US" dirty="0"/>
          </a:p>
        </p:txBody>
      </p:sp>
    </p:spTree>
    <p:extLst>
      <p:ext uri="{BB962C8B-B14F-4D97-AF65-F5344CB8AC3E}">
        <p14:creationId xmlns:p14="http://schemas.microsoft.com/office/powerpoint/2010/main" val="3953418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client named William has shared his responses to the following two questions as well:</a:t>
            </a:r>
          </a:p>
          <a:p>
            <a:endParaRPr lang="en-US" dirty="0"/>
          </a:p>
          <a:p>
            <a:pPr marL="0" marR="0" indent="0">
              <a:spcBef>
                <a:spcPts val="0"/>
              </a:spcBef>
              <a:spcAft>
                <a:spcPts val="0"/>
              </a:spcAft>
              <a:buNone/>
            </a:pPr>
            <a:r>
              <a:rPr lang="en-US" sz="1200" dirty="0">
                <a:solidFill>
                  <a:srgbClr val="D86018"/>
                </a:solidFill>
                <a:effectLst/>
                <a:latin typeface="Calibri" panose="020F0502020204030204" pitchFamily="34" charset="0"/>
                <a:ea typeface="Calibri" panose="020F0502020204030204" pitchFamily="34" charset="0"/>
              </a:rPr>
              <a:t>Why gambling became a focus for you?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(ct. William): “Gambling started out as something fun to do, betting recreationally at the racetrack. One-thing lead to another, &amp; I thought that I could make money gambling, &amp; supplement my  income. I got a lot more serious about gambling, &amp; the losses started piling up. I started chasing losses, &amp; got stuck in this vicious &amp; awful cycle.”</a:t>
            </a:r>
          </a:p>
          <a:p>
            <a:pPr marL="0" marR="0" indent="0">
              <a:spcBef>
                <a:spcPts val="0"/>
              </a:spcBef>
              <a:spcAft>
                <a:spcPts val="0"/>
              </a:spcAft>
              <a:buNone/>
            </a:pP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solidFill>
                  <a:srgbClr val="D86018"/>
                </a:solidFill>
                <a:effectLst/>
                <a:latin typeface="Calibri" panose="020F0502020204030204" pitchFamily="34" charset="0"/>
                <a:ea typeface="Calibri" panose="020F0502020204030204" pitchFamily="34" charset="0"/>
              </a:rPr>
              <a:t>How did it become a problem for you?  </a:t>
            </a:r>
          </a:p>
          <a:p>
            <a:pPr marL="0" marR="0" indent="0">
              <a:spcBef>
                <a:spcPts val="0"/>
              </a:spcBef>
              <a:spcAft>
                <a:spcPts val="0"/>
              </a:spcAft>
              <a:buNone/>
            </a:pP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(ct. William): “Gambling became a problem after having a big win. I got hooked on the feeling of winning. Gambling became an escape from everyday problems, &amp; I wanted the adrenaline rush  from winning. The gambling &amp; chasing losses became a vicious cycle. I could not stop gambling. I would lose, &amp; go to the ATM, &amp; lose more, &amp; go back to the ATM. I would plan to gamble for 2-hours, but that would turn into 4-hours, &amp; then 6-hours, &amp; then then the whole day, &amp; I would feel awful about all of the time &amp; the money, &amp; then I would gamble more to escape those feelings..”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35</a:t>
            </a:fld>
            <a:endParaRPr lang="en-US" dirty="0"/>
          </a:p>
        </p:txBody>
      </p:sp>
    </p:spTree>
    <p:extLst>
      <p:ext uri="{BB962C8B-B14F-4D97-AF65-F5344CB8AC3E}">
        <p14:creationId xmlns:p14="http://schemas.microsoft.com/office/powerpoint/2010/main" val="1528902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https://youtu.be/ssBDDgZ5gmM</a:t>
            </a:r>
          </a:p>
          <a:p>
            <a:endParaRPr lang="en-US" dirty="0"/>
          </a:p>
          <a:p>
            <a:r>
              <a:rPr lang="en-US" dirty="0"/>
              <a:t>Lecture on progression from Recreational Gambling to Problem Gambling **</a:t>
            </a:r>
          </a:p>
        </p:txBody>
      </p:sp>
      <p:sp>
        <p:nvSpPr>
          <p:cNvPr id="4" name="Slide Number Placeholder 3"/>
          <p:cNvSpPr>
            <a:spLocks noGrp="1"/>
          </p:cNvSpPr>
          <p:nvPr>
            <p:ph type="sldNum" sz="quarter" idx="5"/>
          </p:nvPr>
        </p:nvSpPr>
        <p:spPr/>
        <p:txBody>
          <a:bodyPr/>
          <a:lstStyle/>
          <a:p>
            <a:fld id="{CAC5CBB3-188B-4F0D-B32F-00CEDCA48C8D}" type="slidenum">
              <a:rPr lang="en-US" smtClean="0"/>
              <a:t>36</a:t>
            </a:fld>
            <a:endParaRPr lang="en-US" dirty="0"/>
          </a:p>
        </p:txBody>
      </p:sp>
    </p:spTree>
    <p:extLst>
      <p:ext uri="{BB962C8B-B14F-4D97-AF65-F5344CB8AC3E}">
        <p14:creationId xmlns:p14="http://schemas.microsoft.com/office/powerpoint/2010/main" val="45907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of the training will cover the history and scope of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37</a:t>
            </a:fld>
            <a:endParaRPr lang="en-US" dirty="0"/>
          </a:p>
        </p:txBody>
      </p:sp>
    </p:spTree>
    <p:extLst>
      <p:ext uri="{BB962C8B-B14F-4D97-AF65-F5344CB8AC3E}">
        <p14:creationId xmlns:p14="http://schemas.microsoft.com/office/powerpoint/2010/main" val="2411858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is ingrained in the DNA of the United States. Jamestown Virginia, our first colony on the continent of North America was largely financed by pooling resources of its inhabitants via a lottery. This allowed the organizing figures of the colony to receive money from all inhabitants while promising a seemingly large amount to a single person who wins while keeping the bulk of the money to fund the development of the colony itself. Lotteries eventually operated in each of the 13 colonies to fund development in a similar way. Starting as early as the 1830s anti-gambling legislation began to appear in states across the country. In 1931 Nevada legalize gambling which established a counterculture argument for the benefits of allowing gambling activity in defined locations and in specific ways.</a:t>
            </a:r>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dirty="0"/>
          </a:p>
        </p:txBody>
      </p:sp>
    </p:spTree>
    <p:extLst>
      <p:ext uri="{BB962C8B-B14F-4D97-AF65-F5344CB8AC3E}">
        <p14:creationId xmlns:p14="http://schemas.microsoft.com/office/powerpoint/2010/main" val="320217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for gambling problems occurs in this country on a state-by-state basis. Enjoy 16 the total funds for problem gambling services totaled 73 million and continues to grow on a percentage level each year. At the time of creating this training, 40 states receive treatment investments to enable the development of programs as a response to the existence of gambling across the state boundaries.</a:t>
            </a:r>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dirty="0"/>
          </a:p>
        </p:txBody>
      </p:sp>
    </p:spTree>
    <p:extLst>
      <p:ext uri="{BB962C8B-B14F-4D97-AF65-F5344CB8AC3E}">
        <p14:creationId xmlns:p14="http://schemas.microsoft.com/office/powerpoint/2010/main" val="338480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Arizona Department of gaming uses their mission statement to promote fair and effective regulation while fostering social responsibility, strengthen resource networks, provide a world-class customer experience, increase operational effectiveness, compliance, and efficiency, and develop a world-class team. You’re able to read our vision mission and values on the slide. Once you have completed reading through our organizational goals and qualities please feel free to advance to the next slide.</a:t>
            </a:r>
          </a:p>
        </p:txBody>
      </p:sp>
      <p:sp>
        <p:nvSpPr>
          <p:cNvPr id="4" name="Slide Number Placeholder 3"/>
          <p:cNvSpPr>
            <a:spLocks noGrp="1"/>
          </p:cNvSpPr>
          <p:nvPr>
            <p:ph type="sldNum" sz="quarter" idx="5"/>
          </p:nvPr>
        </p:nvSpPr>
        <p:spPr/>
        <p:txBody>
          <a:bodyPr/>
          <a:lstStyle/>
          <a:p>
            <a:fld id="{CAC5CBB3-188B-4F0D-B32F-00CEDCA48C8D}" type="slidenum">
              <a:rPr lang="en-US" smtClean="0"/>
              <a:t>4</a:t>
            </a:fld>
            <a:endParaRPr lang="en-US" dirty="0"/>
          </a:p>
        </p:txBody>
      </p:sp>
    </p:spTree>
    <p:extLst>
      <p:ext uri="{BB962C8B-B14F-4D97-AF65-F5344CB8AC3E}">
        <p14:creationId xmlns:p14="http://schemas.microsoft.com/office/powerpoint/2010/main" val="195592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return to our definition for gambling from the previous slides: anytime you bet money or wrist something of value on an event of uncertain outcome or gambling. The national Council on problem gambling further states the problem gambling – or gambling addiction – includes all gambling behavior patterns that compromise, disrupt or damage personal, family, or vocational pursuits. It is also clearly stated in the diagnostic criteria that the problems experienced from gambling must create significant impairment in order to be considered for diagnosis. </a:t>
            </a:r>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dirty="0"/>
          </a:p>
        </p:txBody>
      </p:sp>
    </p:spTree>
    <p:extLst>
      <p:ext uri="{BB962C8B-B14F-4D97-AF65-F5344CB8AC3E}">
        <p14:creationId xmlns:p14="http://schemas.microsoft.com/office/powerpoint/2010/main" val="2960497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https://youtu.be/WuR7uV391b8</a:t>
            </a:r>
          </a:p>
          <a:p>
            <a:endParaRPr lang="en-US" dirty="0"/>
          </a:p>
          <a:p>
            <a:r>
              <a:rPr lang="en-US" dirty="0"/>
              <a:t>Lecture on the range of activities that fit into the definition of gambling **</a:t>
            </a:r>
          </a:p>
        </p:txBody>
      </p:sp>
      <p:sp>
        <p:nvSpPr>
          <p:cNvPr id="4" name="Slide Number Placeholder 3"/>
          <p:cNvSpPr>
            <a:spLocks noGrp="1"/>
          </p:cNvSpPr>
          <p:nvPr>
            <p:ph type="sldNum" sz="quarter" idx="5"/>
          </p:nvPr>
        </p:nvSpPr>
        <p:spPr/>
        <p:txBody>
          <a:bodyPr/>
          <a:lstStyle/>
          <a:p>
            <a:fld id="{CAC5CBB3-188B-4F0D-B32F-00CEDCA48C8D}" type="slidenum">
              <a:rPr lang="en-US" smtClean="0"/>
              <a:t>41</a:t>
            </a:fld>
            <a:endParaRPr lang="en-US" dirty="0"/>
          </a:p>
        </p:txBody>
      </p:sp>
    </p:spTree>
    <p:extLst>
      <p:ext uri="{BB962C8B-B14F-4D97-AF65-F5344CB8AC3E}">
        <p14:creationId xmlns:p14="http://schemas.microsoft.com/office/powerpoint/2010/main" val="429304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groups are affected differently when it comes to experiencing of gambling problems. Most people think of gambling as something that is experienced by people who are 18 years of age or older. Legally speaking, access to gambling is illegal for people under the age of 18. However, there are certain kinds of gambling that do occur in childhood and adolescence for most people. Persons must be 21 years of age or older to gain access to a Native American casino in Arizona or to play slot machines at designated pari-mutuel facilities.</a:t>
            </a:r>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dirty="0"/>
          </a:p>
        </p:txBody>
      </p:sp>
    </p:spTree>
    <p:extLst>
      <p:ext uri="{BB962C8B-B14F-4D97-AF65-F5344CB8AC3E}">
        <p14:creationId xmlns:p14="http://schemas.microsoft.com/office/powerpoint/2010/main" val="3801197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different gambling games appealing to different age ranges, adults and adolescents will often gambling in very different ways. Adults will gamble at establishments designed for gambling activity. As a result, you may consider poker games, slot machines, casino gambling, and fantasy sports or other activities that require a debit or credit card to be adult activities. Lottery tickets also are not supposed to be legally purchased for people who are a minor in age.</a:t>
            </a:r>
          </a:p>
          <a:p>
            <a:endParaRPr lang="en-US" dirty="0"/>
          </a:p>
          <a:p>
            <a:r>
              <a:rPr lang="en-US" dirty="0"/>
              <a:t>Adolescents still find ways to gamble outside of these societal expectations. This occurs via games of skill like playing pool, bowling, golf, or making certain shots in basketball. It can also occur via video games where money or goods are on the line as an outcome for certain matches. Raffle sports charitable games cards and dice are also used in various ways across childhood and adolescence, and some of these methods of presentation encourage relying on chance as a feature of the game thrill. This can encourage future gambling activity without proper oversight from adults to understand the features of conditioned responses involved in the play of these games.</a:t>
            </a:r>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dirty="0"/>
          </a:p>
        </p:txBody>
      </p:sp>
    </p:spTree>
    <p:extLst>
      <p:ext uri="{BB962C8B-B14F-4D97-AF65-F5344CB8AC3E}">
        <p14:creationId xmlns:p14="http://schemas.microsoft.com/office/powerpoint/2010/main" val="3486413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likelihood of certain gambling problems reaching a primary status in the mind of the individual often can relate to gender. For example, research conducted by the for the Council on compulsive gambling in 2013 surveyed helpline collars from their state and identified that women identified slot machines as their primary gambling problem 74% of the time which was met by men only at 30%. For men the highest primary gambling problem was attributed to cards. Likewise, cards only accounted for 8% of female helpline callers. </a:t>
            </a:r>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dirty="0"/>
          </a:p>
        </p:txBody>
      </p:sp>
    </p:spTree>
    <p:extLst>
      <p:ext uri="{BB962C8B-B14F-4D97-AF65-F5344CB8AC3E}">
        <p14:creationId xmlns:p14="http://schemas.microsoft.com/office/powerpoint/2010/main" val="3064404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will review national prevalence of gambling issues coming from dad in the most recent prevalence study and related research works.</a:t>
            </a:r>
          </a:p>
        </p:txBody>
      </p:sp>
      <p:sp>
        <p:nvSpPr>
          <p:cNvPr id="4" name="Slide Number Placeholder 3"/>
          <p:cNvSpPr>
            <a:spLocks noGrp="1"/>
          </p:cNvSpPr>
          <p:nvPr>
            <p:ph type="sldNum" sz="quarter" idx="5"/>
          </p:nvPr>
        </p:nvSpPr>
        <p:spPr/>
        <p:txBody>
          <a:bodyPr/>
          <a:lstStyle/>
          <a:p>
            <a:fld id="{CAC5CBB3-188B-4F0D-B32F-00CEDCA48C8D}" type="slidenum">
              <a:rPr lang="en-US" smtClean="0"/>
              <a:t>45</a:t>
            </a:fld>
            <a:endParaRPr lang="en-US" dirty="0"/>
          </a:p>
        </p:txBody>
      </p:sp>
    </p:spTree>
    <p:extLst>
      <p:ext uri="{BB962C8B-B14F-4D97-AF65-F5344CB8AC3E}">
        <p14:creationId xmlns:p14="http://schemas.microsoft.com/office/powerpoint/2010/main" val="4055065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Gambling opportunities in the United States continue to increase year-to-year. In fact, there are many gambling style activities that did not exist just 10 years ago. As technology advances are access to gambling style games, is important for clinicians to understand how the creation of new styles of gambling games can impact the population from year-to-year.</a:t>
            </a:r>
          </a:p>
          <a:p>
            <a:endParaRPr lang="en-US" dirty="0"/>
          </a:p>
          <a:p>
            <a:r>
              <a:rPr lang="en-US" dirty="0"/>
              <a:t>At present, two of the most featured ways of measuring gambling disorder prevalence are through utilizing the South Oaks gambling screen (or SOGS) and three using the disorder criteria found in the diagnostic and statistical manual of mental disorders fifth edition (or DSM-5).</a:t>
            </a:r>
          </a:p>
        </p:txBody>
      </p:sp>
      <p:sp>
        <p:nvSpPr>
          <p:cNvPr id="4" name="Slide Number Placeholder 3"/>
          <p:cNvSpPr>
            <a:spLocks noGrp="1"/>
          </p:cNvSpPr>
          <p:nvPr>
            <p:ph type="sldNum" sz="quarter" idx="5"/>
          </p:nvPr>
        </p:nvSpPr>
        <p:spPr/>
        <p:txBody>
          <a:bodyPr/>
          <a:lstStyle/>
          <a:p>
            <a:fld id="{CAC5CBB3-188B-4F0D-B32F-00CEDCA48C8D}" type="slidenum">
              <a:rPr lang="en-US" smtClean="0"/>
              <a:t>46</a:t>
            </a:fld>
            <a:endParaRPr lang="en-US" dirty="0"/>
          </a:p>
        </p:txBody>
      </p:sp>
    </p:spTree>
    <p:extLst>
      <p:ext uri="{BB962C8B-B14F-4D97-AF65-F5344CB8AC3E}">
        <p14:creationId xmlns:p14="http://schemas.microsoft.com/office/powerpoint/2010/main" val="1779940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development of problematic gambling moving into diagnosed pathological gambling is an important series of phases of personal experience that clinicians are encouraged to understand. If we use the phrase pathological gambling, this philosophically connects us to the name used in earlier editions of the DSM to diagnose a significant level of problem gambling categorized as an impulse control disorder. </a:t>
            </a:r>
          </a:p>
          <a:p>
            <a:endParaRPr lang="en-US" dirty="0"/>
          </a:p>
          <a:p>
            <a:r>
              <a:rPr lang="en-US" dirty="0"/>
              <a:t>The term problem gambling does not necessarily indicate diagnose ability. It simply means in layman’s terms that the gambling behavior being acted out is creating problems. It does however indicate the parent a behavior lead to noticeable impairment which could lead to a diagnosable concern if left unchecked.</a:t>
            </a:r>
          </a:p>
        </p:txBody>
      </p:sp>
      <p:sp>
        <p:nvSpPr>
          <p:cNvPr id="4" name="Slide Number Placeholder 3"/>
          <p:cNvSpPr>
            <a:spLocks noGrp="1"/>
          </p:cNvSpPr>
          <p:nvPr>
            <p:ph type="sldNum" sz="quarter" idx="5"/>
          </p:nvPr>
        </p:nvSpPr>
        <p:spPr/>
        <p:txBody>
          <a:bodyPr/>
          <a:lstStyle/>
          <a:p>
            <a:fld id="{CAC5CBB3-188B-4F0D-B32F-00CEDCA48C8D}" type="slidenum">
              <a:rPr lang="en-US" smtClean="0"/>
              <a:t>47</a:t>
            </a:fld>
            <a:endParaRPr lang="en-US" dirty="0"/>
          </a:p>
        </p:txBody>
      </p:sp>
    </p:spTree>
    <p:extLst>
      <p:ext uri="{BB962C8B-B14F-4D97-AF65-F5344CB8AC3E}">
        <p14:creationId xmlns:p14="http://schemas.microsoft.com/office/powerpoint/2010/main" val="1795715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gambling is being indicated if the following scores occur: a score of 2 to 3 or more on the DSM-V, or a score on the South Oaks gambling screen that confirms three symptoms.</a:t>
            </a:r>
          </a:p>
          <a:p>
            <a:endParaRPr lang="en-US" dirty="0"/>
          </a:p>
          <a:p>
            <a:r>
              <a:rPr lang="en-US" dirty="0"/>
              <a:t>Pathological gambling is being indicated if the following scores occur when the client has four or more confirm criteria in the DSM-V or has identified four or more confirmed symptoms on the South Oaks gambling screen</a:t>
            </a:r>
          </a:p>
          <a:p>
            <a:endParaRPr lang="en-US" dirty="0"/>
          </a:p>
          <a:p>
            <a:r>
              <a:rPr lang="en-US" dirty="0"/>
              <a:t>At any given time, anywhere from 2 to 3% of the general population would have assessment scores indicating problematic (or potentially problematic) gambling in the last 12 months of time</a:t>
            </a:r>
          </a:p>
        </p:txBody>
      </p:sp>
      <p:sp>
        <p:nvSpPr>
          <p:cNvPr id="4" name="Slide Number Placeholder 3"/>
          <p:cNvSpPr>
            <a:spLocks noGrp="1"/>
          </p:cNvSpPr>
          <p:nvPr>
            <p:ph type="sldNum" sz="quarter" idx="5"/>
          </p:nvPr>
        </p:nvSpPr>
        <p:spPr/>
        <p:txBody>
          <a:bodyPr/>
          <a:lstStyle/>
          <a:p>
            <a:fld id="{CAC5CBB3-188B-4F0D-B32F-00CEDCA48C8D}" type="slidenum">
              <a:rPr lang="en-US" smtClean="0"/>
              <a:t>48</a:t>
            </a:fld>
            <a:endParaRPr lang="en-US" dirty="0"/>
          </a:p>
        </p:txBody>
      </p:sp>
    </p:spTree>
    <p:extLst>
      <p:ext uri="{BB962C8B-B14F-4D97-AF65-F5344CB8AC3E}">
        <p14:creationId xmlns:p14="http://schemas.microsoft.com/office/powerpoint/2010/main" val="3268072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two of the most prominent data charts from the last national prevalence replication study which occurred in 2015. As you can see, around 82% of the population reported they had gambled within the last year. These participants estimated that there gambled an average amount of nearly 60 days out of the calendar year. When it comes to measuring diagnostic criteria, anywhere from 2 to 3% indicated scores that could indicate problematic gambling in the last 12 months of time. The most often played type of gambling was the lottery, followed by office pools, and then casino gambling.</a:t>
            </a:r>
          </a:p>
          <a:p>
            <a:endParaRPr lang="en-US" dirty="0"/>
          </a:p>
          <a:p>
            <a:r>
              <a:rPr lang="en-US" dirty="0"/>
              <a:t>As part of your preparation for the gambling counselor exam, is recommended that you keep your copy of the 1999 national prevalence study and the 2013 replication study published in 2015. These are included as attachments in this module of the training.</a:t>
            </a:r>
          </a:p>
        </p:txBody>
      </p:sp>
      <p:sp>
        <p:nvSpPr>
          <p:cNvPr id="4" name="Slide Number Placeholder 3"/>
          <p:cNvSpPr>
            <a:spLocks noGrp="1"/>
          </p:cNvSpPr>
          <p:nvPr>
            <p:ph type="sldNum" sz="quarter" idx="5"/>
          </p:nvPr>
        </p:nvSpPr>
        <p:spPr/>
        <p:txBody>
          <a:bodyPr/>
          <a:lstStyle/>
          <a:p>
            <a:fld id="{CAC5CBB3-188B-4F0D-B32F-00CEDCA48C8D}" type="slidenum">
              <a:rPr lang="en-US" smtClean="0"/>
              <a:t>49</a:t>
            </a:fld>
            <a:endParaRPr lang="en-US" dirty="0"/>
          </a:p>
        </p:txBody>
      </p:sp>
    </p:spTree>
    <p:extLst>
      <p:ext uri="{BB962C8B-B14F-4D97-AF65-F5344CB8AC3E}">
        <p14:creationId xmlns:p14="http://schemas.microsoft.com/office/powerpoint/2010/main" val="404079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Arizona Department of gaming provides various services to our residents in our state. We operate the 24 seven helpline for problem gambling for the state of Arizona. We also manage the self exclusion process for gambling locations across the state. This allows people to sign themselves out legally from being able to gamble as a form of self-directed control over their gambling behavior. We organize the tribal and state-funded treatment program for problem gambling. This allows callers of the helpline or people who view our website to reach out to qualified counselors in our state and be able to receive treatment at a subsidized rate or free of charge. We offer training for treatment providers throughout the year in order to assist them with their continuing education needs as well as their specialization in treating gambling related issues. We conduct outreach efforts to expand awareness of gambling issues in our communities across the state. Finally, we implement the funds for prevention of at-risk populations to gambling issues across the state.</a:t>
            </a:r>
          </a:p>
        </p:txBody>
      </p:sp>
      <p:sp>
        <p:nvSpPr>
          <p:cNvPr id="4" name="Slide Number Placeholder 3"/>
          <p:cNvSpPr>
            <a:spLocks noGrp="1"/>
          </p:cNvSpPr>
          <p:nvPr>
            <p:ph type="sldNum" sz="quarter" idx="5"/>
          </p:nvPr>
        </p:nvSpPr>
        <p:spPr/>
        <p:txBody>
          <a:bodyPr/>
          <a:lstStyle/>
          <a:p>
            <a:fld id="{CAC5CBB3-188B-4F0D-B32F-00CEDCA48C8D}" type="slidenum">
              <a:rPr lang="en-US" smtClean="0"/>
              <a:t>5</a:t>
            </a:fld>
            <a:endParaRPr lang="en-US" dirty="0"/>
          </a:p>
        </p:txBody>
      </p:sp>
    </p:spTree>
    <p:extLst>
      <p:ext uri="{BB962C8B-B14F-4D97-AF65-F5344CB8AC3E}">
        <p14:creationId xmlns:p14="http://schemas.microsoft.com/office/powerpoint/2010/main" val="1638289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will focus on describing gambling disorder</a:t>
            </a:r>
          </a:p>
        </p:txBody>
      </p:sp>
      <p:sp>
        <p:nvSpPr>
          <p:cNvPr id="4" name="Slide Number Placeholder 3"/>
          <p:cNvSpPr>
            <a:spLocks noGrp="1"/>
          </p:cNvSpPr>
          <p:nvPr>
            <p:ph type="sldNum" sz="quarter" idx="5"/>
          </p:nvPr>
        </p:nvSpPr>
        <p:spPr/>
        <p:txBody>
          <a:bodyPr/>
          <a:lstStyle/>
          <a:p>
            <a:fld id="{CAC5CBB3-188B-4F0D-B32F-00CEDCA48C8D}" type="slidenum">
              <a:rPr lang="en-US" smtClean="0"/>
              <a:t>50</a:t>
            </a:fld>
            <a:endParaRPr lang="en-US" dirty="0"/>
          </a:p>
        </p:txBody>
      </p:sp>
    </p:spTree>
    <p:extLst>
      <p:ext uri="{BB962C8B-B14F-4D97-AF65-F5344CB8AC3E}">
        <p14:creationId xmlns:p14="http://schemas.microsoft.com/office/powerpoint/2010/main" val="1709516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organize our thoughts about what is an addiction, it can be helpful to define addictions from a context that works for both substance-based and behavior-based conditions. One method of accomplishing this goal is to use the components model of addiction established in 2005 by Mark Griffiths. These components become the addiction variables which are used to create diagnostic criteria and list out the symptoms of a problem like gambling. This method can be used to describe process addictions as well. </a:t>
            </a:r>
          </a:p>
          <a:p>
            <a:endParaRPr lang="en-US" dirty="0"/>
          </a:p>
          <a:p>
            <a:r>
              <a:rPr lang="en-US" dirty="0"/>
              <a:t>The components identified in this publication were salience – the unique quality of enjoying a specific thing more than other things available to act upon, mood modification – using the activity to increase a move that is otherwise not in a comfortable range for the individual experiencing it, tolerance, withdrawal, experiencing conflict related to the activity, relapse or consistent inability to curb or discontinue the activity. Education on each of these components can be useful to better identify the reach of each addiction in a person’s life.</a:t>
            </a:r>
          </a:p>
        </p:txBody>
      </p:sp>
      <p:sp>
        <p:nvSpPr>
          <p:cNvPr id="4" name="Slide Number Placeholder 3"/>
          <p:cNvSpPr>
            <a:spLocks noGrp="1"/>
          </p:cNvSpPr>
          <p:nvPr>
            <p:ph type="sldNum" sz="quarter" idx="5"/>
          </p:nvPr>
        </p:nvSpPr>
        <p:spPr/>
        <p:txBody>
          <a:bodyPr/>
          <a:lstStyle/>
          <a:p>
            <a:fld id="{CAC5CBB3-188B-4F0D-B32F-00CEDCA48C8D}" type="slidenum">
              <a:rPr lang="en-US" smtClean="0"/>
              <a:t>51</a:t>
            </a:fld>
            <a:endParaRPr lang="en-US" dirty="0"/>
          </a:p>
        </p:txBody>
      </p:sp>
    </p:spTree>
    <p:extLst>
      <p:ext uri="{BB962C8B-B14F-4D97-AF65-F5344CB8AC3E}">
        <p14:creationId xmlns:p14="http://schemas.microsoft.com/office/powerpoint/2010/main" val="1149940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a:spcBef>
                <a:spcPct val="20000"/>
              </a:spcBef>
              <a:buClr>
                <a:schemeClr val="bg2"/>
              </a:buClr>
            </a:pPr>
            <a:r>
              <a:rPr lang="en-US" dirty="0"/>
              <a:t>Pathological Gambling was first included as</a:t>
            </a:r>
            <a:r>
              <a:rPr lang="en-US" baseline="0" dirty="0"/>
              <a:t> a diagnosis in the DSM-III, and was located in the Impulse Control Disorder category. This initial description included features of the client not resisting impulses to gamble, f</a:t>
            </a:r>
            <a:r>
              <a:rPr lang="en-US" dirty="0"/>
              <a:t>eeling rising tension before play,</a:t>
            </a:r>
            <a:r>
              <a:rPr lang="en-US" baseline="0" dirty="0"/>
              <a:t> and e</a:t>
            </a:r>
            <a:r>
              <a:rPr lang="en-US" dirty="0"/>
              <a:t>xperiencing pleasure during, followed by guilt after play sessions.</a:t>
            </a:r>
          </a:p>
          <a:p>
            <a:pPr marL="483306" lvl="1" defTabSz="966612">
              <a:spcBef>
                <a:spcPct val="20000"/>
              </a:spcBef>
              <a:buClr>
                <a:schemeClr val="bg2"/>
              </a:buClr>
              <a:defRPr/>
            </a:pPr>
            <a:r>
              <a:rPr lang="en-US" dirty="0"/>
              <a:t>This was the 1</a:t>
            </a:r>
            <a:r>
              <a:rPr lang="en-US" baseline="30000" dirty="0"/>
              <a:t>st</a:t>
            </a:r>
            <a:r>
              <a:rPr lang="en-US" dirty="0"/>
              <a:t> time gambling was included as a diagnosable condition in the DSM, and it consisted of seven criteria, five of which related to money, or getting money for gambling purposes.</a:t>
            </a:r>
          </a:p>
          <a:p>
            <a:pPr marL="845786" lvl="1" indent="-362480">
              <a:spcBef>
                <a:spcPct val="20000"/>
              </a:spcBef>
              <a:buClr>
                <a:schemeClr val="bg2"/>
              </a:buClr>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52</a:t>
            </a:fld>
            <a:endParaRPr lang="en-US" dirty="0"/>
          </a:p>
        </p:txBody>
      </p:sp>
    </p:spTree>
    <p:extLst>
      <p:ext uri="{BB962C8B-B14F-4D97-AF65-F5344CB8AC3E}">
        <p14:creationId xmlns:p14="http://schemas.microsoft.com/office/powerpoint/2010/main" val="821991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DEFINING PROBLEM AND PATHOLOGICAL GAMBLING: In 1987, the DSM-III recreated</a:t>
            </a:r>
            <a:r>
              <a:rPr lang="en-US" baseline="0" dirty="0"/>
              <a:t> the substance dependence criteria for pathological gambling. This resulted in an increase to eight criteria, with a minimum of four to be a diagnosed condition. The next manual update in 1994, the DSM-IV, increased the empirical validity on multiple items in the criterion list. This diagnostic version created a new set of 9 items differentiated between self-identified pathological gamblers and a control group consisting of substance abusers. A final criteria, “loss of control” was added through the feedback of gambling treatment professionals.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53</a:t>
            </a:fld>
            <a:endParaRPr lang="en-US" dirty="0"/>
          </a:p>
        </p:txBody>
      </p:sp>
    </p:spTree>
    <p:extLst>
      <p:ext uri="{BB962C8B-B14F-4D97-AF65-F5344CB8AC3E}">
        <p14:creationId xmlns:p14="http://schemas.microsoft.com/office/powerpoint/2010/main" val="837828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defRPr/>
            </a:pPr>
            <a:r>
              <a:rPr lang="en-US" dirty="0"/>
              <a:t>This version of the DSM explained pathological gambling in the following way: “The essential features of the disorder are a continuous or periodic loss of control over gambling; a progression, in frequency and in amount wagered, and in the preoccupation with gambling and with obtaining money with which to gamble; irrational thinking; and a continuation of the behavior despite adverse consequences.”</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54</a:t>
            </a:fld>
            <a:endParaRPr lang="en-US" dirty="0"/>
          </a:p>
        </p:txBody>
      </p:sp>
    </p:spTree>
    <p:extLst>
      <p:ext uri="{BB962C8B-B14F-4D97-AF65-F5344CB8AC3E}">
        <p14:creationId xmlns:p14="http://schemas.microsoft.com/office/powerpoint/2010/main" val="11093473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screenshot depicted in this slide is an overview of the diagnostic criteria we currently use to identify gambling disorder as defined in the DSM-V. This list of criteria includes tolerance, withdrawal, loss of control, preoccupation, escape, chasing, lying, risking significant relationships or opportunities, and bailout. This diagnostic listing no longer identifies illegal acts as a contributing factor to the diagnosis of gambling disorder. This is because illegal acts were often only admitted when a client was involved in legal consequences for their gambling which altered their frequency of correctly applying the criteria to many counseling cases.</a:t>
            </a:r>
          </a:p>
        </p:txBody>
      </p:sp>
      <p:sp>
        <p:nvSpPr>
          <p:cNvPr id="4" name="Slide Number Placeholder 3"/>
          <p:cNvSpPr>
            <a:spLocks noGrp="1"/>
          </p:cNvSpPr>
          <p:nvPr>
            <p:ph type="sldNum" sz="quarter" idx="5"/>
          </p:nvPr>
        </p:nvSpPr>
        <p:spPr/>
        <p:txBody>
          <a:bodyPr/>
          <a:lstStyle/>
          <a:p>
            <a:fld id="{CAC5CBB3-188B-4F0D-B32F-00CEDCA48C8D}" type="slidenum">
              <a:rPr lang="en-US" smtClean="0"/>
              <a:t>55</a:t>
            </a:fld>
            <a:endParaRPr lang="en-US" dirty="0"/>
          </a:p>
        </p:txBody>
      </p:sp>
    </p:spTree>
    <p:extLst>
      <p:ext uri="{BB962C8B-B14F-4D97-AF65-F5344CB8AC3E}">
        <p14:creationId xmlns:p14="http://schemas.microsoft.com/office/powerpoint/2010/main" val="1926075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DEFINING Gambling Disorder: DSM-5. In the DSM-5, diagnostic criteria for Gambling Disorder is explained as a Persistent and recurrent problematic gambling behavior leading to clinically significant impairment or distress, as indicated by four(or more) of the following in a 12-month period:</a:t>
            </a:r>
          </a:p>
          <a:p>
            <a:pPr defTabSz="966612">
              <a:defRPr/>
            </a:pPr>
            <a:r>
              <a:rPr lang="en-US" dirty="0"/>
              <a:t>Tolerance: Needs to gamble with increasing amounts of money in order to achieve the desired excitement.</a:t>
            </a:r>
          </a:p>
          <a:p>
            <a:pPr defTabSz="966612">
              <a:defRPr/>
            </a:pPr>
            <a:r>
              <a:rPr lang="en-US" dirty="0"/>
              <a:t>Withdrawal: Is restless or irritable when attempting to cut down or stop gambling.</a:t>
            </a:r>
          </a:p>
          <a:p>
            <a:pPr defTabSz="966612">
              <a:defRPr/>
            </a:pPr>
            <a:r>
              <a:rPr lang="en-US" dirty="0"/>
              <a:t>Loss of control: Has made repeated unsuccessful efforts to control, cut back, or stop gambling.</a:t>
            </a:r>
          </a:p>
          <a:p>
            <a:pPr defTabSz="966612">
              <a:defRPr/>
            </a:pPr>
            <a:r>
              <a:rPr lang="en-US" dirty="0"/>
              <a:t>Preoccupation: Is often preoccupied with gambling (e.g., having persistent thoughts of reliving past gambling experiences, handicapping or planning the next venture, thinking of ways to get money with which to gamble).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56</a:t>
            </a:fld>
            <a:endParaRPr lang="en-US" dirty="0"/>
          </a:p>
        </p:txBody>
      </p:sp>
    </p:spTree>
    <p:extLst>
      <p:ext uri="{BB962C8B-B14F-4D97-AF65-F5344CB8AC3E}">
        <p14:creationId xmlns:p14="http://schemas.microsoft.com/office/powerpoint/2010/main" val="31724799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1696" lvl="1" eaLnBrk="1" hangingPunct="1">
              <a:spcBef>
                <a:spcPct val="20000"/>
              </a:spcBef>
              <a:buClr>
                <a:srgbClr val="FFFFFF"/>
              </a:buClr>
              <a:buSzPct val="80000"/>
            </a:pPr>
            <a:r>
              <a:rPr lang="en-US" kern="1200" dirty="0"/>
              <a:t>Escape: Often gambles when feeling distressed (e.g., helpless, guilty, anxious, depressed).</a:t>
            </a:r>
          </a:p>
          <a:p>
            <a:pPr marL="491696" lvl="1" eaLnBrk="1" hangingPunct="1">
              <a:spcBef>
                <a:spcPct val="20000"/>
              </a:spcBef>
              <a:buClr>
                <a:schemeClr val="bg2"/>
              </a:buClr>
              <a:buSzPct val="80000"/>
            </a:pPr>
            <a:r>
              <a:rPr lang="en-US" kern="1200" dirty="0"/>
              <a:t>Chasing: After losing money gambling, often returns another day in order to get even (“chasing” one’s losses).</a:t>
            </a:r>
          </a:p>
          <a:p>
            <a:pPr marL="491696" lvl="1" eaLnBrk="1" hangingPunct="1">
              <a:spcBef>
                <a:spcPct val="20000"/>
              </a:spcBef>
              <a:buClr>
                <a:schemeClr val="bg2"/>
              </a:buClr>
              <a:buSzPct val="80000"/>
            </a:pPr>
            <a:r>
              <a:rPr lang="en-US" kern="1200" dirty="0"/>
              <a:t>Lying: Lies to conceal the extent of involvement with gambling.</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57</a:t>
            </a:fld>
            <a:endParaRPr lang="en-US" dirty="0"/>
          </a:p>
        </p:txBody>
      </p:sp>
    </p:spTree>
    <p:extLst>
      <p:ext uri="{BB962C8B-B14F-4D97-AF65-F5344CB8AC3E}">
        <p14:creationId xmlns:p14="http://schemas.microsoft.com/office/powerpoint/2010/main" val="1644762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66612">
              <a:defRPr/>
            </a:pPr>
            <a:r>
              <a:rPr lang="en-US" dirty="0"/>
              <a:t>Risked significant relationship: </a:t>
            </a:r>
            <a:r>
              <a:rPr lang="en-US" kern="1200" dirty="0"/>
              <a:t>Has jeopardized or lost a significant relationship, job, educational or career opportunity because of gambling.</a:t>
            </a:r>
            <a:r>
              <a:rPr lang="en-US" kern="1200" baseline="0" dirty="0"/>
              <a:t> </a:t>
            </a:r>
            <a:r>
              <a:rPr lang="en-US" dirty="0"/>
              <a:t>Bailout: </a:t>
            </a:r>
            <a:r>
              <a:rPr lang="en-US" kern="1200" dirty="0"/>
              <a:t>Relies on others to provide money to relieve desperate financial situations caused by gambling.</a:t>
            </a:r>
          </a:p>
          <a:p>
            <a:r>
              <a:rPr lang="en-US" dirty="0"/>
              <a:t>Gambling Disorder cannot be diagnosed if the gambling behavior is better accounted for as a symptom of a Manic Episode.</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58</a:t>
            </a:fld>
            <a:endParaRPr lang="en-US" dirty="0"/>
          </a:p>
        </p:txBody>
      </p:sp>
    </p:spTree>
    <p:extLst>
      <p:ext uri="{BB962C8B-B14F-4D97-AF65-F5344CB8AC3E}">
        <p14:creationId xmlns:p14="http://schemas.microsoft.com/office/powerpoint/2010/main" val="2680449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specifiers include: Episodic: Meeting diagnostic criteria at more than one time point, with symptoms subsiding between periods of gambling disorder for at least several months. Persistent: Experiencing continuous symptoms to meet diagnostic</a:t>
            </a:r>
            <a:r>
              <a:rPr lang="en-US" baseline="0" dirty="0"/>
              <a:t> criteria for multiple years. In Early Remission: after full criteria for gambling disorder were previously met, none of the criteria have been met for at least 3 full months, but less than 12 months. In sustained remission: after full criteria for gambling disorder were previously met, none of the criteria have been met during a period of 12 months or longer.</a:t>
            </a:r>
          </a:p>
          <a:p>
            <a:r>
              <a:rPr lang="en-US" baseline="0" dirty="0"/>
              <a:t>Severity can also be specified in the diagnosis of Gambling disorder. A diagnosis of mild severity means the client met four to five criteria at the time of diagnosis. A diagnosis of moderate severity means the client met six to seven criteria at the time of diagnosis. Finally, a diagnosis of severe gambling disorder means the client met eight to nine criteria at the time of diagnosis.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59</a:t>
            </a:fld>
            <a:endParaRPr lang="en-US" dirty="0"/>
          </a:p>
        </p:txBody>
      </p:sp>
    </p:spTree>
    <p:extLst>
      <p:ext uri="{BB962C8B-B14F-4D97-AF65-F5344CB8AC3E}">
        <p14:creationId xmlns:p14="http://schemas.microsoft.com/office/powerpoint/2010/main" val="92747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designed for licensed professional counselors and other Master's level clinicians or certified addiction professionals as well as bachelors level clinicians working with problem gamblers.</a:t>
            </a:r>
          </a:p>
          <a:p>
            <a:endParaRPr lang="en-US" dirty="0"/>
          </a:p>
          <a:p>
            <a:r>
              <a:rPr lang="en-US" dirty="0"/>
              <a:t>This training occurs in two phases: the first phase covers basic knowledge and understanding of gambling issues. The second phase includes applications and professional competencies for treating gambling disorder and its related problems.</a:t>
            </a:r>
          </a:p>
          <a:p>
            <a:endParaRPr lang="en-US" dirty="0"/>
          </a:p>
          <a:p>
            <a:r>
              <a:rPr lang="en-US" dirty="0"/>
              <a:t>Completion of both phases makes you eligible to pursue the international certification gambling counseling which can be known as the ICGC-I and ICGC-II.</a:t>
            </a:r>
          </a:p>
        </p:txBody>
      </p:sp>
      <p:sp>
        <p:nvSpPr>
          <p:cNvPr id="4" name="Slide Number Placeholder 3"/>
          <p:cNvSpPr>
            <a:spLocks noGrp="1"/>
          </p:cNvSpPr>
          <p:nvPr>
            <p:ph type="sldNum" sz="quarter" idx="5"/>
          </p:nvPr>
        </p:nvSpPr>
        <p:spPr/>
        <p:txBody>
          <a:bodyPr/>
          <a:lstStyle/>
          <a:p>
            <a:fld id="{CAC5CBB3-188B-4F0D-B32F-00CEDCA48C8D}" type="slidenum">
              <a:rPr lang="en-US" smtClean="0"/>
              <a:t>6</a:t>
            </a:fld>
            <a:endParaRPr lang="en-US" dirty="0"/>
          </a:p>
        </p:txBody>
      </p:sp>
    </p:spTree>
    <p:extLst>
      <p:ext uri="{BB962C8B-B14F-4D97-AF65-F5344CB8AC3E}">
        <p14:creationId xmlns:p14="http://schemas.microsoft.com/office/powerpoint/2010/main" val="28721831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Changes from DSM-IV to 5: Gambling Disorder is now found as Part of the “Substance-Related Disorders,” which has been renamed </a:t>
            </a:r>
            <a:r>
              <a:rPr lang="en-US" u="sng" dirty="0"/>
              <a:t>Substance-Related and Addictive Disorders </a:t>
            </a:r>
            <a:r>
              <a:rPr lang="en-US" dirty="0"/>
              <a:t>to accommodate the reality that many addictive behaviors may not be connected to the intake of a substance. At present, gambling is the only “behavioral” addiction included in the “Addictive Disorder” category.</a:t>
            </a:r>
          </a:p>
          <a:p>
            <a:pPr defTabSz="966612">
              <a:defRPr/>
            </a:pPr>
            <a:r>
              <a:rPr lang="en-US" dirty="0"/>
              <a:t>“Pathological Gambling” has been renamed “Gambling Disorder” as part of it’s relocation to the addiction category rather than the Impulse-Control Disorders.</a:t>
            </a:r>
          </a:p>
          <a:p>
            <a:pPr defTabSz="966612">
              <a:defRPr/>
            </a:pPr>
            <a:r>
              <a:rPr lang="en-US" dirty="0"/>
              <a:t>Only 9  symptoms are included in the diagnostic criteria.</a:t>
            </a:r>
          </a:p>
          <a:p>
            <a:pPr defTabSz="966612">
              <a:defRPr/>
            </a:pPr>
            <a:r>
              <a:rPr lang="en-US" dirty="0"/>
              <a:t>Illegal acts related to gambling has been eliminated from the criteria list, changing the cut-off to 4 of 9 rather than 5 out of 10.</a:t>
            </a:r>
          </a:p>
          <a:p>
            <a:pPr defTabSz="966612">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60</a:t>
            </a:fld>
            <a:endParaRPr lang="en-US" dirty="0"/>
          </a:p>
        </p:txBody>
      </p:sp>
    </p:spTree>
    <p:extLst>
      <p:ext uri="{BB962C8B-B14F-4D97-AF65-F5344CB8AC3E}">
        <p14:creationId xmlns:p14="http://schemas.microsoft.com/office/powerpoint/2010/main" val="2010649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3237" indent="-404434" eaLnBrk="1" hangingPunct="1">
              <a:spcBef>
                <a:spcPct val="20000"/>
              </a:spcBef>
              <a:buClr>
                <a:srgbClr val="629DD1"/>
              </a:buClr>
              <a:buSzPct val="80000"/>
            </a:pPr>
            <a:r>
              <a:rPr lang="en-US" dirty="0">
                <a:latin typeface="+mj-lt"/>
              </a:rPr>
              <a:t>DSM-5 Associated Features: </a:t>
            </a:r>
            <a:r>
              <a:rPr lang="en-US" kern="1200" dirty="0">
                <a:latin typeface="+mj-lt"/>
              </a:rPr>
              <a:t>Distortions in thinking may be present in individuals with Gambling Disorder. Many individuals with Gambling Disorder believe that money is both the cause of and solution to all their problems.</a:t>
            </a:r>
          </a:p>
          <a:p>
            <a:pPr marL="473237" indent="-404434" eaLnBrk="1" hangingPunct="1">
              <a:spcBef>
                <a:spcPct val="20000"/>
              </a:spcBef>
              <a:buClr>
                <a:srgbClr val="629DD1"/>
              </a:buClr>
              <a:buSzPct val="80000"/>
            </a:pPr>
            <a:endParaRPr lang="en-US" kern="1200" dirty="0">
              <a:latin typeface="+mj-lt"/>
            </a:endParaRPr>
          </a:p>
          <a:p>
            <a:pPr marL="473237" indent="-404434" eaLnBrk="1" hangingPunct="1">
              <a:spcBef>
                <a:spcPct val="20000"/>
              </a:spcBef>
              <a:buClr>
                <a:srgbClr val="629DD1"/>
              </a:buClr>
              <a:buSzPct val="80000"/>
            </a:pPr>
            <a:r>
              <a:rPr lang="en-US" kern="1200" dirty="0">
                <a:latin typeface="+mj-lt"/>
              </a:rPr>
              <a:t>Individuals with Gambling Disorder are frequently highly competitive, energetic, restless, and easily bored. They may be overly concerned with the approval of others and may be generous to the point of extravagance. When not gambling, they may be workaholics or “binge” workers who wait until they are up against deadlines before really working hard. </a:t>
            </a:r>
          </a:p>
          <a:p>
            <a:pPr marL="473237" indent="-404434" eaLnBrk="1" hangingPunct="1">
              <a:spcBef>
                <a:spcPct val="20000"/>
              </a:spcBef>
              <a:buClr>
                <a:srgbClr val="629DD1"/>
              </a:buClr>
              <a:buSzPct val="80000"/>
            </a:pPr>
            <a:endParaRPr lang="en-US" kern="1200" dirty="0">
              <a:latin typeface="+mj-lt"/>
            </a:endParaRPr>
          </a:p>
          <a:p>
            <a:pPr marL="473237" indent="-404434" eaLnBrk="1" hangingPunct="1">
              <a:spcBef>
                <a:spcPct val="20000"/>
              </a:spcBef>
              <a:buClr>
                <a:srgbClr val="629DD1"/>
              </a:buClr>
              <a:buSzPct val="80000"/>
            </a:pPr>
            <a:r>
              <a:rPr lang="en-US" kern="1200" dirty="0">
                <a:latin typeface="+mj-lt"/>
              </a:rPr>
              <a:t>They may be prone to developing general medical conditions that are associated with Stress such as peptic ulcer disease, or migraines. Increased rates of Mood Disorders, Disorder, ADHD, Substance Abuse or Dependence, and Antisocial, Narcissistic, and Borderline Personality Disorders have been reported in individuals with Gambling Disorder. Of individuals in treatment for Gambling Disorder, 20% are reported to have attempted suicide.</a:t>
            </a:r>
          </a:p>
          <a:p>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61</a:t>
            </a:fld>
            <a:endParaRPr lang="en-US" dirty="0"/>
          </a:p>
        </p:txBody>
      </p:sp>
    </p:spTree>
    <p:extLst>
      <p:ext uri="{BB962C8B-B14F-4D97-AF65-F5344CB8AC3E}">
        <p14:creationId xmlns:p14="http://schemas.microsoft.com/office/powerpoint/2010/main" val="3695780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chart listing the addiction treatment terminology for the symptoms in the current diagnostic criteria for Gambling Disorder. As you can see, the nine symptoms for Gambling Disorder closely reflect the symptoms listed in consideration of Substance Use Disorders. Whereas the cut-off point for Substance Use disorders is set at 2 out of 10 criteria in a 12 month period, Gambling Disorder requires the presence of 4 criteria acted out by the individual in a 12 month span.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62</a:t>
            </a:fld>
            <a:endParaRPr lang="en-US" dirty="0"/>
          </a:p>
        </p:txBody>
      </p:sp>
    </p:spTree>
    <p:extLst>
      <p:ext uri="{BB962C8B-B14F-4D97-AF65-F5344CB8AC3E}">
        <p14:creationId xmlns:p14="http://schemas.microsoft.com/office/powerpoint/2010/main" val="3602576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defRPr/>
            </a:pPr>
            <a:r>
              <a:rPr lang="en-US" dirty="0"/>
              <a:t>Evaluation of DSM-5 Changes on Diagnosis: Leading up to the changes in the DSM-5 diagnostic criteria</a:t>
            </a:r>
            <a:r>
              <a:rPr lang="en-US" baseline="0" dirty="0"/>
              <a:t> for Gambling Disorder, efforts were made to explore the necessity for each of the criterion to best allow clinicians the ability to accurately identify person’s requiring treatment related to the impact of their gambling behaviors. 2,417 randomly selected US household residents were surveyed, with 450 being gambling patrons, 149 having participated in gambling treatment programs, and 375 involved in brief intervention studies. The instrument used was the NORC DSM-IV screen, or the NODS, and people were asked for responses based on the 10 criteria list, which included illegal acts, and the 9 criteria set, which removed it due to the intended DSM-5 changes. The study concluded that </a:t>
            </a:r>
            <a:r>
              <a:rPr lang="en-US" kern="1200" baseline="0" dirty="0"/>
              <a:t>t</a:t>
            </a:r>
            <a:r>
              <a:rPr lang="en-US" kern="1200" dirty="0"/>
              <a:t>he inclusion of the illegal acts criterion does not appear necessary for the diagnosis of pathological gambling and, it has been eliminated, reducing the cut-point to 4 results in more consistent diagnoses relative to the current classification system.</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63</a:t>
            </a:fld>
            <a:endParaRPr lang="en-US" dirty="0"/>
          </a:p>
        </p:txBody>
      </p:sp>
    </p:spTree>
    <p:extLst>
      <p:ext uri="{BB962C8B-B14F-4D97-AF65-F5344CB8AC3E}">
        <p14:creationId xmlns:p14="http://schemas.microsoft.com/office/powerpoint/2010/main" val="407658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rajan Pro" charset="0"/>
              </a:rPr>
              <a:t>Current clinical data indicates significant differences in progression among various populations. Gambling disorder is progressive in nature, causing the individual to experience a psychologically uncontrollable preoccupation to gamble, resulting in damage to vocational, family, and social interests. It is characterized by a chronic inability to resist the impulse to gamble.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64</a:t>
            </a:fld>
            <a:endParaRPr lang="en-US" dirty="0"/>
          </a:p>
        </p:txBody>
      </p:sp>
    </p:spTree>
    <p:extLst>
      <p:ext uri="{BB962C8B-B14F-4D97-AF65-F5344CB8AC3E}">
        <p14:creationId xmlns:p14="http://schemas.microsoft.com/office/powerpoint/2010/main" val="16740713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Disorder in comparison to substance abuse, has the following similarities: loss of control, preoccupation, negative impact on major life areas, and tolerance. Other similarities include: Withdrawal symptoms, self-­‐help groups, biopsychosocial or spiritual disorders, family involvement.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Differences between substance abuse treatment and working with a gambler include the following facts : Gambling is not self­‐limiting. Behavior is not attributable to intoxication, More intense sense of shame and guilt, greater denial and stronger defenses.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65</a:t>
            </a:fld>
            <a:endParaRPr lang="en-US" dirty="0"/>
          </a:p>
        </p:txBody>
      </p:sp>
    </p:spTree>
    <p:extLst>
      <p:ext uri="{BB962C8B-B14F-4D97-AF65-F5344CB8AC3E}">
        <p14:creationId xmlns:p14="http://schemas.microsoft.com/office/powerpoint/2010/main" val="35063128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differences in the two disorder types include: Unpredictable outcomes, fantasies of success, no biological testing is possible, and gambling is often easier to hide. There are often greater financial problems, higher intensity from family anger, and less public awareness and acceptance that gambling can be a severe addictive problem.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66</a:t>
            </a:fld>
            <a:endParaRPr lang="en-US" dirty="0"/>
          </a:p>
        </p:txBody>
      </p:sp>
    </p:spTree>
    <p:extLst>
      <p:ext uri="{BB962C8B-B14F-4D97-AF65-F5344CB8AC3E}">
        <p14:creationId xmlns:p14="http://schemas.microsoft.com/office/powerpoint/2010/main" val="1101475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for gamblers, the solution to</a:t>
            </a:r>
            <a:r>
              <a:rPr lang="en-US" baseline="0" dirty="0"/>
              <a:t> the problem is the problem. This means, in order to get out of the consequences of gambling, people often feel they need to gamble more, and win. This often leads to greater problems, but the person continues because this feels to them like the only logical solution.</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67</a:t>
            </a:fld>
            <a:endParaRPr lang="en-US" dirty="0"/>
          </a:p>
        </p:txBody>
      </p:sp>
    </p:spTree>
    <p:extLst>
      <p:ext uri="{BB962C8B-B14F-4D97-AF65-F5344CB8AC3E}">
        <p14:creationId xmlns:p14="http://schemas.microsoft.com/office/powerpoint/2010/main" val="3369082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will focus on screening for comorbidity with clients who gamble.</a:t>
            </a:r>
          </a:p>
        </p:txBody>
      </p:sp>
      <p:sp>
        <p:nvSpPr>
          <p:cNvPr id="4" name="Slide Number Placeholder 3"/>
          <p:cNvSpPr>
            <a:spLocks noGrp="1"/>
          </p:cNvSpPr>
          <p:nvPr>
            <p:ph type="sldNum" sz="quarter" idx="5"/>
          </p:nvPr>
        </p:nvSpPr>
        <p:spPr/>
        <p:txBody>
          <a:bodyPr/>
          <a:lstStyle/>
          <a:p>
            <a:fld id="{CAC5CBB3-188B-4F0D-B32F-00CEDCA48C8D}" type="slidenum">
              <a:rPr lang="en-US" smtClean="0"/>
              <a:t>68</a:t>
            </a:fld>
            <a:endParaRPr lang="en-US" dirty="0"/>
          </a:p>
        </p:txBody>
      </p:sp>
    </p:spTree>
    <p:extLst>
      <p:ext uri="{BB962C8B-B14F-4D97-AF65-F5344CB8AC3E}">
        <p14:creationId xmlns:p14="http://schemas.microsoft.com/office/powerpoint/2010/main" val="21677745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Co‐occurring disorders and gambling treatment. Categories which often appear in studies of this kind can range from depression and other mood disorders, anxiety, problems with the flow of energy such as ADHD and impulse control disorders, pairing with alcohol, and concerns for personality disorders.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69</a:t>
            </a:fld>
            <a:endParaRPr lang="en-US" dirty="0"/>
          </a:p>
        </p:txBody>
      </p:sp>
    </p:spTree>
    <p:extLst>
      <p:ext uri="{BB962C8B-B14F-4D97-AF65-F5344CB8AC3E}">
        <p14:creationId xmlns:p14="http://schemas.microsoft.com/office/powerpoint/2010/main" val="87609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covers basic knowledge and understanding. The topics to be covered during phase 1 will occur across four sessions. The first session will include an overview and basic knowledge of gambling issues. The second session will cover understanding problem and pathological gambling. The third session will cover researching client care. The fourth session will cover gambling counseling practice.</a:t>
            </a:r>
          </a:p>
        </p:txBody>
      </p:sp>
      <p:sp>
        <p:nvSpPr>
          <p:cNvPr id="4" name="Slide Number Placeholder 3"/>
          <p:cNvSpPr>
            <a:spLocks noGrp="1"/>
          </p:cNvSpPr>
          <p:nvPr>
            <p:ph type="sldNum" sz="quarter" idx="5"/>
          </p:nvPr>
        </p:nvSpPr>
        <p:spPr/>
        <p:txBody>
          <a:bodyPr/>
          <a:lstStyle/>
          <a:p>
            <a:fld id="{CAC5CBB3-188B-4F0D-B32F-00CEDCA48C8D}" type="slidenum">
              <a:rPr lang="en-US" smtClean="0"/>
              <a:t>7</a:t>
            </a:fld>
            <a:endParaRPr lang="en-US" dirty="0"/>
          </a:p>
        </p:txBody>
      </p:sp>
    </p:spTree>
    <p:extLst>
      <p:ext uri="{BB962C8B-B14F-4D97-AF65-F5344CB8AC3E}">
        <p14:creationId xmlns:p14="http://schemas.microsoft.com/office/powerpoint/2010/main" val="15949018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Research indicates addicted gamblers are at least three times more likely to meet criteria for: depression, schizophrenia, and alcoholism. Also, the depression is often found to have preceded the gambling problems; In one study, 76% of addicted gamblers in treatment met criteria for a major affect disorder. Depression often existed prior to the beginning of the gambling behavior, but can adjust and increase to problematic levels as gambling consequences pile up.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70</a:t>
            </a:fld>
            <a:endParaRPr lang="en-US" dirty="0"/>
          </a:p>
        </p:txBody>
      </p:sp>
    </p:spTree>
    <p:extLst>
      <p:ext uri="{BB962C8B-B14F-4D97-AF65-F5344CB8AC3E}">
        <p14:creationId xmlns:p14="http://schemas.microsoft.com/office/powerpoint/2010/main" val="35072905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rajan Pro" charset="0"/>
                <a:ea typeface="Lucida Grande" charset="0"/>
                <a:cs typeface="Lucida Grande" charset="0"/>
                <a:sym typeface="Lucida Grande" charset="0"/>
              </a:rPr>
              <a:t>Suicide risk. Literature reports a strong relationship with suicide and problem gambling. 12–36.7% of GA sample had attempted suicide, and 40 – 92% had thoughts of committing suicide. One Canadian study from Alberta found a 13.3% attempt rate for compulsive gamblers vs. 4% for the general population. Studies done with only treatment populations, no controls and generally without multivariate analysis means connections of problem gambling must be viewed with caution.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71</a:t>
            </a:fld>
            <a:endParaRPr lang="en-US" dirty="0"/>
          </a:p>
        </p:txBody>
      </p:sp>
    </p:spTree>
    <p:extLst>
      <p:ext uri="{BB962C8B-B14F-4D97-AF65-F5344CB8AC3E}">
        <p14:creationId xmlns:p14="http://schemas.microsoft.com/office/powerpoint/2010/main" val="23817790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Research has been found to indicate the following prevalence for gamblers with co-occurring concerns: Lifetime rates of substance abuse among addicted gamblers ranged from 35%–63%. Rates of gambling disorder among substance abusers was 9%–30%. Compulsive gamblers who were addicted to cocaine were found to be two times more likely to overdose, have greater history of past addiction treatment, and had more drug use in the past month than non-­gambling cocaine addicts.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72</a:t>
            </a:fld>
            <a:endParaRPr lang="en-US" dirty="0"/>
          </a:p>
        </p:txBody>
      </p:sp>
    </p:spTree>
    <p:extLst>
      <p:ext uri="{BB962C8B-B14F-4D97-AF65-F5344CB8AC3E}">
        <p14:creationId xmlns:p14="http://schemas.microsoft.com/office/powerpoint/2010/main" val="14177472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ADHD evidence suggests a higher incidence of ADD or ADHD among addicted gamblers, although samples were too small to establish statistical relevance. Research</a:t>
            </a:r>
            <a:r>
              <a:rPr lang="en-US" baseline="0" dirty="0">
                <a:latin typeface="+mj-lt"/>
              </a:rPr>
              <a:t> n</a:t>
            </a:r>
            <a:r>
              <a:rPr lang="en-US" dirty="0">
                <a:latin typeface="+mj-lt"/>
              </a:rPr>
              <a:t>eeds a longitudinal view to determine the progression from attention problems to other problems including Gambling disorder.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73</a:t>
            </a:fld>
            <a:endParaRPr lang="en-US" dirty="0"/>
          </a:p>
        </p:txBody>
      </p:sp>
    </p:spTree>
    <p:extLst>
      <p:ext uri="{BB962C8B-B14F-4D97-AF65-F5344CB8AC3E}">
        <p14:creationId xmlns:p14="http://schemas.microsoft.com/office/powerpoint/2010/main" val="1707191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Psychiatric comorbidity in pathological gamblers. Summary of Gambling Disorder Patients in treatment. The chart below lists the potential overlap of comorbid psychiatric conditions when treating a person meeting criteria for Gambling Disorder. Affect disorders: 33%­‐76%. Trauma: 5%­‐30%. Substance use disorders: 25-%‐63%. Personality disorders: 40-%‐93%. Attention deficit disorder: 20 %-40%. And Anxiety disorders: 9%–40%.</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74</a:t>
            </a:fld>
            <a:endParaRPr lang="en-US" dirty="0"/>
          </a:p>
        </p:txBody>
      </p:sp>
    </p:spTree>
    <p:extLst>
      <p:ext uri="{BB962C8B-B14F-4D97-AF65-F5344CB8AC3E}">
        <p14:creationId xmlns:p14="http://schemas.microsoft.com/office/powerpoint/2010/main" val="8028658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Past­‐year, lifetime problem, and compulsive gamblers are significantly more likely to: use tobacco, alcohol, cocaine, and tranquilizers for non-­medical reasons. They also report higher rates of depression, arrests, treatment for alcohol and drug abuse, and troubled personal relationships.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75</a:t>
            </a:fld>
            <a:endParaRPr lang="en-US" dirty="0"/>
          </a:p>
        </p:txBody>
      </p:sp>
    </p:spTree>
    <p:extLst>
      <p:ext uri="{BB962C8B-B14F-4D97-AF65-F5344CB8AC3E}">
        <p14:creationId xmlns:p14="http://schemas.microsoft.com/office/powerpoint/2010/main" val="38939983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will cover the use of the South Oaks gambling screen for screening and identifying issues for problem gamblers.</a:t>
            </a:r>
          </a:p>
        </p:txBody>
      </p:sp>
      <p:sp>
        <p:nvSpPr>
          <p:cNvPr id="4" name="Slide Number Placeholder 3"/>
          <p:cNvSpPr>
            <a:spLocks noGrp="1"/>
          </p:cNvSpPr>
          <p:nvPr>
            <p:ph type="sldNum" sz="quarter" idx="5"/>
          </p:nvPr>
        </p:nvSpPr>
        <p:spPr/>
        <p:txBody>
          <a:bodyPr/>
          <a:lstStyle/>
          <a:p>
            <a:fld id="{CAC5CBB3-188B-4F0D-B32F-00CEDCA48C8D}" type="slidenum">
              <a:rPr lang="en-US" smtClean="0"/>
              <a:t>76</a:t>
            </a:fld>
            <a:endParaRPr lang="en-US" dirty="0"/>
          </a:p>
        </p:txBody>
      </p:sp>
    </p:spTree>
    <p:extLst>
      <p:ext uri="{BB962C8B-B14F-4D97-AF65-F5344CB8AC3E}">
        <p14:creationId xmlns:p14="http://schemas.microsoft.com/office/powerpoint/2010/main" val="29048204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Oaks gambling screen is one of the most often used screening instruments for identifying information related to a person’s gambling problem. Is a 16-item instrument with certain questions containing sub questions. Not all questions are counted towards a diagnosis score because these questions also relate to people who gamble in a healthy way, do not provide a distinction between problematic and healthy behavior, but these items do provide important information and insight and so they are included in the screening instrument.</a:t>
            </a:r>
          </a:p>
        </p:txBody>
      </p:sp>
      <p:sp>
        <p:nvSpPr>
          <p:cNvPr id="4" name="Slide Number Placeholder 3"/>
          <p:cNvSpPr>
            <a:spLocks noGrp="1"/>
          </p:cNvSpPr>
          <p:nvPr>
            <p:ph type="sldNum" sz="quarter" idx="5"/>
          </p:nvPr>
        </p:nvSpPr>
        <p:spPr/>
        <p:txBody>
          <a:bodyPr/>
          <a:lstStyle/>
          <a:p>
            <a:fld id="{CAC5CBB3-188B-4F0D-B32F-00CEDCA48C8D}" type="slidenum">
              <a:rPr lang="en-US" smtClean="0"/>
              <a:t>77</a:t>
            </a:fld>
            <a:endParaRPr lang="en-US" dirty="0"/>
          </a:p>
        </p:txBody>
      </p:sp>
    </p:spTree>
    <p:extLst>
      <p:ext uri="{BB962C8B-B14F-4D97-AF65-F5344CB8AC3E}">
        <p14:creationId xmlns:p14="http://schemas.microsoft.com/office/powerpoint/2010/main" val="15391877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Question 1: Please indicate which of the following types of gambling you have done in your lifetime. For each type, mark one answer: “not at all”, “less than monthly”, “monthly”, “weekly”, or “daily”. Played cards for money. Bet on horses, dogs, or other animals. Bet on sports. Played dice games including craps, over and under or other dice games, for money. Gambled in a casino legally or illegally.</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78</a:t>
            </a:fld>
            <a:endParaRPr lang="en-US" dirty="0"/>
          </a:p>
        </p:txBody>
      </p:sp>
    </p:spTree>
    <p:extLst>
      <p:ext uri="{BB962C8B-B14F-4D97-AF65-F5344CB8AC3E}">
        <p14:creationId xmlns:p14="http://schemas.microsoft.com/office/powerpoint/2010/main" val="27081830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https://youtu.be/_Yvi5aJ3kbE</a:t>
            </a:r>
          </a:p>
          <a:p>
            <a:endParaRPr lang="en-US" dirty="0"/>
          </a:p>
          <a:p>
            <a:r>
              <a:rPr lang="en-US" dirty="0"/>
              <a:t>Lecture review for working through the entire SOGS with a client **</a:t>
            </a:r>
          </a:p>
        </p:txBody>
      </p:sp>
      <p:sp>
        <p:nvSpPr>
          <p:cNvPr id="4" name="Slide Number Placeholder 3"/>
          <p:cNvSpPr>
            <a:spLocks noGrp="1"/>
          </p:cNvSpPr>
          <p:nvPr>
            <p:ph type="sldNum" sz="quarter" idx="5"/>
          </p:nvPr>
        </p:nvSpPr>
        <p:spPr/>
        <p:txBody>
          <a:bodyPr/>
          <a:lstStyle/>
          <a:p>
            <a:fld id="{CAC5CBB3-188B-4F0D-B32F-00CEDCA48C8D}" type="slidenum">
              <a:rPr lang="en-US" smtClean="0"/>
              <a:t>79</a:t>
            </a:fld>
            <a:endParaRPr lang="en-US" dirty="0"/>
          </a:p>
        </p:txBody>
      </p:sp>
    </p:spTree>
    <p:extLst>
      <p:ext uri="{BB962C8B-B14F-4D97-AF65-F5344CB8AC3E}">
        <p14:creationId xmlns:p14="http://schemas.microsoft.com/office/powerpoint/2010/main" val="232540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2 covers application and professional competency. The topics that will be covered in the phase 2 modules include sessions five through eight. Session 5 will cover special populations in gambling treatment. Session 6 will cover examination of women older adults and spirituality issues in gambling. Session 7 will cover treatment skills and treatment design. In session 8 we will cover professional issues as a gambling counselor.</a:t>
            </a:r>
          </a:p>
        </p:txBody>
      </p:sp>
      <p:sp>
        <p:nvSpPr>
          <p:cNvPr id="4" name="Slide Number Placeholder 3"/>
          <p:cNvSpPr>
            <a:spLocks noGrp="1"/>
          </p:cNvSpPr>
          <p:nvPr>
            <p:ph type="sldNum" sz="quarter" idx="5"/>
          </p:nvPr>
        </p:nvSpPr>
        <p:spPr/>
        <p:txBody>
          <a:bodyPr/>
          <a:lstStyle/>
          <a:p>
            <a:fld id="{CAC5CBB3-188B-4F0D-B32F-00CEDCA48C8D}" type="slidenum">
              <a:rPr lang="en-US" smtClean="0"/>
              <a:t>8</a:t>
            </a:fld>
            <a:endParaRPr lang="en-US" dirty="0"/>
          </a:p>
        </p:txBody>
      </p:sp>
    </p:spTree>
    <p:extLst>
      <p:ext uri="{BB962C8B-B14F-4D97-AF65-F5344CB8AC3E}">
        <p14:creationId xmlns:p14="http://schemas.microsoft.com/office/powerpoint/2010/main" val="216816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j-lt"/>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j-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j-lt"/>
                <a:cs typeface="+mn-cs"/>
              </a:rPr>
              <a:t>For clients who identify a SOGS score of zero, their responses indicate no</a:t>
            </a:r>
            <a:r>
              <a:rPr lang="en-US" kern="1200" baseline="0" dirty="0">
                <a:effectLst/>
                <a:latin typeface="+mj-lt"/>
                <a:cs typeface="+mn-cs"/>
              </a:rPr>
              <a:t> </a:t>
            </a:r>
            <a:r>
              <a:rPr lang="en-US" kern="1200" dirty="0">
                <a:effectLst/>
                <a:latin typeface="+mj-lt"/>
                <a:cs typeface="+mn-cs"/>
              </a:rPr>
              <a:t>difficulties are experienced related to gambling activity.  For those who communicate they have a score of one to three, they may have some problem experienced in relationship to their gambling behavior.  This would not automatically mean they are experiencing gambling disorder or are diagnosable at that time, but they may have potential for developing a future problem with gambling.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j-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j-lt"/>
                <a:cs typeface="+mn-cs"/>
              </a:rPr>
              <a:t>The questions in the South Oaks Gambling Screen are written to be sensitive to findings in research. The various clinical fields have identified terminology such as “at-risk” and “problem gambling” to be useful.  However, these definitions do not appear in the DSM but are commonly used in the field. However, </a:t>
            </a:r>
            <a:r>
              <a:rPr lang="en-US" dirty="0">
                <a:latin typeface="+mj-lt"/>
              </a:rPr>
              <a:t>specifiers related to time course and severity are found in the DSM and can be useful for a clinician.</a:t>
            </a:r>
            <a:r>
              <a:rPr lang="en-US" kern="1200" dirty="0">
                <a:effectLst/>
                <a:latin typeface="+mj-lt"/>
                <a:cs typeface="+mn-cs"/>
              </a:rPr>
              <a:t> A score of four or more would indicate that the client is probably experiencing some level of addiction to gambling.  Now, why does it say probably?  Because it’s just a screen and only the clinician can make this determination.  It’s the clinician hearing what the client shares during the screening and in the collection of data, and then reviewing the yeses and no’s, they can determine whether a client does or does not have a diagnosable gambling problem?  If they have a score of four or more on the SOGS, they probably meet criteria for Gambling Disorder.  Therefore after you get a SOGS score your next step as a clinician is to consult the DSM.  Does your client meet or not meet diagnostic criteria?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j-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j-lt"/>
                <a:cs typeface="+mn-cs"/>
              </a:rPr>
              <a:t>The screen is meant to help you find clients that need to undergo the diagnostic interview so you can make the determination and define where the client is on the continuum of the problem.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80</a:t>
            </a:fld>
            <a:endParaRPr lang="en-US" dirty="0"/>
          </a:p>
        </p:txBody>
      </p:sp>
    </p:spTree>
    <p:extLst>
      <p:ext uri="{BB962C8B-B14F-4D97-AF65-F5344CB8AC3E}">
        <p14:creationId xmlns:p14="http://schemas.microsoft.com/office/powerpoint/2010/main" val="11739319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Let’s review the Continuum of Gambling Activity again, this time with the South Oaks Gambling Screen in mind.</a:t>
            </a:r>
          </a:p>
          <a:p>
            <a:endParaRPr lang="en-US" dirty="0"/>
          </a:p>
          <a:p>
            <a:pPr marL="434640" indent="-434640" eaLnBrk="1" hangingPunct="1">
              <a:buClr>
                <a:schemeClr val="bg2"/>
              </a:buClr>
            </a:pPr>
            <a:r>
              <a:rPr lang="en-US" dirty="0"/>
              <a:t>These are the Types of Gamblers we are describing in this module of the training</a:t>
            </a:r>
          </a:p>
          <a:p>
            <a:pPr marL="434640" indent="-434640" eaLnBrk="1" hangingPunct="1">
              <a:buClr>
                <a:schemeClr val="bg2"/>
              </a:buClr>
            </a:pPr>
            <a:endParaRPr lang="en-US" dirty="0"/>
          </a:p>
          <a:p>
            <a:pPr marL="434640" indent="-434640" eaLnBrk="1" hangingPunct="1">
              <a:buClr>
                <a:schemeClr val="bg2"/>
              </a:buClr>
            </a:pPr>
            <a:r>
              <a:rPr lang="en-US" b="0" dirty="0"/>
              <a:t>The Social Gambler tends to Gambles occasionally, for fun, and will normally stick to their limits.</a:t>
            </a:r>
          </a:p>
          <a:p>
            <a:pPr marL="434640" indent="-434640" eaLnBrk="1" hangingPunct="1">
              <a:buClr>
                <a:schemeClr val="bg2"/>
              </a:buClr>
            </a:pPr>
            <a:r>
              <a:rPr lang="en-US" b="0" dirty="0"/>
              <a:t>The Serious Social Gambler will often Gamble as a hobby or vocation, and still does not spend more time or money than can afford, often sticking to their limits in the beginning in times when gambling is not contributing to a list of life problems.</a:t>
            </a:r>
          </a:p>
          <a:p>
            <a:pPr marL="434640" indent="-434640" eaLnBrk="1" hangingPunct="1">
              <a:buClr>
                <a:schemeClr val="bg2"/>
              </a:buClr>
            </a:pPr>
            <a:r>
              <a:rPr lang="en-US" b="0" dirty="0"/>
              <a:t>The Professional Gambler - Gambles as a way of earning a living and is extremely rare. Many people who come to treatment profess to be professional gamblers as a way to cognitively justify their reckless behavior. </a:t>
            </a:r>
          </a:p>
          <a:p>
            <a:pPr marL="434640" indent="-434640" eaLnBrk="1" hangingPunct="1">
              <a:buClr>
                <a:schemeClr val="bg2"/>
              </a:buClr>
            </a:pPr>
            <a:r>
              <a:rPr lang="en-US" b="0" dirty="0"/>
              <a:t>A Problem Gambler is beginning or has already started to have problems due to gambling. This person has communicated a score of 3 or more on the SOGS and exhibits 1 to 3 DSM-5 criteria.</a:t>
            </a:r>
          </a:p>
          <a:p>
            <a:pPr marL="434640" indent="-434640" eaLnBrk="1" hangingPunct="1">
              <a:buClr>
                <a:schemeClr val="bg2"/>
              </a:buClr>
            </a:pPr>
            <a:r>
              <a:rPr lang="en-US" b="0" dirty="0"/>
              <a:t>The Compulsive or Pathological Gambler will experience major life problems due to gambling. These gamblers will score 4 or more on SOGS and meet DSM-5 criteria for Gambling Disorder.</a:t>
            </a:r>
            <a:endParaRPr lang="en-US" b="0" dirty="0">
              <a:ea typeface="ヒラギノ角ゴ ProN W6" charset="0"/>
            </a:endParaRPr>
          </a:p>
          <a:p>
            <a:pPr marL="434640" indent="-434640" eaLnBrk="1" hangingPunct="1">
              <a:buClr>
                <a:schemeClr val="bg2"/>
              </a:buCl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81</a:t>
            </a:fld>
            <a:endParaRPr lang="en-US" dirty="0"/>
          </a:p>
        </p:txBody>
      </p:sp>
    </p:spTree>
    <p:extLst>
      <p:ext uri="{BB962C8B-B14F-4D97-AF65-F5344CB8AC3E}">
        <p14:creationId xmlns:p14="http://schemas.microsoft.com/office/powerpoint/2010/main" val="30304498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4640" indent="-434640" eaLnBrk="1" hangingPunct="1">
              <a:buClr>
                <a:schemeClr val="bg2"/>
              </a:buClr>
            </a:pPr>
            <a:r>
              <a:rPr lang="en-US" dirty="0"/>
              <a:t>Types of Gamblers: as stated earlier in the session there are different kinds of gamblers. They are described briefly in the chart included on the slide:</a:t>
            </a:r>
          </a:p>
          <a:p>
            <a:pPr marL="434640" indent="-434640" eaLnBrk="1" hangingPunct="1">
              <a:buClr>
                <a:schemeClr val="bg2"/>
              </a:buClr>
            </a:pPr>
            <a:endParaRPr lang="en-US" b="1" dirty="0"/>
          </a:p>
          <a:p>
            <a:pPr marL="434640" indent="-434640" eaLnBrk="1" hangingPunct="1">
              <a:buClr>
                <a:schemeClr val="bg2"/>
              </a:buClr>
            </a:pPr>
            <a:r>
              <a:rPr lang="en-US" b="1" dirty="0"/>
              <a:t>Social Gambler - </a:t>
            </a:r>
            <a:r>
              <a:rPr lang="en-US" dirty="0"/>
              <a:t>Gambles occasionally, for fun, sticks to limits.</a:t>
            </a:r>
          </a:p>
          <a:p>
            <a:pPr marL="434640" indent="-434640" eaLnBrk="1" hangingPunct="1">
              <a:buClr>
                <a:schemeClr val="bg2"/>
              </a:buClr>
            </a:pPr>
            <a:r>
              <a:rPr lang="en-US" b="1" dirty="0"/>
              <a:t>Serious Social Gambler - </a:t>
            </a:r>
            <a:r>
              <a:rPr lang="en-US" dirty="0"/>
              <a:t>Gambles regularly as a hobby or vocation, and still does not spend more time or money than can afford, sticks to limits.</a:t>
            </a:r>
          </a:p>
          <a:p>
            <a:pPr marL="434640" indent="-434640" eaLnBrk="1" hangingPunct="1">
              <a:buClr>
                <a:schemeClr val="bg2"/>
              </a:buClr>
            </a:pPr>
            <a:r>
              <a:rPr lang="en-US" b="1" dirty="0"/>
              <a:t>Professional Gambler - </a:t>
            </a:r>
            <a:r>
              <a:rPr lang="en-US" dirty="0"/>
              <a:t>Gambles as a way of earning a living, and is extremely rare. </a:t>
            </a:r>
          </a:p>
          <a:p>
            <a:pPr marL="434640" indent="-434640" eaLnBrk="1" hangingPunct="1">
              <a:buClr>
                <a:schemeClr val="bg2"/>
              </a:buClr>
            </a:pPr>
            <a:r>
              <a:rPr lang="en-US" b="1" dirty="0"/>
              <a:t>The Anti-social Gambler </a:t>
            </a:r>
            <a:r>
              <a:rPr lang="en-US" dirty="0"/>
              <a:t>gambles as part of an antisocial life style.  However, it is possible to exhibit Antisocial Personality Disorder and Gambling Disorder in the same set of behaviors.</a:t>
            </a:r>
            <a:endParaRPr lang="en-US" dirty="0">
              <a:ea typeface="ヒラギノ角ゴ ProN W6" charset="0"/>
            </a:endParaRPr>
          </a:p>
          <a:p>
            <a:pPr marL="434640" indent="-434640" eaLnBrk="1" hangingPunct="1">
              <a:buClr>
                <a:schemeClr val="bg2"/>
              </a:buClr>
            </a:pPr>
            <a:r>
              <a:rPr lang="en-US" dirty="0"/>
              <a:t>Clients must meet clinical criteria as established by the DSM-5 for their gambling behavior to be considered a clinical addiction.</a:t>
            </a:r>
            <a:endParaRPr lang="en-US" dirty="0">
              <a:ea typeface="ヒラギノ角ゴ ProN W6" charset="0"/>
            </a:endParaRPr>
          </a:p>
          <a:p>
            <a:pPr marL="434640" indent="-434640" eaLnBrk="1" hangingPunct="1">
              <a:buClr>
                <a:schemeClr val="bg2"/>
              </a:buCl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82</a:t>
            </a:fld>
            <a:endParaRPr lang="en-US" dirty="0"/>
          </a:p>
        </p:txBody>
      </p:sp>
    </p:spTree>
    <p:extLst>
      <p:ext uri="{BB962C8B-B14F-4D97-AF65-F5344CB8AC3E}">
        <p14:creationId xmlns:p14="http://schemas.microsoft.com/office/powerpoint/2010/main" val="2435363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rajan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ajan Pro" charset="0"/>
              </a:rPr>
              <a:t>A person diagnosed with Gambling disorder meets the clinical criteria as defined in the DSM-­5. This diagnosis is located under the Substance-related and Addictive Disorders in the Non-Substance related category. The diagnosis is indicated by other assessments as well. For example, a score of 5 or more on the South Oaks Gambling Screen (referred to as the SOGS) indicates the display of the client’s condition is likely diagnosable. Additionally, the NORC DSM Screen for Gambling Problems (NODS) identifies a gambling related pathology with 4 scored responses in the 9-item measure. Gambling disorder is an addiction problem which is further characterized by disruptions in major life areas, high rates of suicide attempts, and is often being experienced alongside co-­occurring mental health disorders and drug abuse.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83</a:t>
            </a:fld>
            <a:endParaRPr lang="en-US" dirty="0"/>
          </a:p>
        </p:txBody>
      </p:sp>
    </p:spTree>
    <p:extLst>
      <p:ext uri="{BB962C8B-B14F-4D97-AF65-F5344CB8AC3E}">
        <p14:creationId xmlns:p14="http://schemas.microsoft.com/office/powerpoint/2010/main" val="20176291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ajan Pro" charset="0"/>
              </a:rPr>
              <a:t>***</a:t>
            </a:r>
          </a:p>
          <a:p>
            <a:endParaRPr lang="en-US" dirty="0">
              <a:latin typeface="Trajan Pro" charset="0"/>
            </a:endParaRPr>
          </a:p>
          <a:p>
            <a:r>
              <a:rPr lang="en-US" dirty="0">
                <a:latin typeface="Trajan Pro" charset="0"/>
              </a:rPr>
              <a:t>People who gamble may be broadly categorized as “action” or “escape” gamblers. Although this is a somewhat outdated approach to classification, it does highlight the importance of a helping professional understanding the </a:t>
            </a:r>
            <a:r>
              <a:rPr lang="en-US" baseline="0" dirty="0">
                <a:latin typeface="Trajan Pro" charset="0"/>
              </a:rPr>
              <a:t>motivation for of a gambler’s patterns of play and wagering decisions. Historically, action gamblers are more likely to be male, and will often wager on sports or games of skill such as poker, card games, and the outcomes of sporting events. </a:t>
            </a:r>
          </a:p>
          <a:p>
            <a:endParaRPr lang="en-US" baseline="0" dirty="0">
              <a:latin typeface="Trajan Pro" charset="0"/>
            </a:endParaRPr>
          </a:p>
          <a:p>
            <a:r>
              <a:rPr lang="en-US" baseline="0" dirty="0">
                <a:latin typeface="Trajan Pro" charset="0"/>
              </a:rPr>
              <a:t>Females are more likely to participate in gambling as with the stance of an escape gambler. This style of play relies on using the game escape difficult or undesired emotions for a length of time. These games often consist of rapid engagement mixed with a component of chance. These games are found in the form of slot machines, but could be other activities such as the repetitive activity found in scratch-off lottery tickets.</a:t>
            </a:r>
          </a:p>
          <a:p>
            <a:endParaRPr lang="en-US" baseline="0" dirty="0">
              <a:latin typeface="Trajan Pro"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These classifications are not evidence based and have been dropped from use in most current programming.  Their only purpose is to help generate conversation and begin considering the motivation for playing a gambling game. An action gambler is interested in a progression and defeating the game or other players more so than an escape gambler would be. By contrast, the escape style of gambling is about mood modification and spending time in an activity to relieve tension or avoid the source of those tensions.</a:t>
            </a:r>
          </a:p>
          <a:p>
            <a:endParaRPr lang="en-US" dirty="0">
              <a:latin typeface="Trajan Pro"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84</a:t>
            </a:fld>
            <a:endParaRPr lang="en-US" dirty="0"/>
          </a:p>
        </p:txBody>
      </p:sp>
    </p:spTree>
    <p:extLst>
      <p:ext uri="{BB962C8B-B14F-4D97-AF65-F5344CB8AC3E}">
        <p14:creationId xmlns:p14="http://schemas.microsoft.com/office/powerpoint/2010/main" val="8167104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Robert Custer and Harry Milt (1985) detailed the progression a problem gambling issue in the book “When Luck Runs Out). This book expands on the concept of a person going</a:t>
            </a:r>
            <a:r>
              <a:rPr lang="en-US" baseline="0" dirty="0"/>
              <a:t> from a non-gambler to developing a severe gambling problem. These stages create a basic conceptualization used in the treatment of problem gambling in the form of stages.</a:t>
            </a:r>
          </a:p>
          <a:p>
            <a:endParaRPr lang="en-US" baseline="0" dirty="0"/>
          </a:p>
          <a:p>
            <a:r>
              <a:rPr lang="en-US" baseline="0" dirty="0"/>
              <a:t>The Winning Phase is the first stage, and it describes a person who is new to gambling. This type of gambler gambles in ways that appear infrequent and are also mostly social. If they win early, they may go on to expect a payoff more often when they perform this new recreational activity. Since their only experience includes winning, they will likely develop grandiose fantasies about what will happen if they gamble more and contribute more of their money. This leads to Tolerance in the form of the person increasing their bets, playing more often, and staying longer in search of the Big Win.</a:t>
            </a:r>
          </a:p>
          <a:p>
            <a:endParaRPr lang="en-US" baseline="0" dirty="0"/>
          </a:p>
          <a:p>
            <a:r>
              <a:rPr lang="en-US" baseline="0" dirty="0"/>
              <a:t>This leads to the second stage. This is known as the Losing Phase. In this phase, the gambler will gamble alone, and become increasingly preoccupied about gambling activities. They will begin to prioritize their play despite the risk of obvious consequences. Experiencing lengthy periods without winning will further serve to justify poor decision-making. These rash decisions can include losing time from work, missing the payments for bills, and making reckless financial choices. Essentially, gambling begins to affect the persons reputation, and brings negative changes to the forefront of their interactions with others unless their activities are conducted in secret.</a:t>
            </a:r>
          </a:p>
          <a:p>
            <a:endParaRPr lang="en-US" baseline="0" dirty="0"/>
          </a:p>
          <a:p>
            <a:r>
              <a:rPr lang="en-US" baseline="0" dirty="0"/>
              <a:t>By continuing to play without focusing on their psychological health in the process, the person can slip into the third stage, known as the Desperation Phase. In this phase, the gambler is focused on winning to overcome their problems. They will sacrifice their reputation in service of this goal. They have often alienated themselves from the people in their lives and are making dramatic decisions to avoid serious life altering problems. They begin to see gambling as the only solution to their problem. Even when they do win it is not enough. Since they are relying on “winning big” to get out of the financial hole, they begin to feel extreme levels of guilt and shame when they reflect on the damage they have caused and fear they cannot maintain the patterns of play they need to achieve this kind of win. When confronted by others, they often resort to lies, rationalizations, and blaming others, or agreeing to things as a ruse in order to receive a bailout or so they can continue playing by any means necessary. </a:t>
            </a:r>
          </a:p>
          <a:p>
            <a:endParaRPr lang="en-US" baseline="0" dirty="0"/>
          </a:p>
          <a:p>
            <a:r>
              <a:rPr lang="en-US" baseline="0" dirty="0"/>
              <a:t>The Hopelessness phase occurs when a gambler pushes their limits beyond the desperation stage and seems to have no resources left. This phase consists of what many in the addiction field call “hitting rock bottom.” This stage can lead the person to have suicidal ideation, getting arrested for activities related to their gambling, increases in consumption of alcohol and other substances, withdrawal symptoms forced on them by no longer having the means to gamble, and emotional breakdowns. The lack of trust from people in their social and family circles can often lead to severe alienation, lack of support, and even homelessness. This is where the deepest consequences occur and represents the lowest level of resources a gambler will have access to due to the desperation and internal hopelessness hitting at the same time.</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85</a:t>
            </a:fld>
            <a:endParaRPr lang="en-US" dirty="0"/>
          </a:p>
        </p:txBody>
      </p:sp>
    </p:spTree>
    <p:extLst>
      <p:ext uri="{BB962C8B-B14F-4D97-AF65-F5344CB8AC3E}">
        <p14:creationId xmlns:p14="http://schemas.microsoft.com/office/powerpoint/2010/main" val="36207301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The companion piece</a:t>
            </a:r>
            <a:r>
              <a:rPr lang="en-US" baseline="0" dirty="0"/>
              <a:t> to the progression of problem gambling is the process of recovery. This is how a problem gambler moves out of the hopelessness in their problem and works to repair relationships and turn their life around.</a:t>
            </a:r>
          </a:p>
          <a:p>
            <a:endParaRPr lang="en-US" baseline="0" dirty="0"/>
          </a:p>
          <a:p>
            <a:r>
              <a:rPr lang="en-US" baseline="0" dirty="0"/>
              <a:t>Once the hopelessness of the problem becomes too much to manage, a person will identify ways to overcome their problem, accept support, and accept powerlessness related to gambling. The benefit of completing these steps is that the person learns to dedicate themselves to living a life without gambling. The Critical Phase includes the first steps in using this newfound resolve to grow and restore the value system that was lost in the heavier gambling stages. This critical phase is characterized by the person making solution-oriented decisions for each situation that suffered gambling consequences. They are working to have an honest desire for help others, and an understanding that steps taken to start recovery need to be realistic. They may begin to do things through a positive lens. Examples of this can include a rededication to work or family life, and this can lead to deeper understanding of their life away from gambling activity. The person becomes more familiar with healthy concepts like honesty, clarity, and concern for others, although it will take time to fully reflect some of these values as they develop over time.</a:t>
            </a:r>
          </a:p>
          <a:p>
            <a:endParaRPr lang="en-US" baseline="0" dirty="0"/>
          </a:p>
          <a:p>
            <a:r>
              <a:rPr lang="en-US" baseline="0" dirty="0"/>
              <a:t>After moving through the critical phase, the Rebuilding Phase allows the person to identify new interests, enhance their relationships with friends and family, and begin setting right the wrongs they created in their addiction. A defining feature of this stage is increases in awareness related to their own strengths and weaknesses with their addiction. The levels of success the problem gambler is having in recovery away from gambling leads to higher levels of self-respect, and richer interactions with others. They will attempt to repair gambling damages by paying bills, establishing a family budget, facing their legal problems, and experiencing less irritation and stress involved in the problems from the addiction.</a:t>
            </a:r>
          </a:p>
          <a:p>
            <a:endParaRPr lang="en-US" baseline="0" dirty="0"/>
          </a:p>
          <a:p>
            <a:r>
              <a:rPr lang="en-US" baseline="0" dirty="0"/>
              <a:t>The final stage of the recovery progression is known as the Growth Phase. In this phase, the person embraces a new way of life. They will aim to keep the insight and awareness they have built through this difficult process as a message for themselves and others. This person is also able to face problems promptly, and head-on, and is experiencing less pre-occupation related to their past gambling, and risk of relapse. The goal of this phase is to continue to grow as a person and stay strong in all efforts that support a gambling free lifestyle. They can live for themselves and others around them and can be willing to sacrifice or support others in many areas of life. Family relationships continue to grow, and the recovering person can show affection in ways that had been lost in the addiction.</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86</a:t>
            </a:fld>
            <a:endParaRPr lang="en-US" dirty="0"/>
          </a:p>
        </p:txBody>
      </p:sp>
    </p:spTree>
    <p:extLst>
      <p:ext uri="{BB962C8B-B14F-4D97-AF65-F5344CB8AC3E}">
        <p14:creationId xmlns:p14="http://schemas.microsoft.com/office/powerpoint/2010/main" val="30076382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looking at the full spectrum, Custer established a V-chart that is considered a landmark theory in conceptualizing the unique progression of a gambling problem and a gambler’s phases of recovery. In your work with gamblers, it can be beneficial to educate them on how each of these stages may look and then spend time reflecting on the client’s specific situations. Once you have these details available for the clinical conversation, you can work through any of the deliberate choices they will be making and then plan for any high-risk situations that can be prepared for ahead of time. By using motivational interviewing and other clinical techniques you are comfortable with in working with addiction issues, this chart can be used to navigate through often difficult topics</a:t>
            </a:r>
            <a:r>
              <a:rPr lang="en-US" baseline="0" dirty="0"/>
              <a:t> with your clients that may only come up as you become more knowledgeable with gambling issues. Finally, this is a critical theoretical concept for you to understand in your preparation for the National Gambling Counselor Exam and is influential in explaining the accepted progression of the problem used to describe other theories of gambling addiction.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87</a:t>
            </a:fld>
            <a:endParaRPr lang="en-US" dirty="0"/>
          </a:p>
        </p:txBody>
      </p:sp>
    </p:spTree>
    <p:extLst>
      <p:ext uri="{BB962C8B-B14F-4D97-AF65-F5344CB8AC3E}">
        <p14:creationId xmlns:p14="http://schemas.microsoft.com/office/powerpoint/2010/main" val="36282399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Pathway Model of Problem Gambling was established by Alex Blaszcynski to explain the various ways people encounter the gambling lifestyle. This model explores three</a:t>
            </a:r>
            <a:r>
              <a:rPr lang="en-US" baseline="0" dirty="0"/>
              <a:t> distinct pathways explaining how a person could begin, experience, maintain, and then hopefully overcome their gambling problem.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88</a:t>
            </a:fld>
            <a:endParaRPr lang="en-US" dirty="0"/>
          </a:p>
        </p:txBody>
      </p:sp>
    </p:spTree>
    <p:extLst>
      <p:ext uri="{BB962C8B-B14F-4D97-AF65-F5344CB8AC3E}">
        <p14:creationId xmlns:p14="http://schemas.microsoft.com/office/powerpoint/2010/main" val="16608382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pathways are as follows: Pathway one is known as “The Normal Problem Gambler.” Pathway two is known as “The Psychologically Vulnerable Gambler.” And lastly, pathway three is known as “The Impulsive Gambler.”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89</a:t>
            </a:fld>
            <a:endParaRPr lang="en-US" dirty="0"/>
          </a:p>
        </p:txBody>
      </p:sp>
    </p:spTree>
    <p:extLst>
      <p:ext uri="{BB962C8B-B14F-4D97-AF65-F5344CB8AC3E}">
        <p14:creationId xmlns:p14="http://schemas.microsoft.com/office/powerpoint/2010/main" val="2672038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includes 60 continuing education units delivered as 30 CE use for phase 1 modules and 30 CE use for phase 2 modules. In order to earn the full amount of CE use and have adequate preparation for the international certification examination for gambling counselors the following steps must be completed during your training participation. 1. Review all attachments in full. 2. Prepare binder with printouts of all attachments for review and test preparation. 3. Watch and review all elements of the online training as you participate. 4. Complete all training activities identified in the modules.</a:t>
            </a:r>
          </a:p>
        </p:txBody>
      </p:sp>
      <p:sp>
        <p:nvSpPr>
          <p:cNvPr id="4" name="Slide Number Placeholder 3"/>
          <p:cNvSpPr>
            <a:spLocks noGrp="1"/>
          </p:cNvSpPr>
          <p:nvPr>
            <p:ph type="sldNum" sz="quarter" idx="5"/>
          </p:nvPr>
        </p:nvSpPr>
        <p:spPr/>
        <p:txBody>
          <a:bodyPr/>
          <a:lstStyle/>
          <a:p>
            <a:fld id="{CAC5CBB3-188B-4F0D-B32F-00CEDCA48C8D}" type="slidenum">
              <a:rPr lang="en-US" smtClean="0"/>
              <a:t>9</a:t>
            </a:fld>
            <a:endParaRPr lang="en-US" dirty="0"/>
          </a:p>
        </p:txBody>
      </p:sp>
    </p:spTree>
    <p:extLst>
      <p:ext uri="{BB962C8B-B14F-4D97-AF65-F5344CB8AC3E}">
        <p14:creationId xmlns:p14="http://schemas.microsoft.com/office/powerpoint/2010/main" val="19674149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2"/>
              </a:buClr>
              <a:buFont typeface="Wingdings" panose="05000000000000000000" pitchFamily="2" charset="2"/>
              <a:buNone/>
            </a:pPr>
            <a:r>
              <a:rPr lang="en-US" dirty="0">
                <a:latin typeface="+mj-lt"/>
              </a:rPr>
              <a:t>***</a:t>
            </a:r>
          </a:p>
          <a:p>
            <a:pPr>
              <a:buClr>
                <a:schemeClr val="bg2"/>
              </a:buClr>
              <a:buFont typeface="Wingdings" panose="05000000000000000000" pitchFamily="2" charset="2"/>
              <a:buNone/>
            </a:pPr>
            <a:endParaRPr lang="en-US" dirty="0">
              <a:latin typeface="+mj-lt"/>
            </a:endParaRPr>
          </a:p>
          <a:p>
            <a:pPr>
              <a:buClr>
                <a:schemeClr val="bg2"/>
              </a:buClr>
              <a:buFont typeface="Wingdings" panose="05000000000000000000" pitchFamily="2" charset="2"/>
              <a:buNone/>
            </a:pPr>
            <a:r>
              <a:rPr lang="en-US" dirty="0">
                <a:latin typeface="+mj-lt"/>
              </a:rPr>
              <a:t>The Pathway Model is designed to be an</a:t>
            </a:r>
            <a:r>
              <a:rPr lang="en-US" baseline="0" dirty="0">
                <a:latin typeface="+mj-lt"/>
              </a:rPr>
              <a:t> integrated model to explain problem gambling. </a:t>
            </a:r>
            <a:r>
              <a:rPr lang="en-US" sz="2800" dirty="0">
                <a:solidFill>
                  <a:schemeClr val="bg2"/>
                </a:solidFill>
                <a:latin typeface="Calibri" pitchFamily="34" charset="0"/>
                <a:cs typeface="Calibri" pitchFamily="34" charset="0"/>
              </a:rPr>
              <a:t>Problem gambling is not a unitary disorder. </a:t>
            </a:r>
            <a:r>
              <a:rPr lang="en-US" i="1" dirty="0">
                <a:solidFill>
                  <a:schemeClr val="bg2"/>
                </a:solidFill>
                <a:latin typeface="Calibri" pitchFamily="34" charset="0"/>
                <a:cs typeface="Calibri" pitchFamily="34" charset="0"/>
              </a:rPr>
              <a:t>It affects the person in multiple areas of their functioning.</a:t>
            </a:r>
          </a:p>
          <a:p>
            <a:pPr marL="594360" indent="-457200">
              <a:buClr>
                <a:schemeClr val="bg2"/>
              </a:buClr>
              <a:buFont typeface="Wingdings" panose="05000000000000000000" pitchFamily="2" charset="2"/>
              <a:buChar char="Ø"/>
            </a:pPr>
            <a:endParaRPr lang="en-US" sz="2800" dirty="0">
              <a:solidFill>
                <a:schemeClr val="bg2"/>
              </a:solidFill>
              <a:latin typeface="Calibri" pitchFamily="34" charset="0"/>
              <a:cs typeface="Calibri" pitchFamily="34" charset="0"/>
            </a:endParaRPr>
          </a:p>
          <a:p>
            <a:pPr>
              <a:buClr>
                <a:schemeClr val="bg2"/>
              </a:buClr>
              <a:buFont typeface="Wingdings" panose="05000000000000000000" pitchFamily="2" charset="2"/>
              <a:buNone/>
            </a:pPr>
            <a:r>
              <a:rPr lang="en-US" sz="2800" dirty="0">
                <a:solidFill>
                  <a:schemeClr val="bg2"/>
                </a:solidFill>
                <a:latin typeface="Calibri" pitchFamily="34" charset="0"/>
                <a:cs typeface="Calibri" pitchFamily="34" charset="0"/>
              </a:rPr>
              <a:t>It affects several subtypes of people who share several features in common. </a:t>
            </a:r>
            <a:r>
              <a:rPr lang="en-US" i="1" dirty="0">
                <a:solidFill>
                  <a:schemeClr val="bg2"/>
                </a:solidFill>
                <a:latin typeface="Calibri" pitchFamily="34" charset="0"/>
                <a:cs typeface="Calibri" pitchFamily="34" charset="0"/>
              </a:rPr>
              <a:t>Everyone will experience their own unique situations with commonalities from person to person. </a:t>
            </a:r>
            <a:r>
              <a:rPr lang="en-US" sz="2800" dirty="0">
                <a:solidFill>
                  <a:schemeClr val="bg2"/>
                </a:solidFill>
                <a:latin typeface="Calibri" pitchFamily="34" charset="0"/>
                <a:cs typeface="Calibri" pitchFamily="34" charset="0"/>
              </a:rPr>
              <a:t>Impaired control in gamblers appears in holistically affecting ways.</a:t>
            </a:r>
            <a:endParaRPr lang="en-US" sz="2800" dirty="0">
              <a:solidFill>
                <a:schemeClr val="bg2"/>
              </a:solidFill>
            </a:endParaRPr>
          </a:p>
          <a:p>
            <a:pPr defTabSz="966612">
              <a:defRPr/>
            </a:pPr>
            <a:r>
              <a:rPr lang="en-US" baseline="0" dirty="0">
                <a:latin typeface="+mj-lt"/>
              </a:rPr>
              <a:t>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90</a:t>
            </a:fld>
            <a:endParaRPr lang="en-US" dirty="0"/>
          </a:p>
        </p:txBody>
      </p:sp>
    </p:spTree>
    <p:extLst>
      <p:ext uri="{BB962C8B-B14F-4D97-AF65-F5344CB8AC3E}">
        <p14:creationId xmlns:p14="http://schemas.microsoft.com/office/powerpoint/2010/main" val="36394076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pathway identified in this model is that of the normal problem gambler. The normal problem gambler begins with an absence of premorbid psychopathology with their gambling because they have not gambled yet. Once gambling is introduced, they develop over time the presence of psychosocial problems. These problems directly  relate to the gambling activity and how it fits into the person’s life.</a:t>
            </a:r>
          </a:p>
        </p:txBody>
      </p:sp>
      <p:sp>
        <p:nvSpPr>
          <p:cNvPr id="4" name="Slide Number Placeholder 3"/>
          <p:cNvSpPr>
            <a:spLocks noGrp="1"/>
          </p:cNvSpPr>
          <p:nvPr>
            <p:ph type="sldNum" sz="quarter" idx="5"/>
          </p:nvPr>
        </p:nvSpPr>
        <p:spPr/>
        <p:txBody>
          <a:bodyPr/>
          <a:lstStyle/>
          <a:p>
            <a:fld id="{CAC5CBB3-188B-4F0D-B32F-00CEDCA48C8D}" type="slidenum">
              <a:rPr lang="en-US" smtClean="0"/>
              <a:t>91</a:t>
            </a:fld>
            <a:endParaRPr lang="en-US" dirty="0"/>
          </a:p>
        </p:txBody>
      </p:sp>
    </p:spTree>
    <p:extLst>
      <p:ext uri="{BB962C8B-B14F-4D97-AF65-F5344CB8AC3E}">
        <p14:creationId xmlns:p14="http://schemas.microsoft.com/office/powerpoint/2010/main" val="20729827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mj-lt"/>
                <a:cs typeface="Calibri" pitchFamily="34" charset="0"/>
              </a:rPr>
              <a:t>***</a:t>
            </a:r>
          </a:p>
          <a:p>
            <a:pPr defTabSz="966612">
              <a:defRPr/>
            </a:pPr>
            <a:endParaRPr lang="en-US" dirty="0">
              <a:latin typeface="+mj-lt"/>
              <a:cs typeface="Calibri" pitchFamily="34" charset="0"/>
            </a:endParaRPr>
          </a:p>
          <a:p>
            <a:pPr defTabSz="966612">
              <a:defRPr/>
            </a:pPr>
            <a:r>
              <a:rPr lang="en-US" dirty="0">
                <a:latin typeface="+mj-lt"/>
                <a:cs typeface="Calibri" pitchFamily="34" charset="0"/>
              </a:rPr>
              <a:t>The normal problem gambler develops a desire to gamble and continue gambling through their environment and learning. For them, gambling occurs because it is available, there is opportunity, and the activity is accessible. This gambler often has experienced big wins early in their playing career and wins often enough to make them believe they are good at the activity or that they are lucky. They start to believe that winning is possible, that their skill at these games is above average and makes them more competent in their play than other gamblers, and that luck or winning is an eventuality. This type of gambler is more likely to fixate on winning as something they cause to happen and then losses are simply situational. They may even dismiss the experience of losses and the money involved as a non-concern because they are earning goodwill amongst their inner circle each play, and that makes their next win closer in their mind as well. </a:t>
            </a:r>
          </a:p>
          <a:p>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92</a:t>
            </a:fld>
            <a:endParaRPr lang="en-US" dirty="0"/>
          </a:p>
        </p:txBody>
      </p:sp>
    </p:spTree>
    <p:extLst>
      <p:ext uri="{BB962C8B-B14F-4D97-AF65-F5344CB8AC3E}">
        <p14:creationId xmlns:p14="http://schemas.microsoft.com/office/powerpoint/2010/main" val="4948012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mj-lt"/>
                <a:cs typeface="Calibri" pitchFamily="34" charset="0"/>
              </a:rPr>
              <a:t>Even though winnings are few and far between, this type of gambler will continue to chase in an effort to restore their belief that winning will eventually</a:t>
            </a:r>
            <a:r>
              <a:rPr lang="en-US" baseline="0" dirty="0">
                <a:latin typeface="+mj-lt"/>
                <a:cs typeface="Calibri" pitchFamily="34" charset="0"/>
              </a:rPr>
              <a:t> happen. Financial pressures related to their losses only serve to increase their playing habits. This person may have no pre-existing history of symptoms or treatment before their gambling career began. However, the increased pressures from losing will lead to visible signs of depression, anxiety, coping through increased use of alcohol or other substances. This path can begin at any age, and is often started through exposure to gambling locally, or through family and friends.</a:t>
            </a:r>
            <a:endParaRPr lang="en-US" dirty="0">
              <a:latin typeface="+mj-lt"/>
              <a:cs typeface="Calibri" pitchFamily="34" charset="0"/>
            </a:endParaRPr>
          </a:p>
          <a:p>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93</a:t>
            </a:fld>
            <a:endParaRPr lang="en-US" dirty="0"/>
          </a:p>
        </p:txBody>
      </p:sp>
    </p:spTree>
    <p:extLst>
      <p:ext uri="{BB962C8B-B14F-4D97-AF65-F5344CB8AC3E}">
        <p14:creationId xmlns:p14="http://schemas.microsoft.com/office/powerpoint/2010/main" val="34675177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solidFill>
                <a:schemeClr val="bg2"/>
              </a:solidFill>
              <a:latin typeface="Calibri" pitchFamily="34" charset="0"/>
              <a:cs typeface="Calibri" pitchFamily="34" charset="0"/>
            </a:endParaRPr>
          </a:p>
          <a:p>
            <a:r>
              <a:rPr lang="en-US" dirty="0"/>
              <a:t>Prognosis for this type of gambler can be more positive than with other types. This is attributed to this type of gambler being capable of deeper insight into how their problem</a:t>
            </a:r>
            <a:r>
              <a:rPr lang="en-US" baseline="0" dirty="0"/>
              <a:t> works. These realizations make it more likely the normal problem gambler will seek treatment on their own, and also increases the chance of treatment compliance and success over time. One key positive element with this type of gambler is their ability to self-regulate their moods and coping strategies deliberately as they learn new concepts and educate themselves in treatment.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94</a:t>
            </a:fld>
            <a:endParaRPr lang="en-US" dirty="0"/>
          </a:p>
        </p:txBody>
      </p:sp>
    </p:spTree>
    <p:extLst>
      <p:ext uri="{BB962C8B-B14F-4D97-AF65-F5344CB8AC3E}">
        <p14:creationId xmlns:p14="http://schemas.microsoft.com/office/powerpoint/2010/main" val="3112473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pathway is the “emotionally disturbed” gambler. These types of gamblers typically have a higher difficulty dealing with stress and crisis situations. They may suffer from anxiety or depression and use gambling to escape and avoid unwanted emotions rather than addressing their situation directly. </a:t>
            </a:r>
          </a:p>
        </p:txBody>
      </p:sp>
      <p:sp>
        <p:nvSpPr>
          <p:cNvPr id="4" name="Slide Number Placeholder 3"/>
          <p:cNvSpPr>
            <a:spLocks noGrp="1"/>
          </p:cNvSpPr>
          <p:nvPr>
            <p:ph type="sldNum" sz="quarter" idx="5"/>
          </p:nvPr>
        </p:nvSpPr>
        <p:spPr/>
        <p:txBody>
          <a:bodyPr/>
          <a:lstStyle/>
          <a:p>
            <a:fld id="{CAC5CBB3-188B-4F0D-B32F-00CEDCA48C8D}" type="slidenum">
              <a:rPr lang="en-US" smtClean="0"/>
              <a:t>95</a:t>
            </a:fld>
            <a:endParaRPr lang="en-US" dirty="0"/>
          </a:p>
        </p:txBody>
      </p:sp>
    </p:spTree>
    <p:extLst>
      <p:ext uri="{BB962C8B-B14F-4D97-AF65-F5344CB8AC3E}">
        <p14:creationId xmlns:p14="http://schemas.microsoft.com/office/powerpoint/2010/main" val="19934487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Their escape is often rooted in</a:t>
            </a:r>
            <a:r>
              <a:rPr lang="en-US" baseline="0" dirty="0"/>
              <a:t> difficult personal histories</a:t>
            </a:r>
            <a:r>
              <a:rPr lang="en-US" dirty="0"/>
              <a:t>, and they will often fail to effectively monitor their more difficult experiences, such as traumas or abuse</a:t>
            </a:r>
            <a:r>
              <a:rPr lang="en-US" baseline="0" dirty="0"/>
              <a:t> they have experienced, troubled upbringings, and lack of adequate role models. Due to their history and environments, they typically will have high levels of insecurity, low self-esteem, and a hypersensitive perception of rejection.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96</a:t>
            </a:fld>
            <a:endParaRPr lang="en-US" dirty="0"/>
          </a:p>
        </p:txBody>
      </p:sp>
    </p:spTree>
    <p:extLst>
      <p:ext uri="{BB962C8B-B14F-4D97-AF65-F5344CB8AC3E}">
        <p14:creationId xmlns:p14="http://schemas.microsoft.com/office/powerpoint/2010/main" val="24680908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becomes an emotional escape for the psychologically vulnerable gambler. The playing becomes a source of distraction from their personal issues, and allows a rare feeling of enjoyment, excitement, or other positive emotions. This type of gambler will often dissociate, losing themselves in the experience of playing due to the positive nature of the emotions they only get when gambling. This escape becomes an unmonitored form of self-medication, and often has deep financial cost. This cost can become acceptable in the mind of the gambler, even going as far as rationalizing the expense as a way to get even with people they blame for their negative emotions. When they experience a crisis, gambling will become to go to activity, and way of preserving their safety or mental well-being, while at the same time causing more damage. Due to the extensive ramifications</a:t>
            </a:r>
            <a:r>
              <a:rPr lang="en-US" baseline="0" dirty="0"/>
              <a:t> of their emotional detachment, abstinence is often the most effective goal for a treatment provider to work towards with this type of gambler.</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97</a:t>
            </a:fld>
            <a:endParaRPr lang="en-US" dirty="0"/>
          </a:p>
        </p:txBody>
      </p:sp>
    </p:spTree>
    <p:extLst>
      <p:ext uri="{BB962C8B-B14F-4D97-AF65-F5344CB8AC3E}">
        <p14:creationId xmlns:p14="http://schemas.microsoft.com/office/powerpoint/2010/main" val="15189669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pathway</a:t>
            </a:r>
            <a:r>
              <a:rPr lang="en-US" baseline="0" dirty="0"/>
              <a:t> is that of the impulsive gambler. This small group of gamblers present with a history of wide-ranging impulsive behaviors beginning in childhood. They often have problems with learning or concentrating in school and may have struggled in academic settings due to an overactive thought process and a needs for excessive levels of mental stimulation. </a:t>
            </a:r>
            <a:r>
              <a:rPr lang="en-US" dirty="0"/>
              <a:t> This is due to their predisposing factors regarding dysfunction at the neurological or personality levels, making it more likely a need would be met through involvement with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98</a:t>
            </a:fld>
            <a:endParaRPr lang="en-US" dirty="0"/>
          </a:p>
        </p:txBody>
      </p:sp>
    </p:spTree>
    <p:extLst>
      <p:ext uri="{BB962C8B-B14F-4D97-AF65-F5344CB8AC3E}">
        <p14:creationId xmlns:p14="http://schemas.microsoft.com/office/powerpoint/2010/main" val="2418200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biological difficulties this kind of gambler experiences causes a variety of common complaints across normal life. They are easily bored, enjoy new activities, and don’t understand or consider the consequences of their actions. Boredom will also impact their life through the inability to maintain employment. They will often be used to the authority figures in their life reminding them they have difficulties with focus, which increases the mental reward they get from focusing on games such as those offered in gambling settings. This becomes expensive, since the cost of feeling normal is the time and hefty price of continuing to place bets and spend money on games like a slot machine, for example.</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99</a:t>
            </a:fld>
            <a:endParaRPr lang="en-US" dirty="0"/>
          </a:p>
        </p:txBody>
      </p:sp>
    </p:spTree>
    <p:extLst>
      <p:ext uri="{BB962C8B-B14F-4D97-AF65-F5344CB8AC3E}">
        <p14:creationId xmlns:p14="http://schemas.microsoft.com/office/powerpoint/2010/main" val="1709081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3/4/2021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18659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1837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5106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0" name="Straight Connector 9">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284150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3486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11460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2" name="Straight Connector 11">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251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85930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6" name="Straight Connector 5">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4494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0732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8233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dirty="0"/>
          </a:p>
        </p:txBody>
      </p:sp>
    </p:spTree>
    <p:extLst>
      <p:ext uri="{BB962C8B-B14F-4D97-AF65-F5344CB8AC3E}">
        <p14:creationId xmlns:p14="http://schemas.microsoft.com/office/powerpoint/2010/main" val="20842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amblersanonymous.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video" Target="https://www.youtube.com/embed/9sJhWqiW1Yk?feature=oembed" TargetMode="External"/><Relationship Id="rId4" Type="http://schemas.openxmlformats.org/officeDocument/2006/relationships/image" Target="../media/image58.jpe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61.png"/><Relationship Id="rId4" Type="http://schemas.openxmlformats.org/officeDocument/2006/relationships/image" Target="../media/image60.jpg"/></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hyperlink" Target="http://www.bariatric-surgery-source.com/8-years-postweight-loss-surgery-and-out-of-control.html"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png"/></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10" Type="http://schemas.openxmlformats.org/officeDocument/2006/relationships/image" Target="../media/image83.png"/><Relationship Id="rId4" Type="http://schemas.openxmlformats.org/officeDocument/2006/relationships/diagramLayout" Target="../diagrams/layout18.xml"/><Relationship Id="rId9" Type="http://schemas.microsoft.com/office/2007/relationships/hdphoto" Target="../media/hdphoto2.wdp"/></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41.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4.png"/><Relationship Id="rId17" Type="http://schemas.openxmlformats.org/officeDocument/2006/relationships/image" Target="../media/image21.svg"/><Relationship Id="rId2" Type="http://schemas.openxmlformats.org/officeDocument/2006/relationships/notesSlide" Target="../notesSlides/notesSlide25.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5.svg"/><Relationship Id="rId5" Type="http://schemas.openxmlformats.org/officeDocument/2006/relationships/diagramQuickStyle" Target="../diagrams/quickStyle6.xml"/><Relationship Id="rId1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diagramLayout" Target="../diagrams/layout6.xml"/><Relationship Id="rId9" Type="http://schemas.openxmlformats.org/officeDocument/2006/relationships/image" Target="../media/image13.svg"/><Relationship Id="rId1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dpgtraining.az.gov/Portals/0/Resources/BBGS%20Questionnaire.pdf?ver=H25T-SDZihmldcs_LOkBdA%3d%3d" TargetMode="External"/><Relationship Id="rId3" Type="http://schemas.openxmlformats.org/officeDocument/2006/relationships/hyperlink" Target="https://dpgtraining.az.gov/Portals/0/Resources/National%20Gambling%20Prevalence%20Study%20(1999).pdf" TargetMode="External"/><Relationship Id="rId7" Type="http://schemas.openxmlformats.org/officeDocument/2006/relationships/hyperlink" Target="https://dpgtraining.az.gov/Portals/0/Resources/nods_full.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pgtraining.az.gov/Portals/0/Resources/SOGS_RA.pdf" TargetMode="External"/><Relationship Id="rId5" Type="http://schemas.openxmlformats.org/officeDocument/2006/relationships/hyperlink" Target="https://dpgtraining.az.gov/Portals/0/Resources/SOGS.pdf" TargetMode="External"/><Relationship Id="rId4" Type="http://schemas.openxmlformats.org/officeDocument/2006/relationships/hyperlink" Target="https://dpgtraining.az.gov/Portals/0/Resources/Blasczynski%20(2002)%20-%20Pathways%20Model%20of%20Problem.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chart" Target="../charts/chart1.xml"/><Relationship Id="rId7" Type="http://schemas.openxmlformats.org/officeDocument/2006/relationships/diagramColors" Target="../diagrams/colors7.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www.youtube.com/embed/ssBDDgZ5gmM?feature=oembed" TargetMode="Externa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ideo" Target="https://www.youtube.com/embed/WuR7uV391b8?feature=oembed" TargetMode="Externa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notesSlide" Target="../notesSlides/notesSlide74.xml"/><Relationship Id="rId4" Type="http://schemas.openxmlformats.org/officeDocument/2006/relationships/tags" Target="../tags/tag4.xml"/><Relationship Id="rId9"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video" Target="https://www.youtube.com/embed/_Yvi5aJ3kbE?feature=oembed" TargetMode="External"/><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14.png"/><Relationship Id="rId17" Type="http://schemas.openxmlformats.org/officeDocument/2006/relationships/image" Target="../media/image21.svg"/><Relationship Id="rId2" Type="http://schemas.openxmlformats.org/officeDocument/2006/relationships/notesSlide" Target="../notesSlides/notesSlide81.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image" Target="../media/image15.svg"/><Relationship Id="rId5" Type="http://schemas.openxmlformats.org/officeDocument/2006/relationships/diagramQuickStyle" Target="../diagrams/quickStyle13.xml"/><Relationship Id="rId1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diagramLayout" Target="../diagrams/layout13.xml"/><Relationship Id="rId9" Type="http://schemas.openxmlformats.org/officeDocument/2006/relationships/image" Target="../media/image13.svg"/><Relationship Id="rId14" Type="http://schemas.openxmlformats.org/officeDocument/2006/relationships/image" Target="../media/image15.pn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theconversation.com/has-a-deluge-of-tv-gambling-ads-made-britain-a-nation-of-problem-punters-62227" TargetMode="Externa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pixabay.com/en/away-forest-forest-path-mood-trees-2660117/"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pixabay.com/en/away-forest-forest-path-mood-trees-2660117/"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s://pixabay.com/en/away-forest-forest-path-mood-trees-2660117/"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813028"/>
            <a:ext cx="9144000" cy="564006"/>
          </a:xfrm>
        </p:spPr>
        <p:txBody>
          <a:bodyPr>
            <a:normAutofit/>
          </a:bodyPr>
          <a:lstStyle/>
          <a:p>
            <a:r>
              <a:rPr lang="en-US" sz="3200" dirty="0"/>
              <a:t>Module 1: Introduction to Gambling Issues</a:t>
            </a:r>
            <a:endParaRPr lang="en-US" sz="3200" dirty="0">
              <a:solidFill>
                <a:schemeClr val="bg1"/>
              </a:solidFill>
            </a:endParaRP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2020</a:t>
            </a:r>
          </a:p>
        </p:txBody>
      </p:sp>
    </p:spTree>
    <p:extLst>
      <p:ext uri="{BB962C8B-B14F-4D97-AF65-F5344CB8AC3E}">
        <p14:creationId xmlns:p14="http://schemas.microsoft.com/office/powerpoint/2010/main" val="39409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CF41AB-ACC2-4C70-ACF9-6C7A8D588C9C}"/>
              </a:ext>
            </a:extLst>
          </p:cNvPr>
          <p:cNvSpPr>
            <a:spLocks noGrp="1"/>
          </p:cNvSpPr>
          <p:nvPr>
            <p:ph type="title"/>
          </p:nvPr>
        </p:nvSpPr>
        <p:spPr/>
        <p:txBody>
          <a:bodyPr>
            <a:normAutofit/>
          </a:bodyPr>
          <a:lstStyle/>
          <a:p>
            <a:r>
              <a:rPr lang="en-US" sz="4000" dirty="0"/>
              <a:t>Preparatory Readings for Gambling Counselors</a:t>
            </a:r>
          </a:p>
        </p:txBody>
      </p:sp>
      <p:sp>
        <p:nvSpPr>
          <p:cNvPr id="6" name="Content Placeholder 5">
            <a:extLst>
              <a:ext uri="{FF2B5EF4-FFF2-40B4-BE49-F238E27FC236}">
                <a16:creationId xmlns:a16="http://schemas.microsoft.com/office/drawing/2014/main" id="{C7195A35-7E80-4D43-811C-6720A55E4482}"/>
              </a:ext>
            </a:extLst>
          </p:cNvPr>
          <p:cNvSpPr>
            <a:spLocks noGrp="1"/>
          </p:cNvSpPr>
          <p:nvPr>
            <p:ph sz="half" idx="1"/>
          </p:nvPr>
        </p:nvSpPr>
        <p:spPr>
          <a:xfrm>
            <a:off x="838200" y="2037521"/>
            <a:ext cx="5181600" cy="4139441"/>
          </a:xfrm>
        </p:spPr>
        <p:txBody>
          <a:bodyPr>
            <a:normAutofit/>
          </a:bodyPr>
          <a:lstStyle/>
          <a:p>
            <a:pPr>
              <a:buFont typeface="Wingdings" panose="05000000000000000000" pitchFamily="2" charset="2"/>
              <a:buChar char="ü"/>
            </a:pPr>
            <a:r>
              <a:rPr lang="en-US" sz="2400" dirty="0"/>
              <a:t>Pathological Gambling: Etiology, Comorbidity, &amp; Treatment</a:t>
            </a:r>
          </a:p>
          <a:p>
            <a:pPr lvl="1"/>
            <a:r>
              <a:rPr lang="en-US" sz="2000" dirty="0"/>
              <a:t>By Nancy Petry (2006) </a:t>
            </a:r>
          </a:p>
          <a:p>
            <a:pPr lvl="1"/>
            <a:endParaRPr lang="en-US" sz="2000" dirty="0"/>
          </a:p>
          <a:p>
            <a:pPr>
              <a:buFont typeface="Wingdings" panose="05000000000000000000" pitchFamily="2" charset="2"/>
              <a:buChar char="ü"/>
            </a:pPr>
            <a:r>
              <a:rPr lang="en-US" sz="2400" dirty="0"/>
              <a:t>Counseling Problem Gamblers</a:t>
            </a:r>
          </a:p>
          <a:p>
            <a:pPr lvl="1"/>
            <a:r>
              <a:rPr lang="en-US" sz="2000" dirty="0"/>
              <a:t>By Joseph Ciarrochi (2002)</a:t>
            </a:r>
          </a:p>
          <a:p>
            <a:pPr lvl="1"/>
            <a:endParaRPr lang="en-US" sz="2000" dirty="0"/>
          </a:p>
          <a:p>
            <a:pPr>
              <a:buFont typeface="Wingdings" panose="05000000000000000000" pitchFamily="2" charset="2"/>
              <a:buChar char="ü"/>
            </a:pPr>
            <a:r>
              <a:rPr lang="en-US" sz="2400" dirty="0"/>
              <a:t>When Luck Runs Out</a:t>
            </a:r>
          </a:p>
          <a:p>
            <a:pPr lvl="1"/>
            <a:r>
              <a:rPr lang="en-US" sz="2000" dirty="0"/>
              <a:t>By Robert Custer (1986)</a:t>
            </a:r>
          </a:p>
          <a:p>
            <a:pPr lvl="1"/>
            <a:endParaRPr lang="en-US" sz="2000" dirty="0"/>
          </a:p>
          <a:p>
            <a:pPr lvl="1"/>
            <a:endParaRPr lang="en-US" sz="2000" dirty="0"/>
          </a:p>
        </p:txBody>
      </p:sp>
      <p:sp>
        <p:nvSpPr>
          <p:cNvPr id="7" name="Content Placeholder 6">
            <a:extLst>
              <a:ext uri="{FF2B5EF4-FFF2-40B4-BE49-F238E27FC236}">
                <a16:creationId xmlns:a16="http://schemas.microsoft.com/office/drawing/2014/main" id="{C3EEAD96-8410-4006-A7D9-5D9C08F1628A}"/>
              </a:ext>
            </a:extLst>
          </p:cNvPr>
          <p:cNvSpPr>
            <a:spLocks noGrp="1"/>
          </p:cNvSpPr>
          <p:nvPr>
            <p:ph sz="half" idx="2"/>
          </p:nvPr>
        </p:nvSpPr>
        <p:spPr>
          <a:xfrm>
            <a:off x="6172200" y="2037521"/>
            <a:ext cx="5181600" cy="4139442"/>
          </a:xfrm>
        </p:spPr>
        <p:txBody>
          <a:bodyPr>
            <a:normAutofit/>
          </a:bodyPr>
          <a:lstStyle/>
          <a:p>
            <a:r>
              <a:rPr lang="en-US" sz="2000" dirty="0"/>
              <a:t>The Gamblers Anonymous Combo Book</a:t>
            </a:r>
          </a:p>
          <a:p>
            <a:pPr lvl="1"/>
            <a:r>
              <a:rPr lang="en-US" sz="1800" dirty="0">
                <a:hlinkClick r:id="rId3"/>
              </a:rPr>
              <a:t>www.gamblersanonymous.org</a:t>
            </a:r>
            <a:r>
              <a:rPr lang="en-US" sz="1800" dirty="0"/>
              <a:t> </a:t>
            </a:r>
          </a:p>
          <a:p>
            <a:endParaRPr lang="en-US" sz="2000" dirty="0"/>
          </a:p>
          <a:p>
            <a:r>
              <a:rPr lang="en-US" sz="2000" dirty="0"/>
              <a:t>The Gambling Addiction Client Workbook (3</a:t>
            </a:r>
            <a:r>
              <a:rPr lang="en-US" sz="2000" baseline="30000" dirty="0"/>
              <a:t>rd</a:t>
            </a:r>
            <a:r>
              <a:rPr lang="en-US" sz="2000" dirty="0"/>
              <a:t> Edition)</a:t>
            </a:r>
          </a:p>
          <a:p>
            <a:pPr lvl="1"/>
            <a:r>
              <a:rPr lang="en-US" sz="1800" dirty="0"/>
              <a:t>By Robert Perkinson (2017)</a:t>
            </a:r>
          </a:p>
          <a:p>
            <a:endParaRPr lang="en-US" sz="2000" dirty="0"/>
          </a:p>
          <a:p>
            <a:r>
              <a:rPr lang="en-US" sz="2000" dirty="0"/>
              <a:t>Gambling Patient Placement Criteria (GPPC): A Guide to Placing Problem Gamblers at the Optimum Level of Care</a:t>
            </a:r>
          </a:p>
          <a:p>
            <a:pPr lvl="1"/>
            <a:r>
              <a:rPr lang="en-US" sz="1800" dirty="0"/>
              <a:t>Quirk et al. (2010)</a:t>
            </a:r>
          </a:p>
        </p:txBody>
      </p:sp>
      <p:sp>
        <p:nvSpPr>
          <p:cNvPr id="8" name="TextBox 7">
            <a:extLst>
              <a:ext uri="{FF2B5EF4-FFF2-40B4-BE49-F238E27FC236}">
                <a16:creationId xmlns:a16="http://schemas.microsoft.com/office/drawing/2014/main" id="{55E534FF-376C-4A19-8F92-59FC26AC9312}"/>
              </a:ext>
            </a:extLst>
          </p:cNvPr>
          <p:cNvSpPr txBox="1"/>
          <p:nvPr/>
        </p:nvSpPr>
        <p:spPr>
          <a:xfrm>
            <a:off x="1000965" y="1502459"/>
            <a:ext cx="10352835" cy="646331"/>
          </a:xfrm>
          <a:prstGeom prst="rect">
            <a:avLst/>
          </a:prstGeom>
          <a:noFill/>
        </p:spPr>
        <p:txBody>
          <a:bodyPr wrap="none" rtlCol="0">
            <a:spAutoFit/>
          </a:bodyPr>
          <a:lstStyle/>
          <a:p>
            <a:r>
              <a:rPr lang="en-US" dirty="0">
                <a:solidFill>
                  <a:schemeClr val="bg1"/>
                </a:solidFill>
              </a:rPr>
              <a:t>The following books are helpful to review in your preparation for becoming a Certified Gambling Counselor…</a:t>
            </a:r>
          </a:p>
          <a:p>
            <a:endParaRPr lang="en-US" dirty="0">
              <a:solidFill>
                <a:schemeClr val="bg1"/>
              </a:solidFill>
            </a:endParaRPr>
          </a:p>
        </p:txBody>
      </p:sp>
    </p:spTree>
    <p:extLst>
      <p:ext uri="{BB962C8B-B14F-4D97-AF65-F5344CB8AC3E}">
        <p14:creationId xmlns:p14="http://schemas.microsoft.com/office/powerpoint/2010/main" val="6474244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2B19-5641-4F8D-9137-3DB68C4EB727}"/>
              </a:ext>
            </a:extLst>
          </p:cNvPr>
          <p:cNvSpPr>
            <a:spLocks noGrp="1"/>
          </p:cNvSpPr>
          <p:nvPr>
            <p:ph type="title"/>
          </p:nvPr>
        </p:nvSpPr>
        <p:spPr>
          <a:xfrm>
            <a:off x="762000" y="153969"/>
            <a:ext cx="5314536" cy="1325563"/>
          </a:xfrm>
        </p:spPr>
        <p:txBody>
          <a:bodyPr>
            <a:normAutofit/>
          </a:bodyPr>
          <a:lstStyle/>
          <a:p>
            <a:pPr algn="ctr"/>
            <a:r>
              <a:rPr lang="en-US" sz="3200" dirty="0">
                <a:solidFill>
                  <a:schemeClr val="tx1"/>
                </a:solidFill>
              </a:rPr>
              <a:t>“Biologically Dysfunctional” Gambling</a:t>
            </a:r>
          </a:p>
        </p:txBody>
      </p:sp>
      <p:sp>
        <p:nvSpPr>
          <p:cNvPr id="3" name="Content Placeholder 2">
            <a:extLst>
              <a:ext uri="{FF2B5EF4-FFF2-40B4-BE49-F238E27FC236}">
                <a16:creationId xmlns:a16="http://schemas.microsoft.com/office/drawing/2014/main" id="{928D6CA5-604E-4760-AA05-CD8251763C21}"/>
              </a:ext>
            </a:extLst>
          </p:cNvPr>
          <p:cNvSpPr>
            <a:spLocks noGrp="1"/>
          </p:cNvSpPr>
          <p:nvPr>
            <p:ph idx="1"/>
          </p:nvPr>
        </p:nvSpPr>
        <p:spPr>
          <a:xfrm>
            <a:off x="762000" y="1696277"/>
            <a:ext cx="5609220" cy="4359965"/>
          </a:xfrm>
        </p:spPr>
        <p:txBody>
          <a:bodyPr anchor="t">
            <a:normAutofit/>
          </a:bodyPr>
          <a:lstStyle/>
          <a:p>
            <a:endParaRPr lang="en-US" dirty="0"/>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p:txBody>
      </p:sp>
      <p:sp>
        <p:nvSpPr>
          <p:cNvPr id="14"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7A2AE5D-FACF-4D7B-865E-A4C7831F9007}"/>
              </a:ext>
            </a:extLst>
          </p:cNvPr>
          <p:cNvPicPr>
            <a:picLocks noChangeAspect="1"/>
          </p:cNvPicPr>
          <p:nvPr/>
        </p:nvPicPr>
        <p:blipFill rotWithShape="1">
          <a:blip r:embed="rId3">
            <a:extLst>
              <a:ext uri="{28A0092B-C50C-407E-A947-70E740481C1C}">
                <a14:useLocalDpi xmlns:a14="http://schemas.microsoft.com/office/drawing/2010/main" val="0"/>
              </a:ext>
            </a:extLst>
          </a:blip>
          <a:srcRect l="18030" r="18030"/>
          <a:stretch/>
        </p:blipFill>
        <p:spPr>
          <a:xfrm>
            <a:off x="6766560"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Content Placeholder 2">
            <a:extLst>
              <a:ext uri="{FF2B5EF4-FFF2-40B4-BE49-F238E27FC236}">
                <a16:creationId xmlns:a16="http://schemas.microsoft.com/office/drawing/2014/main" id="{3FE51769-A6E1-4AD0-AE34-37375156DF66}"/>
              </a:ext>
            </a:extLst>
          </p:cNvPr>
          <p:cNvSpPr txBox="1">
            <a:spLocks/>
          </p:cNvSpPr>
          <p:nvPr/>
        </p:nvSpPr>
        <p:spPr>
          <a:xfrm>
            <a:off x="914400" y="1848677"/>
            <a:ext cx="5609220" cy="43599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361188" indent="-342900">
              <a:spcBef>
                <a:spcPct val="20000"/>
              </a:spcBef>
              <a:buSzPct val="60000"/>
            </a:pPr>
            <a:endParaRPr lang="en-US" sz="2000" dirty="0">
              <a:solidFill>
                <a:schemeClr val="tx1"/>
              </a:solidFill>
            </a:endParaRPr>
          </a:p>
        </p:txBody>
      </p:sp>
      <p:sp>
        <p:nvSpPr>
          <p:cNvPr id="9" name="Content Placeholder 2">
            <a:extLst>
              <a:ext uri="{FF2B5EF4-FFF2-40B4-BE49-F238E27FC236}">
                <a16:creationId xmlns:a16="http://schemas.microsoft.com/office/drawing/2014/main" id="{46043665-8D0F-40D0-93D3-266E6F165E98}"/>
              </a:ext>
            </a:extLst>
          </p:cNvPr>
          <p:cNvSpPr txBox="1">
            <a:spLocks/>
          </p:cNvSpPr>
          <p:nvPr/>
        </p:nvSpPr>
        <p:spPr bwMode="auto">
          <a:xfrm>
            <a:off x="745860" y="1586677"/>
            <a:ext cx="5625360" cy="435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45719" tIns="45719" rIns="45719" bIns="45719" numCol="1" anchor="t" anchorCtr="0" compatLnSpc="1">
            <a:prstTxWarp prst="textNoShape">
              <a:avLst/>
            </a:prstTxWarp>
            <a:noAutofit/>
          </a:bodyPr>
          <a:lstStyle>
            <a:lvl1pPr marL="70643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1pPr>
            <a:lvl2pPr marL="110648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2pPr>
            <a:lvl3pPr marL="150653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3pPr>
            <a:lvl4pPr marL="190658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4pPr>
            <a:lvl5pPr marL="230663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5pPr>
            <a:lvl6pPr marL="2720313"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6pPr>
            <a:lvl7pPr marL="3131789"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7pPr>
            <a:lvl8pPr marL="3543265"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8pPr>
            <a:lvl9pPr marL="3954740"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9pPr>
          </a:lstStyle>
          <a:p>
            <a:pPr marL="285750" indent="-285750" eaLnBrk="1" fontAlgn="auto" hangingPunct="1">
              <a:spcBef>
                <a:spcPts val="0"/>
              </a:spcBef>
              <a:spcAft>
                <a:spcPts val="0"/>
              </a:spcAft>
              <a:buClrTx/>
              <a:buSzTx/>
            </a:pPr>
            <a:r>
              <a:rPr lang="en-US" sz="1900" dirty="0"/>
              <a:t>May experiment with drugs and alcohol at early age</a:t>
            </a:r>
          </a:p>
          <a:p>
            <a:pPr marL="285750" indent="-285750" eaLnBrk="1" fontAlgn="auto" hangingPunct="1">
              <a:spcBef>
                <a:spcPts val="0"/>
              </a:spcBef>
              <a:spcAft>
                <a:spcPts val="0"/>
              </a:spcAft>
              <a:buClrTx/>
              <a:buSzTx/>
            </a:pPr>
            <a:endParaRPr lang="en-US" sz="1900" dirty="0"/>
          </a:p>
          <a:p>
            <a:pPr marL="285750" indent="-285750" eaLnBrk="1" fontAlgn="auto" hangingPunct="1">
              <a:spcBef>
                <a:spcPts val="0"/>
              </a:spcBef>
              <a:spcAft>
                <a:spcPts val="0"/>
              </a:spcAft>
              <a:buClrTx/>
              <a:buSzTx/>
            </a:pPr>
            <a:r>
              <a:rPr lang="en-US" sz="1900" dirty="0"/>
              <a:t>May have difficulty holding job for any length of time</a:t>
            </a:r>
          </a:p>
          <a:p>
            <a:pPr marL="285750" indent="-285750" eaLnBrk="1" fontAlgn="auto" hangingPunct="1">
              <a:spcBef>
                <a:spcPts val="0"/>
              </a:spcBef>
              <a:spcAft>
                <a:spcPts val="0"/>
              </a:spcAft>
              <a:buClrTx/>
              <a:buSzTx/>
            </a:pPr>
            <a:endParaRPr lang="en-US" sz="1900" dirty="0"/>
          </a:p>
          <a:p>
            <a:pPr marL="285750" indent="-285750" eaLnBrk="1" fontAlgn="auto" hangingPunct="1">
              <a:spcBef>
                <a:spcPts val="0"/>
              </a:spcBef>
              <a:spcAft>
                <a:spcPts val="0"/>
              </a:spcAft>
              <a:buClrTx/>
              <a:buSzTx/>
            </a:pPr>
            <a:r>
              <a:rPr lang="en-US" sz="1900" dirty="0"/>
              <a:t>Gambling starts at much earlier age and can lead to financial trouble rapidly</a:t>
            </a:r>
          </a:p>
          <a:p>
            <a:pPr marL="285750" indent="-285750" eaLnBrk="1" fontAlgn="auto" hangingPunct="1">
              <a:spcBef>
                <a:spcPts val="0"/>
              </a:spcBef>
              <a:spcAft>
                <a:spcPts val="0"/>
              </a:spcAft>
              <a:buClrTx/>
              <a:buSzTx/>
            </a:pPr>
            <a:endParaRPr lang="en-US" sz="1900" dirty="0"/>
          </a:p>
          <a:p>
            <a:pPr marL="285750" indent="-285750" eaLnBrk="1" fontAlgn="auto" hangingPunct="1">
              <a:spcBef>
                <a:spcPts val="0"/>
              </a:spcBef>
              <a:spcAft>
                <a:spcPts val="0"/>
              </a:spcAft>
              <a:buClrTx/>
              <a:buSzTx/>
            </a:pPr>
            <a:r>
              <a:rPr lang="en-US" sz="1900" dirty="0"/>
              <a:t>Gambling may occur in binges; may be with drinking binges </a:t>
            </a:r>
          </a:p>
          <a:p>
            <a:pPr marL="285750" indent="-285750" eaLnBrk="1" fontAlgn="auto" hangingPunct="1">
              <a:spcBef>
                <a:spcPts val="0"/>
              </a:spcBef>
              <a:spcAft>
                <a:spcPts val="0"/>
              </a:spcAft>
              <a:buClrTx/>
              <a:buSzTx/>
            </a:pPr>
            <a:endParaRPr lang="en-US" sz="1900" dirty="0"/>
          </a:p>
          <a:p>
            <a:pPr marL="285750" indent="-285750" eaLnBrk="1" fontAlgn="auto" hangingPunct="1">
              <a:spcBef>
                <a:spcPts val="0"/>
              </a:spcBef>
              <a:spcAft>
                <a:spcPts val="0"/>
              </a:spcAft>
              <a:buClrTx/>
              <a:buSzTx/>
            </a:pPr>
            <a:r>
              <a:rPr lang="en-US" sz="1900" dirty="0"/>
              <a:t>Important they obtain counseling and are likely to benefit from treatment and possibly from medication</a:t>
            </a:r>
          </a:p>
          <a:p>
            <a:pPr marL="285750" marR="0" lvl="0" indent="-285750" algn="l" defTabSz="914400" rtl="0" eaLnBrk="1" fontAlgn="auto" latinLnBrk="0" hangingPunct="1">
              <a:lnSpc>
                <a:spcPct val="100000"/>
              </a:lnSpc>
              <a:spcBef>
                <a:spcPts val="0"/>
              </a:spcBef>
              <a:spcAft>
                <a:spcPts val="0"/>
              </a:spcAft>
              <a:buClrTx/>
              <a:buSzTx/>
              <a:buFont typeface="Gill Sans" charset="0"/>
              <a:buChar char="•"/>
              <a:tabLst/>
              <a:defRPr/>
            </a:pPr>
            <a:endParaRPr kumimoji="0" lang="en-US" sz="19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Gill Sans" charset="0"/>
            </a:endParaRPr>
          </a:p>
        </p:txBody>
      </p:sp>
    </p:spTree>
    <p:extLst>
      <p:ext uri="{BB962C8B-B14F-4D97-AF65-F5344CB8AC3E}">
        <p14:creationId xmlns:p14="http://schemas.microsoft.com/office/powerpoint/2010/main" val="1985382990"/>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A804-17B6-4184-9B9F-00F9186216FE}"/>
              </a:ext>
            </a:extLst>
          </p:cNvPr>
          <p:cNvSpPr>
            <a:spLocks noGrp="1"/>
          </p:cNvSpPr>
          <p:nvPr>
            <p:ph type="title" idx="4294967295"/>
          </p:nvPr>
        </p:nvSpPr>
        <p:spPr>
          <a:xfrm>
            <a:off x="838200" y="2766218"/>
            <a:ext cx="10515600" cy="1325563"/>
          </a:xfrm>
        </p:spPr>
        <p:txBody>
          <a:bodyPr/>
          <a:lstStyle/>
          <a:p>
            <a:pPr algn="ctr"/>
            <a:r>
              <a:rPr lang="en-US" dirty="0"/>
              <a:t>Video Lecture 4: The Pathways Model </a:t>
            </a:r>
          </a:p>
        </p:txBody>
      </p:sp>
      <p:pic>
        <p:nvPicPr>
          <p:cNvPr id="3" name="Online Media 2" title="Lecture 4: The Pathways Model - AZ Problem Gambling Training">
            <a:hlinkClick r:id="" action="ppaction://media"/>
            <a:extLst>
              <a:ext uri="{FF2B5EF4-FFF2-40B4-BE49-F238E27FC236}">
                <a16:creationId xmlns:a16="http://schemas.microsoft.com/office/drawing/2014/main" id="{404FECD1-F143-4551-92B0-14D363D384F2}"/>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01328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D03C-EC73-47CA-A686-C0C9F209EA4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solidFill>
                  <a:schemeClr val="tx1"/>
                </a:solidFill>
              </a:rPr>
              <a:t>Screening &amp; Assessment</a:t>
            </a:r>
          </a:p>
        </p:txBody>
      </p:sp>
      <p:sp>
        <p:nvSpPr>
          <p:cNvPr id="15"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049FB484-56D1-4210-8827-D1484291D73C}"/>
              </a:ext>
            </a:extLst>
          </p:cNvPr>
          <p:cNvPicPr>
            <a:picLocks noChangeAspect="1"/>
          </p:cNvPicPr>
          <p:nvPr/>
        </p:nvPicPr>
        <p:blipFill rotWithShape="1">
          <a:blip r:embed="rId3">
            <a:extLst>
              <a:ext uri="{28A0092B-C50C-407E-A947-70E740481C1C}">
                <a14:useLocalDpi xmlns:a14="http://schemas.microsoft.com/office/drawing/2010/main" val="0"/>
              </a:ext>
            </a:extLst>
          </a:blip>
          <a:srcRect l="17973" r="1797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66011932"/>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945534-626A-4C06-B02C-4A247BBBE505}"/>
              </a:ext>
            </a:extLst>
          </p:cNvPr>
          <p:cNvSpPr>
            <a:spLocks noGrp="1"/>
          </p:cNvSpPr>
          <p:nvPr>
            <p:ph type="title"/>
          </p:nvPr>
        </p:nvSpPr>
        <p:spPr/>
        <p:txBody>
          <a:bodyPr/>
          <a:lstStyle/>
          <a:p>
            <a:r>
              <a:rPr lang="en-US" dirty="0"/>
              <a:t>The Nine DSM-5 Diagnostic Criteria</a:t>
            </a:r>
          </a:p>
        </p:txBody>
      </p:sp>
      <p:sp>
        <p:nvSpPr>
          <p:cNvPr id="6" name="Content Placeholder 5">
            <a:extLst>
              <a:ext uri="{FF2B5EF4-FFF2-40B4-BE49-F238E27FC236}">
                <a16:creationId xmlns:a16="http://schemas.microsoft.com/office/drawing/2014/main" id="{4F598F98-2C2E-48B8-87EF-7A890F660CBE}"/>
              </a:ext>
            </a:extLst>
          </p:cNvPr>
          <p:cNvSpPr>
            <a:spLocks noGrp="1"/>
          </p:cNvSpPr>
          <p:nvPr>
            <p:ph idx="1"/>
          </p:nvPr>
        </p:nvSpPr>
        <p:spPr>
          <a:xfrm>
            <a:off x="838200" y="1825625"/>
            <a:ext cx="4873487" cy="4351338"/>
          </a:xfrm>
        </p:spPr>
        <p:txBody>
          <a:bodyPr/>
          <a:lstStyle/>
          <a:p>
            <a:r>
              <a:rPr lang="en-US" dirty="0"/>
              <a:t>As published in the DSM-5</a:t>
            </a:r>
          </a:p>
        </p:txBody>
      </p:sp>
      <p:pic>
        <p:nvPicPr>
          <p:cNvPr id="10" name="Picture 9" descr="Text&#10;&#10;Description automatically generated">
            <a:extLst>
              <a:ext uri="{FF2B5EF4-FFF2-40B4-BE49-F238E27FC236}">
                <a16:creationId xmlns:a16="http://schemas.microsoft.com/office/drawing/2014/main" id="{152FAEDA-8DB2-40D2-8B75-D510917FC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691" y="1948069"/>
            <a:ext cx="5534109" cy="3458818"/>
          </a:xfrm>
          <a:prstGeom prst="rect">
            <a:avLst/>
          </a:prstGeom>
          <a:ln>
            <a:noFill/>
          </a:ln>
          <a:effectLst>
            <a:softEdge rad="112500"/>
          </a:effectLst>
        </p:spPr>
      </p:pic>
      <p:grpSp>
        <p:nvGrpSpPr>
          <p:cNvPr id="11" name="Group 5">
            <a:extLst>
              <a:ext uri="{FF2B5EF4-FFF2-40B4-BE49-F238E27FC236}">
                <a16:creationId xmlns:a16="http://schemas.microsoft.com/office/drawing/2014/main" id="{B2ED5065-F326-4182-9CC3-667B91E04527}"/>
              </a:ext>
            </a:extLst>
          </p:cNvPr>
          <p:cNvGrpSpPr>
            <a:grpSpLocks/>
          </p:cNvGrpSpPr>
          <p:nvPr>
            <p:custDataLst>
              <p:tags r:id="rId1"/>
            </p:custDataLst>
          </p:nvPr>
        </p:nvGrpSpPr>
        <p:grpSpPr bwMode="auto">
          <a:xfrm>
            <a:off x="1251674" y="3126581"/>
            <a:ext cx="4046538" cy="1749425"/>
            <a:chOff x="-22" y="372"/>
            <a:chExt cx="2832" cy="1224"/>
          </a:xfrm>
        </p:grpSpPr>
        <p:pic>
          <p:nvPicPr>
            <p:cNvPr id="12" name="Picture 9">
              <a:extLst>
                <a:ext uri="{FF2B5EF4-FFF2-40B4-BE49-F238E27FC236}">
                  <a16:creationId xmlns:a16="http://schemas.microsoft.com/office/drawing/2014/main" id="{AB28A6E0-41B2-4A67-BA9C-FFDE8F2DE57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 y="372"/>
              <a:ext cx="2832"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3" name="Group 6">
              <a:extLst>
                <a:ext uri="{FF2B5EF4-FFF2-40B4-BE49-F238E27FC236}">
                  <a16:creationId xmlns:a16="http://schemas.microsoft.com/office/drawing/2014/main" id="{0C7C3A69-5877-4259-8F02-C550079C1C35}"/>
                </a:ext>
              </a:extLst>
            </p:cNvPr>
            <p:cNvGrpSpPr>
              <a:grpSpLocks/>
            </p:cNvGrpSpPr>
            <p:nvPr/>
          </p:nvGrpSpPr>
          <p:grpSpPr bwMode="auto">
            <a:xfrm>
              <a:off x="50" y="444"/>
              <a:ext cx="2688" cy="1080"/>
              <a:chOff x="-22" y="372"/>
              <a:chExt cx="2688" cy="1080"/>
            </a:xfrm>
          </p:grpSpPr>
          <p:sp>
            <p:nvSpPr>
              <p:cNvPr id="14" name="Rectangle 7">
                <a:extLst>
                  <a:ext uri="{FF2B5EF4-FFF2-40B4-BE49-F238E27FC236}">
                    <a16:creationId xmlns:a16="http://schemas.microsoft.com/office/drawing/2014/main" id="{4D8A6FC9-BA3E-42B3-81DE-DE1E2FD3EA49}"/>
                  </a:ext>
                </a:extLst>
              </p:cNvPr>
              <p:cNvSpPr>
                <a:spLocks/>
              </p:cNvSpPr>
              <p:nvPr/>
            </p:nvSpPr>
            <p:spPr bwMode="auto">
              <a:xfrm>
                <a:off x="-22" y="372"/>
                <a:ext cx="2688" cy="1080"/>
              </a:xfrm>
              <a:prstGeom prst="rect">
                <a:avLst/>
              </a:prstGeom>
              <a:solidFill>
                <a:srgbClr val="D86018"/>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dirty="0">
                  <a:latin typeface="Trajan Pro" charset="0"/>
                </a:endParaRPr>
              </a:p>
            </p:txBody>
          </p:sp>
          <p:sp>
            <p:nvSpPr>
              <p:cNvPr id="15" name="Rectangle 8">
                <a:extLst>
                  <a:ext uri="{FF2B5EF4-FFF2-40B4-BE49-F238E27FC236}">
                    <a16:creationId xmlns:a16="http://schemas.microsoft.com/office/drawing/2014/main" id="{28F068F8-2865-456E-BBE3-616B7DF56EBA}"/>
                  </a:ext>
                </a:extLst>
              </p:cNvPr>
              <p:cNvSpPr>
                <a:spLocks/>
              </p:cNvSpPr>
              <p:nvPr/>
            </p:nvSpPr>
            <p:spPr bwMode="auto">
              <a:xfrm>
                <a:off x="-22" y="524"/>
                <a:ext cx="26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100" dirty="0">
                    <a:solidFill>
                      <a:srgbClr val="FFFFFF"/>
                    </a:solidFill>
                    <a:latin typeface="Century Gothic" panose="020B0502020202020204" pitchFamily="34" charset="0"/>
                    <a:ea typeface="Orator Std" pitchFamily="49" charset="0"/>
                    <a:cs typeface="Orator Std" pitchFamily="49" charset="0"/>
                    <a:sym typeface="Orator Std" pitchFamily="49" charset="0"/>
                  </a:rPr>
                  <a:t>The diagnostic code for Gambling Disorder is </a:t>
                </a:r>
              </a:p>
              <a:p>
                <a:pPr algn="ctr" eaLnBrk="1" hangingPunct="1"/>
                <a:r>
                  <a:rPr lang="en-US" sz="3700" dirty="0">
                    <a:solidFill>
                      <a:srgbClr val="FFFFFF"/>
                    </a:solidFill>
                    <a:latin typeface="Century Gothic" panose="020B0502020202020204" pitchFamily="34" charset="0"/>
                    <a:ea typeface="Orator Std" pitchFamily="49" charset="0"/>
                    <a:cs typeface="Orator Std" pitchFamily="49" charset="0"/>
                    <a:sym typeface="Orator Std" pitchFamily="49" charset="0"/>
                  </a:rPr>
                  <a:t>312.31</a:t>
                </a:r>
              </a:p>
            </p:txBody>
          </p:sp>
        </p:grpSp>
      </p:grpSp>
      <p:sp>
        <p:nvSpPr>
          <p:cNvPr id="17" name="TextBox 16">
            <a:extLst>
              <a:ext uri="{FF2B5EF4-FFF2-40B4-BE49-F238E27FC236}">
                <a16:creationId xmlns:a16="http://schemas.microsoft.com/office/drawing/2014/main" id="{DB7839C1-82C1-4D06-8F1D-075C4CF2BE42}"/>
              </a:ext>
            </a:extLst>
          </p:cNvPr>
          <p:cNvSpPr txBox="1"/>
          <p:nvPr/>
        </p:nvSpPr>
        <p:spPr>
          <a:xfrm>
            <a:off x="9990641" y="5685538"/>
            <a:ext cx="1561838" cy="400110"/>
          </a:xfrm>
          <a:prstGeom prst="rect">
            <a:avLst/>
          </a:prstGeom>
          <a:noFill/>
        </p:spPr>
        <p:txBody>
          <a:bodyPr wrap="none" rtlCol="0">
            <a:spAutoFit/>
          </a:bodyPr>
          <a:lstStyle/>
          <a:p>
            <a:r>
              <a:rPr lang="en-US" sz="2000" dirty="0">
                <a:solidFill>
                  <a:schemeClr val="bg2"/>
                </a:solidFill>
              </a:rPr>
              <a:t>(APA, 2013)</a:t>
            </a:r>
          </a:p>
        </p:txBody>
      </p:sp>
    </p:spTree>
    <p:extLst>
      <p:ext uri="{BB962C8B-B14F-4D97-AF65-F5344CB8AC3E}">
        <p14:creationId xmlns:p14="http://schemas.microsoft.com/office/powerpoint/2010/main" val="10897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6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A517-F7BF-46D8-A5FE-A0835070C19B}"/>
              </a:ext>
            </a:extLst>
          </p:cNvPr>
          <p:cNvSpPr>
            <a:spLocks noGrp="1"/>
          </p:cNvSpPr>
          <p:nvPr>
            <p:ph type="title"/>
          </p:nvPr>
        </p:nvSpPr>
        <p:spPr/>
        <p:txBody>
          <a:bodyPr/>
          <a:lstStyle/>
          <a:p>
            <a:r>
              <a:rPr lang="en-US" dirty="0"/>
              <a:t>Tolerance</a:t>
            </a:r>
          </a:p>
        </p:txBody>
      </p:sp>
      <p:sp>
        <p:nvSpPr>
          <p:cNvPr id="3" name="Content Placeholder 2">
            <a:extLst>
              <a:ext uri="{FF2B5EF4-FFF2-40B4-BE49-F238E27FC236}">
                <a16:creationId xmlns:a16="http://schemas.microsoft.com/office/drawing/2014/main" id="{279717A7-6AA1-4659-B6B6-C4109A8F1CCF}"/>
              </a:ext>
            </a:extLst>
          </p:cNvPr>
          <p:cNvSpPr>
            <a:spLocks noGrp="1"/>
          </p:cNvSpPr>
          <p:nvPr>
            <p:ph idx="1"/>
          </p:nvPr>
        </p:nvSpPr>
        <p:spPr/>
        <p:txBody>
          <a:bodyPr/>
          <a:lstStyle/>
          <a:p>
            <a:pPr marL="0" indent="0" algn="ctr">
              <a:buNone/>
            </a:pPr>
            <a:r>
              <a:rPr lang="en-US" sz="2800" dirty="0">
                <a:solidFill>
                  <a:srgbClr val="FFFFFF"/>
                </a:solidFill>
                <a:latin typeface="Trajan Pro" charset="0"/>
                <a:ea typeface="Trajan Pro" charset="0"/>
                <a:cs typeface="Trajan Pro" charset="0"/>
                <a:sym typeface="Trajan Pro" charset="0"/>
              </a:rPr>
              <a:t>Needs to gamble with increasing amounts of money in order to achieve the desired excitement</a:t>
            </a:r>
            <a:endParaRPr lang="en-US" sz="2800" dirty="0">
              <a:solidFill>
                <a:srgbClr val="FFFFFF"/>
              </a:solidFill>
              <a:latin typeface="Trajan Pro" charset="0"/>
              <a:sym typeface="Trajan Pro" charset="0"/>
            </a:endParaRPr>
          </a:p>
          <a:p>
            <a:endParaRPr lang="en-US" dirty="0"/>
          </a:p>
        </p:txBody>
      </p:sp>
      <p:pic>
        <p:nvPicPr>
          <p:cNvPr id="7" name="Picture 6">
            <a:extLst>
              <a:ext uri="{FF2B5EF4-FFF2-40B4-BE49-F238E27FC236}">
                <a16:creationId xmlns:a16="http://schemas.microsoft.com/office/drawing/2014/main" id="{B4F7C70D-18A7-4911-A9A5-D62245FF4785}"/>
              </a:ext>
            </a:extLst>
          </p:cNvPr>
          <p:cNvPicPr>
            <a:picLocks noChangeAspect="1"/>
          </p:cNvPicPr>
          <p:nvPr/>
        </p:nvPicPr>
        <p:blipFill>
          <a:blip r:embed="rId3"/>
          <a:stretch>
            <a:fillRect/>
          </a:stretch>
        </p:blipFill>
        <p:spPr>
          <a:xfrm>
            <a:off x="4116701" y="3304312"/>
            <a:ext cx="3958598" cy="2394122"/>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34368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F87B-62FD-40D4-B601-FCCBC9129BEA}"/>
              </a:ext>
            </a:extLst>
          </p:cNvPr>
          <p:cNvSpPr>
            <a:spLocks noGrp="1"/>
          </p:cNvSpPr>
          <p:nvPr>
            <p:ph type="title"/>
          </p:nvPr>
        </p:nvSpPr>
        <p:spPr/>
        <p:txBody>
          <a:bodyPr/>
          <a:lstStyle/>
          <a:p>
            <a:r>
              <a:rPr lang="en-US" dirty="0"/>
              <a:t>Withdrawal</a:t>
            </a:r>
          </a:p>
        </p:txBody>
      </p:sp>
      <p:sp>
        <p:nvSpPr>
          <p:cNvPr id="3" name="Content Placeholder 2">
            <a:extLst>
              <a:ext uri="{FF2B5EF4-FFF2-40B4-BE49-F238E27FC236}">
                <a16:creationId xmlns:a16="http://schemas.microsoft.com/office/drawing/2014/main" id="{4ACA13AB-0F05-4B1E-A3E1-5C50BA420996}"/>
              </a:ext>
            </a:extLst>
          </p:cNvPr>
          <p:cNvSpPr>
            <a:spLocks noGrp="1"/>
          </p:cNvSpPr>
          <p:nvPr>
            <p:ph idx="1"/>
          </p:nvPr>
        </p:nvSpPr>
        <p:spPr/>
        <p:txBody>
          <a:bodyPr/>
          <a:lstStyle/>
          <a:p>
            <a:pPr marL="0" indent="0" algn="ctr">
              <a:buNone/>
            </a:pPr>
            <a:r>
              <a:rPr lang="en-US" dirty="0">
                <a:latin typeface="Trajan Pro" charset="0"/>
                <a:ea typeface="Trajan Pro" charset="0"/>
                <a:cs typeface="Trajan Pro" charset="0"/>
                <a:sym typeface="Trajan Pro" charset="0"/>
              </a:rPr>
              <a:t>Is restless or irritable when trying to cut down or stop gambling.</a:t>
            </a:r>
            <a:endParaRPr lang="en-US" dirty="0">
              <a:latin typeface="Trajan Pro" charset="0"/>
              <a:sym typeface="Trajan Pro" charset="0"/>
            </a:endParaRPr>
          </a:p>
          <a:p>
            <a:pPr algn="ctr"/>
            <a:endParaRPr lang="en-US" dirty="0"/>
          </a:p>
        </p:txBody>
      </p:sp>
      <p:pic>
        <p:nvPicPr>
          <p:cNvPr id="4" name="Picture 3">
            <a:extLst>
              <a:ext uri="{FF2B5EF4-FFF2-40B4-BE49-F238E27FC236}">
                <a16:creationId xmlns:a16="http://schemas.microsoft.com/office/drawing/2014/main" id="{5064F42A-73B2-4053-8ED8-54E72A385821}"/>
              </a:ext>
            </a:extLst>
          </p:cNvPr>
          <p:cNvPicPr>
            <a:picLocks noChangeAspect="1"/>
          </p:cNvPicPr>
          <p:nvPr/>
        </p:nvPicPr>
        <p:blipFill>
          <a:blip r:embed="rId3"/>
          <a:stretch>
            <a:fillRect/>
          </a:stretch>
        </p:blipFill>
        <p:spPr>
          <a:xfrm>
            <a:off x="3831166" y="3101009"/>
            <a:ext cx="4529667" cy="2547938"/>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646202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DF65-AE58-435E-95AE-0001D41585CC}"/>
              </a:ext>
            </a:extLst>
          </p:cNvPr>
          <p:cNvSpPr>
            <a:spLocks noGrp="1"/>
          </p:cNvSpPr>
          <p:nvPr>
            <p:ph type="title"/>
          </p:nvPr>
        </p:nvSpPr>
        <p:spPr/>
        <p:txBody>
          <a:bodyPr/>
          <a:lstStyle/>
          <a:p>
            <a:r>
              <a:rPr lang="en-US" dirty="0"/>
              <a:t>Loss of Control</a:t>
            </a:r>
          </a:p>
        </p:txBody>
      </p:sp>
      <p:sp>
        <p:nvSpPr>
          <p:cNvPr id="3" name="Content Placeholder 2">
            <a:extLst>
              <a:ext uri="{FF2B5EF4-FFF2-40B4-BE49-F238E27FC236}">
                <a16:creationId xmlns:a16="http://schemas.microsoft.com/office/drawing/2014/main" id="{66C9F560-D41D-4213-AA2B-6359993C557A}"/>
              </a:ext>
            </a:extLst>
          </p:cNvPr>
          <p:cNvSpPr>
            <a:spLocks noGrp="1"/>
          </p:cNvSpPr>
          <p:nvPr>
            <p:ph idx="1"/>
          </p:nvPr>
        </p:nvSpPr>
        <p:spPr/>
        <p:txBody>
          <a:bodyPr/>
          <a:lstStyle/>
          <a:p>
            <a:pPr marL="0" indent="0" algn="ctr">
              <a:buNone/>
            </a:pPr>
            <a:r>
              <a:rPr lang="en-US" dirty="0">
                <a:solidFill>
                  <a:srgbClr val="FFFFFF"/>
                </a:solidFill>
                <a:latin typeface="Trajan Pro" charset="0"/>
                <a:ea typeface="Trajan Pro" charset="0"/>
                <a:cs typeface="Trajan Pro" charset="0"/>
                <a:sym typeface="Trajan Pro" charset="0"/>
              </a:rPr>
              <a:t>Has made repeated unsuccessful efforts to control, cut back or stop gambling</a:t>
            </a:r>
            <a:endParaRPr lang="en-US" dirty="0">
              <a:solidFill>
                <a:srgbClr val="FFFFFF"/>
              </a:solidFill>
              <a:latin typeface="Trajan Pro" charset="0"/>
              <a:sym typeface="Trajan Pro" charset="0"/>
            </a:endParaRPr>
          </a:p>
          <a:p>
            <a:pPr marL="0" indent="0" algn="ctr">
              <a:buNone/>
            </a:pPr>
            <a:endParaRPr lang="en-US" dirty="0"/>
          </a:p>
        </p:txBody>
      </p:sp>
      <p:pic>
        <p:nvPicPr>
          <p:cNvPr id="5" name="Picture 4" descr="A stop sign&#10;&#10;Description automatically generated">
            <a:extLst>
              <a:ext uri="{FF2B5EF4-FFF2-40B4-BE49-F238E27FC236}">
                <a16:creationId xmlns:a16="http://schemas.microsoft.com/office/drawing/2014/main" id="{654FED09-090B-4F0B-B16A-3205F68D5FFF}"/>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329043" y="3429000"/>
            <a:ext cx="3533913" cy="2422663"/>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607218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7D64-7467-4AEE-B88B-DF7C9A8DB95B}"/>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Preoccupation</a:t>
            </a:r>
            <a:endParaRPr lang="en-US" dirty="0"/>
          </a:p>
        </p:txBody>
      </p:sp>
      <p:sp>
        <p:nvSpPr>
          <p:cNvPr id="3" name="Content Placeholder 2">
            <a:extLst>
              <a:ext uri="{FF2B5EF4-FFF2-40B4-BE49-F238E27FC236}">
                <a16:creationId xmlns:a16="http://schemas.microsoft.com/office/drawing/2014/main" id="{7744ACA8-0E08-40F9-846C-81CB31CDF473}"/>
              </a:ext>
            </a:extLst>
          </p:cNvPr>
          <p:cNvSpPr>
            <a:spLocks noGrp="1"/>
          </p:cNvSpPr>
          <p:nvPr>
            <p:ph idx="1"/>
          </p:nvPr>
        </p:nvSpPr>
        <p:spPr>
          <a:xfrm>
            <a:off x="838200" y="4598503"/>
            <a:ext cx="10515600" cy="1578459"/>
          </a:xfrm>
        </p:spPr>
        <p:txBody>
          <a:bodyPr/>
          <a:lstStyle/>
          <a:p>
            <a:pPr marL="0" indent="0" algn="ctr">
              <a:buNone/>
            </a:pPr>
            <a:r>
              <a:rPr lang="en-US" sz="2800" dirty="0">
                <a:solidFill>
                  <a:srgbClr val="FFFFFF"/>
                </a:solidFill>
                <a:latin typeface="Trajan Pro" charset="0"/>
                <a:ea typeface="Trajan Pro" charset="0"/>
                <a:cs typeface="Trajan Pro" charset="0"/>
                <a:sym typeface="Trajan Pro" charset="0"/>
              </a:rPr>
              <a:t>Is often preoccupied with gambling (e.g., having persistent thoughts of reliving past gambling experiences, handicapping or planning the next venture, or thinking of ways to get money with which to gamble).</a:t>
            </a:r>
          </a:p>
          <a:p>
            <a:pPr marL="0" indent="0" algn="ctr">
              <a:buNone/>
            </a:pPr>
            <a:endParaRPr lang="en-US" dirty="0"/>
          </a:p>
        </p:txBody>
      </p:sp>
      <p:pic>
        <p:nvPicPr>
          <p:cNvPr id="6" name="Picture 5">
            <a:extLst>
              <a:ext uri="{FF2B5EF4-FFF2-40B4-BE49-F238E27FC236}">
                <a16:creationId xmlns:a16="http://schemas.microsoft.com/office/drawing/2014/main" id="{8EEDB377-F00E-409C-9257-4B520537F6F8}"/>
              </a:ext>
            </a:extLst>
          </p:cNvPr>
          <p:cNvPicPr>
            <a:picLocks noChangeAspect="1"/>
          </p:cNvPicPr>
          <p:nvPr/>
        </p:nvPicPr>
        <p:blipFill>
          <a:blip r:embed="rId3"/>
          <a:stretch>
            <a:fillRect/>
          </a:stretch>
        </p:blipFill>
        <p:spPr>
          <a:xfrm>
            <a:off x="2345635" y="2030198"/>
            <a:ext cx="7500730" cy="2000195"/>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12053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DF65-AE58-435E-95AE-0001D41585CC}"/>
              </a:ext>
            </a:extLst>
          </p:cNvPr>
          <p:cNvSpPr>
            <a:spLocks noGrp="1"/>
          </p:cNvSpPr>
          <p:nvPr>
            <p:ph type="title"/>
          </p:nvPr>
        </p:nvSpPr>
        <p:spPr/>
        <p:txBody>
          <a:bodyPr/>
          <a:lstStyle/>
          <a:p>
            <a:r>
              <a:rPr lang="en-US" dirty="0"/>
              <a:t>Escape</a:t>
            </a:r>
          </a:p>
        </p:txBody>
      </p:sp>
      <p:sp>
        <p:nvSpPr>
          <p:cNvPr id="3" name="Content Placeholder 2">
            <a:extLst>
              <a:ext uri="{FF2B5EF4-FFF2-40B4-BE49-F238E27FC236}">
                <a16:creationId xmlns:a16="http://schemas.microsoft.com/office/drawing/2014/main" id="{66C9F560-D41D-4213-AA2B-6359993C557A}"/>
              </a:ext>
            </a:extLst>
          </p:cNvPr>
          <p:cNvSpPr>
            <a:spLocks noGrp="1"/>
          </p:cNvSpPr>
          <p:nvPr>
            <p:ph idx="1"/>
          </p:nvPr>
        </p:nvSpPr>
        <p:spPr/>
        <p:txBody>
          <a:bodyPr/>
          <a:lstStyle/>
          <a:p>
            <a:pPr marL="0" indent="0" algn="ctr" eaLnBrk="1" hangingPunct="1">
              <a:buFont typeface="Gill Sans" charset="0"/>
              <a:buNone/>
            </a:pPr>
            <a:r>
              <a:rPr lang="en-US" sz="3600" dirty="0">
                <a:solidFill>
                  <a:srgbClr val="FFFFFF"/>
                </a:solidFill>
                <a:latin typeface="Trajan Pro" charset="0"/>
                <a:ea typeface="Trajan Pro" charset="0"/>
                <a:cs typeface="Trajan Pro" charset="0"/>
                <a:sym typeface="Trajan Pro" charset="0"/>
              </a:rPr>
              <a:t>Often gambles when feeling distressed.</a:t>
            </a:r>
            <a:endParaRPr lang="en-US" sz="3600" dirty="0">
              <a:solidFill>
                <a:srgbClr val="FFFFFF"/>
              </a:solidFill>
              <a:latin typeface="Trajan Pro" charset="0"/>
              <a:sym typeface="Trajan Pro" charset="0"/>
            </a:endParaRPr>
          </a:p>
          <a:p>
            <a:pPr marL="0" indent="0" algn="ctr" eaLnBrk="1" hangingPunct="1">
              <a:spcBef>
                <a:spcPts val="625"/>
              </a:spcBef>
              <a:buFont typeface="Gill Sans" charset="0"/>
              <a:buNone/>
            </a:pPr>
            <a:r>
              <a:rPr lang="en-US" sz="2800" dirty="0">
                <a:solidFill>
                  <a:srgbClr val="FFFFFF"/>
                </a:solidFill>
                <a:latin typeface="Trajan Pro" charset="0"/>
                <a:ea typeface="Trajan Pro" charset="0"/>
                <a:cs typeface="Trajan Pro" charset="0"/>
                <a:sym typeface="Trajan Pro" charset="0"/>
              </a:rPr>
              <a:t>(e.g., helplessness, guilty, anxious, depressed)</a:t>
            </a:r>
            <a:endParaRPr lang="en-US" sz="2800" dirty="0">
              <a:solidFill>
                <a:srgbClr val="FFFFFF"/>
              </a:solidFill>
              <a:latin typeface="Trajan Pro" charset="0"/>
              <a:sym typeface="Trajan Pro" charset="0"/>
            </a:endParaRPr>
          </a:p>
        </p:txBody>
      </p:sp>
      <p:pic>
        <p:nvPicPr>
          <p:cNvPr id="5" name="Picture 4">
            <a:extLst>
              <a:ext uri="{FF2B5EF4-FFF2-40B4-BE49-F238E27FC236}">
                <a16:creationId xmlns:a16="http://schemas.microsoft.com/office/drawing/2014/main" id="{654FED09-090B-4F0B-B16A-3205F68D5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9043" y="3462360"/>
            <a:ext cx="3533913" cy="2355942"/>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71512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DF65-AE58-435E-95AE-0001D41585CC}"/>
              </a:ext>
            </a:extLst>
          </p:cNvPr>
          <p:cNvSpPr>
            <a:spLocks noGrp="1"/>
          </p:cNvSpPr>
          <p:nvPr>
            <p:ph type="title"/>
          </p:nvPr>
        </p:nvSpPr>
        <p:spPr/>
        <p:txBody>
          <a:bodyPr/>
          <a:lstStyle/>
          <a:p>
            <a:r>
              <a:rPr lang="en-US" dirty="0"/>
              <a:t>Chasing</a:t>
            </a:r>
          </a:p>
        </p:txBody>
      </p:sp>
      <p:sp>
        <p:nvSpPr>
          <p:cNvPr id="3" name="Content Placeholder 2">
            <a:extLst>
              <a:ext uri="{FF2B5EF4-FFF2-40B4-BE49-F238E27FC236}">
                <a16:creationId xmlns:a16="http://schemas.microsoft.com/office/drawing/2014/main" id="{66C9F560-D41D-4213-AA2B-6359993C557A}"/>
              </a:ext>
            </a:extLst>
          </p:cNvPr>
          <p:cNvSpPr>
            <a:spLocks noGrp="1"/>
          </p:cNvSpPr>
          <p:nvPr>
            <p:ph idx="1"/>
          </p:nvPr>
        </p:nvSpPr>
        <p:spPr/>
        <p:txBody>
          <a:bodyPr/>
          <a:lstStyle/>
          <a:p>
            <a:pPr marL="0" indent="0" algn="ctr" eaLnBrk="1" hangingPunct="1">
              <a:buFont typeface="Gill Sans" charset="0"/>
              <a:buNone/>
            </a:pPr>
            <a:r>
              <a:rPr lang="en-US" dirty="0">
                <a:solidFill>
                  <a:srgbClr val="FFFFFF"/>
                </a:solidFill>
                <a:latin typeface="Trajan Pro" charset="0"/>
                <a:ea typeface="Trajan Pro" charset="0"/>
                <a:cs typeface="Trajan Pro" charset="0"/>
                <a:sym typeface="Trajan Pro" charset="0"/>
              </a:rPr>
              <a:t>After losing money gambling, often returns </a:t>
            </a:r>
          </a:p>
          <a:p>
            <a:pPr marL="0" indent="0" algn="ctr" eaLnBrk="1" hangingPunct="1">
              <a:buFont typeface="Gill Sans" charset="0"/>
              <a:buNone/>
            </a:pPr>
            <a:r>
              <a:rPr lang="en-US" dirty="0">
                <a:solidFill>
                  <a:srgbClr val="FFFFFF"/>
                </a:solidFill>
                <a:latin typeface="Trajan Pro" charset="0"/>
                <a:ea typeface="Trajan Pro" charset="0"/>
                <a:cs typeface="Trajan Pro" charset="0"/>
                <a:sym typeface="Trajan Pro" charset="0"/>
              </a:rPr>
              <a:t>another day to get even </a:t>
            </a:r>
            <a:endParaRPr lang="en-US" dirty="0">
              <a:solidFill>
                <a:srgbClr val="FFFFFF"/>
              </a:solidFill>
              <a:latin typeface="Trajan Pro" charset="0"/>
              <a:sym typeface="Trajan Pro" charset="0"/>
            </a:endParaRPr>
          </a:p>
          <a:p>
            <a:pPr marL="0" indent="0" algn="ctr" eaLnBrk="1" hangingPunct="1">
              <a:spcBef>
                <a:spcPts val="625"/>
              </a:spcBef>
              <a:buFont typeface="Gill Sans" charset="0"/>
              <a:buNone/>
            </a:pPr>
            <a:r>
              <a:rPr lang="en-US" sz="2400" dirty="0">
                <a:solidFill>
                  <a:srgbClr val="FFC000"/>
                </a:solidFill>
                <a:latin typeface="Trajan Pro" charset="0"/>
                <a:ea typeface="Trajan Pro" charset="0"/>
                <a:cs typeface="Trajan Pro" charset="0"/>
                <a:sym typeface="Trajan Pro" charset="0"/>
              </a:rPr>
              <a:t>(Chasing One’s Losses)</a:t>
            </a:r>
            <a:endParaRPr lang="en-US" sz="2800" dirty="0">
              <a:solidFill>
                <a:srgbClr val="FFFFFF"/>
              </a:solidFill>
              <a:latin typeface="Trajan Pro" charset="0"/>
              <a:sym typeface="Trajan Pro" charset="0"/>
            </a:endParaRPr>
          </a:p>
        </p:txBody>
      </p:sp>
      <p:pic>
        <p:nvPicPr>
          <p:cNvPr id="5" name="Picture 4">
            <a:extLst>
              <a:ext uri="{FF2B5EF4-FFF2-40B4-BE49-F238E27FC236}">
                <a16:creationId xmlns:a16="http://schemas.microsoft.com/office/drawing/2014/main" id="{654FED09-090B-4F0B-B16A-3205F68D5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9043" y="3646418"/>
            <a:ext cx="3533913" cy="1987826"/>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139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1D61-F7D5-4E50-9565-C9642625DA53}"/>
              </a:ext>
            </a:extLst>
          </p:cNvPr>
          <p:cNvSpPr>
            <a:spLocks noGrp="1"/>
          </p:cNvSpPr>
          <p:nvPr>
            <p:ph type="title"/>
          </p:nvPr>
        </p:nvSpPr>
        <p:spPr/>
        <p:txBody>
          <a:bodyPr/>
          <a:lstStyle/>
          <a:p>
            <a:r>
              <a:rPr lang="en-US" dirty="0"/>
              <a:t>Preparation</a:t>
            </a:r>
          </a:p>
        </p:txBody>
      </p:sp>
      <p:sp>
        <p:nvSpPr>
          <p:cNvPr id="9" name="Content Placeholder 8">
            <a:extLst>
              <a:ext uri="{FF2B5EF4-FFF2-40B4-BE49-F238E27FC236}">
                <a16:creationId xmlns:a16="http://schemas.microsoft.com/office/drawing/2014/main" id="{DA64DBC3-80B3-4A8C-AA21-C8F4D430FC7E}"/>
              </a:ext>
            </a:extLst>
          </p:cNvPr>
          <p:cNvSpPr>
            <a:spLocks noGrp="1"/>
          </p:cNvSpPr>
          <p:nvPr>
            <p:ph idx="1"/>
          </p:nvPr>
        </p:nvSpPr>
        <p:spPr/>
        <p:txBody>
          <a:bodyPr>
            <a:normAutofit lnSpcReduction="10000"/>
          </a:bodyPr>
          <a:lstStyle/>
          <a:p>
            <a:r>
              <a:rPr lang="en-US" dirty="0"/>
              <a:t>In order to fulfill the 60-hour requirement, prepare for the certification process and the national exam, the following instructions must be completed:</a:t>
            </a:r>
          </a:p>
          <a:p>
            <a:endParaRPr lang="en-US" dirty="0"/>
          </a:p>
          <a:p>
            <a:pPr lvl="1">
              <a:buFont typeface="Wingdings" panose="05000000000000000000" pitchFamily="2" charset="2"/>
              <a:buChar char="ü"/>
            </a:pPr>
            <a:r>
              <a:rPr lang="en-US" dirty="0"/>
              <a:t>Attachments</a:t>
            </a:r>
          </a:p>
          <a:p>
            <a:pPr lvl="2"/>
            <a:r>
              <a:rPr lang="en-US" dirty="0"/>
              <a:t>Review and print for future reference</a:t>
            </a:r>
          </a:p>
          <a:p>
            <a:pPr lvl="1">
              <a:buFont typeface="Wingdings" panose="05000000000000000000" pitchFamily="2" charset="2"/>
              <a:buChar char="ü"/>
            </a:pPr>
            <a:r>
              <a:rPr lang="en-US" dirty="0"/>
              <a:t>Prepare binder with all attachments</a:t>
            </a:r>
          </a:p>
          <a:p>
            <a:pPr lvl="2"/>
            <a:r>
              <a:rPr lang="en-US" dirty="0"/>
              <a:t>This binder serves as review of the training and study guide for national exam</a:t>
            </a:r>
          </a:p>
          <a:p>
            <a:pPr marL="914400" lvl="2" indent="0" algn="ctr">
              <a:buNone/>
            </a:pPr>
            <a:endParaRPr lang="en-US" b="1" dirty="0">
              <a:solidFill>
                <a:srgbClr val="D86018"/>
              </a:solidFill>
            </a:endParaRPr>
          </a:p>
          <a:p>
            <a:pPr marL="914400" lvl="2" indent="0" algn="ctr">
              <a:buNone/>
            </a:pPr>
            <a:r>
              <a:rPr lang="en-US" sz="3600" b="1" dirty="0">
                <a:solidFill>
                  <a:srgbClr val="D86018"/>
                </a:solidFill>
              </a:rPr>
              <a:t>COMPLETE THE INTERNATIONAL </a:t>
            </a:r>
          </a:p>
          <a:p>
            <a:pPr marL="914400" lvl="2" indent="0" algn="ctr">
              <a:buNone/>
            </a:pPr>
            <a:r>
              <a:rPr lang="en-US" sz="3600" b="1" dirty="0">
                <a:solidFill>
                  <a:srgbClr val="D86018"/>
                </a:solidFill>
              </a:rPr>
              <a:t>CERTIFICATION!</a:t>
            </a:r>
          </a:p>
          <a:p>
            <a:pPr lvl="1"/>
            <a:endParaRPr lang="en-US" dirty="0"/>
          </a:p>
        </p:txBody>
      </p:sp>
      <p:pic>
        <p:nvPicPr>
          <p:cNvPr id="10" name="Picture 9">
            <a:extLst>
              <a:ext uri="{FF2B5EF4-FFF2-40B4-BE49-F238E27FC236}">
                <a16:creationId xmlns:a16="http://schemas.microsoft.com/office/drawing/2014/main" id="{16A8DABA-E5BB-46C1-A1ED-B1D87931F477}"/>
              </a:ext>
            </a:extLst>
          </p:cNvPr>
          <p:cNvPicPr>
            <a:picLocks noChangeAspect="1"/>
          </p:cNvPicPr>
          <p:nvPr/>
        </p:nvPicPr>
        <p:blipFill>
          <a:blip r:embed="rId3"/>
          <a:stretch>
            <a:fillRect/>
          </a:stretch>
        </p:blipFill>
        <p:spPr>
          <a:xfrm>
            <a:off x="8716617" y="2798435"/>
            <a:ext cx="2637183" cy="132863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45422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DF65-AE58-435E-95AE-0001D41585CC}"/>
              </a:ext>
            </a:extLst>
          </p:cNvPr>
          <p:cNvSpPr>
            <a:spLocks noGrp="1"/>
          </p:cNvSpPr>
          <p:nvPr>
            <p:ph type="title"/>
          </p:nvPr>
        </p:nvSpPr>
        <p:spPr/>
        <p:txBody>
          <a:bodyPr/>
          <a:lstStyle/>
          <a:p>
            <a:r>
              <a:rPr lang="en-US" dirty="0"/>
              <a:t>Lying</a:t>
            </a:r>
          </a:p>
        </p:txBody>
      </p:sp>
      <p:sp>
        <p:nvSpPr>
          <p:cNvPr id="3" name="Content Placeholder 2">
            <a:extLst>
              <a:ext uri="{FF2B5EF4-FFF2-40B4-BE49-F238E27FC236}">
                <a16:creationId xmlns:a16="http://schemas.microsoft.com/office/drawing/2014/main" id="{66C9F560-D41D-4213-AA2B-6359993C557A}"/>
              </a:ext>
            </a:extLst>
          </p:cNvPr>
          <p:cNvSpPr>
            <a:spLocks noGrp="1"/>
          </p:cNvSpPr>
          <p:nvPr>
            <p:ph idx="1"/>
          </p:nvPr>
        </p:nvSpPr>
        <p:spPr/>
        <p:txBody>
          <a:bodyPr/>
          <a:lstStyle/>
          <a:p>
            <a:pPr marL="0" indent="0" algn="ctr" eaLnBrk="1" hangingPunct="1">
              <a:buFont typeface="Gill Sans" charset="0"/>
              <a:buNone/>
            </a:pPr>
            <a:r>
              <a:rPr lang="en-US" dirty="0">
                <a:solidFill>
                  <a:srgbClr val="FFFFFF"/>
                </a:solidFill>
                <a:latin typeface="Trajan Pro" charset="0"/>
                <a:ea typeface="Trajan Pro" charset="0"/>
                <a:cs typeface="Trajan Pro" charset="0"/>
                <a:sym typeface="Trajan Pro" charset="0"/>
              </a:rPr>
              <a:t>Lies to conceal the extent of involvement with gambling</a:t>
            </a:r>
            <a:endParaRPr lang="en-US" dirty="0">
              <a:solidFill>
                <a:srgbClr val="FFFFFF"/>
              </a:solidFill>
              <a:latin typeface="Trajan Pro" charset="0"/>
              <a:sym typeface="Trajan Pro" charset="0"/>
            </a:endParaRPr>
          </a:p>
          <a:p>
            <a:pPr marL="0" indent="0" algn="ctr" eaLnBrk="1" hangingPunct="1">
              <a:spcBef>
                <a:spcPts val="625"/>
              </a:spcBef>
              <a:buFont typeface="Gill Sans" charset="0"/>
              <a:buNone/>
            </a:pPr>
            <a:endParaRPr lang="en-US" sz="2800" dirty="0">
              <a:solidFill>
                <a:srgbClr val="FFFFFF"/>
              </a:solidFill>
              <a:latin typeface="Trajan Pro" charset="0"/>
              <a:sym typeface="Trajan Pro" charset="0"/>
            </a:endParaRPr>
          </a:p>
        </p:txBody>
      </p:sp>
      <p:pic>
        <p:nvPicPr>
          <p:cNvPr id="7" name="Picture 6">
            <a:extLst>
              <a:ext uri="{FF2B5EF4-FFF2-40B4-BE49-F238E27FC236}">
                <a16:creationId xmlns:a16="http://schemas.microsoft.com/office/drawing/2014/main" id="{EB78E0D2-E880-48DA-BDFF-FE8D17FD4D51}"/>
              </a:ext>
            </a:extLst>
          </p:cNvPr>
          <p:cNvPicPr>
            <a:picLocks noChangeAspect="1"/>
          </p:cNvPicPr>
          <p:nvPr/>
        </p:nvPicPr>
        <p:blipFill>
          <a:blip r:embed="rId3"/>
          <a:stretch>
            <a:fillRect/>
          </a:stretch>
        </p:blipFill>
        <p:spPr>
          <a:xfrm>
            <a:off x="3916017" y="2821568"/>
            <a:ext cx="4359965" cy="3012340"/>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54003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CE98-4D72-4299-B326-AC5E9580CA9D}"/>
              </a:ext>
            </a:extLst>
          </p:cNvPr>
          <p:cNvSpPr>
            <a:spLocks noGrp="1"/>
          </p:cNvSpPr>
          <p:nvPr>
            <p:ph type="title"/>
          </p:nvPr>
        </p:nvSpPr>
        <p:spPr/>
        <p:txBody>
          <a:bodyPr/>
          <a:lstStyle/>
          <a:p>
            <a:r>
              <a:rPr lang="en-US" dirty="0"/>
              <a:t>Impact on Life Situation</a:t>
            </a:r>
          </a:p>
        </p:txBody>
      </p:sp>
      <p:sp>
        <p:nvSpPr>
          <p:cNvPr id="3" name="Content Placeholder 2">
            <a:extLst>
              <a:ext uri="{FF2B5EF4-FFF2-40B4-BE49-F238E27FC236}">
                <a16:creationId xmlns:a16="http://schemas.microsoft.com/office/drawing/2014/main" id="{1E1738EF-7C02-4371-B6C1-9240CAC71719}"/>
              </a:ext>
            </a:extLst>
          </p:cNvPr>
          <p:cNvSpPr>
            <a:spLocks noGrp="1"/>
          </p:cNvSpPr>
          <p:nvPr>
            <p:ph idx="1"/>
          </p:nvPr>
        </p:nvSpPr>
        <p:spPr/>
        <p:txBody>
          <a:bodyPr/>
          <a:lstStyle/>
          <a:p>
            <a:pPr marL="0" indent="0" algn="ctr">
              <a:buNone/>
            </a:pPr>
            <a:r>
              <a:rPr lang="en-US" sz="2800" dirty="0">
                <a:solidFill>
                  <a:srgbClr val="FFFFFF"/>
                </a:solidFill>
                <a:latin typeface="Trajan Pro" charset="0"/>
                <a:ea typeface="Trajan Pro" charset="0"/>
                <a:cs typeface="Trajan Pro" charset="0"/>
                <a:sym typeface="Trajan Pro" charset="0"/>
              </a:rPr>
              <a:t>Has jeopardized or lost a significant relationship, job, or educational or career opportunity because of gambling</a:t>
            </a:r>
            <a:endParaRPr lang="en-US" sz="2800" dirty="0">
              <a:solidFill>
                <a:srgbClr val="FFFFFF"/>
              </a:solidFill>
              <a:latin typeface="Trajan Pro" charset="0"/>
              <a:sym typeface="Trajan Pro" charset="0"/>
            </a:endParaRPr>
          </a:p>
          <a:p>
            <a:pPr marL="0" indent="0">
              <a:buNone/>
            </a:pPr>
            <a:endParaRPr lang="en-US" dirty="0"/>
          </a:p>
        </p:txBody>
      </p:sp>
      <p:pic>
        <p:nvPicPr>
          <p:cNvPr id="4" name="Picture 3">
            <a:extLst>
              <a:ext uri="{FF2B5EF4-FFF2-40B4-BE49-F238E27FC236}">
                <a16:creationId xmlns:a16="http://schemas.microsoft.com/office/drawing/2014/main" id="{7036A0A2-3A94-4D47-AEF7-FD5981EBC9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04766" y="3265062"/>
            <a:ext cx="3782467" cy="2523446"/>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9427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B4D6-E540-4F0D-A158-E43C9217B313}"/>
              </a:ext>
            </a:extLst>
          </p:cNvPr>
          <p:cNvSpPr>
            <a:spLocks noGrp="1"/>
          </p:cNvSpPr>
          <p:nvPr>
            <p:ph type="title"/>
          </p:nvPr>
        </p:nvSpPr>
        <p:spPr/>
        <p:txBody>
          <a:bodyPr/>
          <a:lstStyle/>
          <a:p>
            <a:r>
              <a:rPr lang="en-US" dirty="0"/>
              <a:t>Bailout</a:t>
            </a:r>
          </a:p>
        </p:txBody>
      </p:sp>
      <p:sp>
        <p:nvSpPr>
          <p:cNvPr id="3" name="Content Placeholder 2">
            <a:extLst>
              <a:ext uri="{FF2B5EF4-FFF2-40B4-BE49-F238E27FC236}">
                <a16:creationId xmlns:a16="http://schemas.microsoft.com/office/drawing/2014/main" id="{94BCD5CD-6D9E-4ECC-B252-68ED84BE6689}"/>
              </a:ext>
            </a:extLst>
          </p:cNvPr>
          <p:cNvSpPr>
            <a:spLocks noGrp="1"/>
          </p:cNvSpPr>
          <p:nvPr>
            <p:ph idx="1"/>
          </p:nvPr>
        </p:nvSpPr>
        <p:spPr/>
        <p:txBody>
          <a:bodyPr/>
          <a:lstStyle/>
          <a:p>
            <a:pPr marL="0" indent="0" algn="ctr">
              <a:buNone/>
            </a:pPr>
            <a:r>
              <a:rPr lang="en-US" sz="2800" dirty="0">
                <a:solidFill>
                  <a:srgbClr val="FFFFFF"/>
                </a:solidFill>
                <a:latin typeface="Trajan Pro" charset="0"/>
                <a:ea typeface="Trajan Pro" charset="0"/>
                <a:cs typeface="Trajan Pro" charset="0"/>
                <a:sym typeface="Trajan Pro" charset="0"/>
              </a:rPr>
              <a:t>Relies on others to provide money to relieve desperate financial situations caused by gambling</a:t>
            </a:r>
            <a:endParaRPr lang="en-US" sz="2800" dirty="0">
              <a:solidFill>
                <a:srgbClr val="FFFFFF"/>
              </a:solidFill>
              <a:latin typeface="Trajan Pro" charset="0"/>
              <a:sym typeface="Trajan Pro" charset="0"/>
            </a:endParaRPr>
          </a:p>
        </p:txBody>
      </p:sp>
      <p:pic>
        <p:nvPicPr>
          <p:cNvPr id="4" name="Picture 3">
            <a:extLst>
              <a:ext uri="{FF2B5EF4-FFF2-40B4-BE49-F238E27FC236}">
                <a16:creationId xmlns:a16="http://schemas.microsoft.com/office/drawing/2014/main" id="{BE8E8637-E599-4893-A51F-A165341DCADA}"/>
              </a:ext>
            </a:extLst>
          </p:cNvPr>
          <p:cNvPicPr>
            <a:picLocks noChangeAspect="1"/>
          </p:cNvPicPr>
          <p:nvPr/>
        </p:nvPicPr>
        <p:blipFill>
          <a:blip r:embed="rId3"/>
          <a:stretch>
            <a:fillRect/>
          </a:stretch>
        </p:blipFill>
        <p:spPr>
          <a:xfrm>
            <a:off x="4762500" y="3144493"/>
            <a:ext cx="2667000" cy="2609850"/>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305325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6582-9268-4149-BCB5-C206E324E23D}"/>
              </a:ext>
            </a:extLst>
          </p:cNvPr>
          <p:cNvSpPr>
            <a:spLocks noGrp="1"/>
          </p:cNvSpPr>
          <p:nvPr>
            <p:ph type="title"/>
          </p:nvPr>
        </p:nvSpPr>
        <p:spPr/>
        <p:txBody>
          <a:bodyPr/>
          <a:lstStyle/>
          <a:p>
            <a:r>
              <a:rPr lang="en-US" dirty="0"/>
              <a:t>Second Requirement</a:t>
            </a:r>
          </a:p>
        </p:txBody>
      </p:sp>
      <p:sp>
        <p:nvSpPr>
          <p:cNvPr id="3" name="Content Placeholder 2">
            <a:extLst>
              <a:ext uri="{FF2B5EF4-FFF2-40B4-BE49-F238E27FC236}">
                <a16:creationId xmlns:a16="http://schemas.microsoft.com/office/drawing/2014/main" id="{5F5BF168-DE1F-43BE-9BAF-D5594412949B}"/>
              </a:ext>
            </a:extLst>
          </p:cNvPr>
          <p:cNvSpPr>
            <a:spLocks noGrp="1"/>
          </p:cNvSpPr>
          <p:nvPr>
            <p:ph idx="1"/>
          </p:nvPr>
        </p:nvSpPr>
        <p:spPr>
          <a:xfrm>
            <a:off x="1007165" y="1825625"/>
            <a:ext cx="6745357" cy="4351338"/>
          </a:xfrm>
        </p:spPr>
        <p:txBody>
          <a:bodyPr/>
          <a:lstStyle/>
          <a:p>
            <a:r>
              <a:rPr lang="en-US" dirty="0"/>
              <a:t>In order to diagnose Gambling Disorder, . . . </a:t>
            </a:r>
          </a:p>
          <a:p>
            <a:pPr lvl="1"/>
            <a:endParaRPr lang="en-US" dirty="0"/>
          </a:p>
          <a:p>
            <a:pPr lvl="1"/>
            <a:endParaRPr lang="en-US" sz="2400" dirty="0">
              <a:solidFill>
                <a:schemeClr val="accent4"/>
              </a:solidFill>
              <a:latin typeface="Trajan Pro" pitchFamily="18" charset="0"/>
              <a:ea typeface="Trajan Pro" charset="0"/>
              <a:cs typeface="Trajan Pro" charset="0"/>
              <a:sym typeface="Trajan Pro" charset="0"/>
            </a:endParaRPr>
          </a:p>
          <a:p>
            <a:pPr lvl="1"/>
            <a:endParaRPr lang="en-US" dirty="0">
              <a:solidFill>
                <a:schemeClr val="accent4"/>
              </a:solidFill>
              <a:latin typeface="Trajan Pro" pitchFamily="18" charset="0"/>
              <a:ea typeface="Trajan Pro" charset="0"/>
              <a:cs typeface="Trajan Pro" charset="0"/>
              <a:sym typeface="Trajan Pro" charset="0"/>
            </a:endParaRPr>
          </a:p>
          <a:p>
            <a:pPr lvl="1"/>
            <a:r>
              <a:rPr lang="en-US" sz="2400" dirty="0">
                <a:solidFill>
                  <a:schemeClr val="accent4"/>
                </a:solidFill>
                <a:latin typeface="Trajan Pro" pitchFamily="18" charset="0"/>
                <a:ea typeface="Trajan Pro" charset="0"/>
                <a:cs typeface="Trajan Pro" charset="0"/>
                <a:sym typeface="Trajan Pro" charset="0"/>
              </a:rPr>
              <a:t>The gambling behavior is not better explained by a manic episode</a:t>
            </a:r>
          </a:p>
          <a:p>
            <a:pPr lvl="1"/>
            <a:endParaRPr lang="en-US" dirty="0"/>
          </a:p>
        </p:txBody>
      </p:sp>
      <p:pic>
        <p:nvPicPr>
          <p:cNvPr id="4" name="Picture 3">
            <a:extLst>
              <a:ext uri="{FF2B5EF4-FFF2-40B4-BE49-F238E27FC236}">
                <a16:creationId xmlns:a16="http://schemas.microsoft.com/office/drawing/2014/main" id="{0B04B8B0-CAC9-4804-B599-637A397C96C7}"/>
              </a:ext>
            </a:extLst>
          </p:cNvPr>
          <p:cNvPicPr>
            <a:picLocks noChangeAspect="1"/>
          </p:cNvPicPr>
          <p:nvPr/>
        </p:nvPicPr>
        <p:blipFill>
          <a:blip r:embed="rId3"/>
          <a:stretch>
            <a:fillRect/>
          </a:stretch>
        </p:blipFill>
        <p:spPr>
          <a:xfrm>
            <a:off x="8164800" y="1825625"/>
            <a:ext cx="2552895" cy="3740288"/>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328401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20F9DF-E67F-47A3-B56D-4CF20AD0E181}"/>
              </a:ext>
            </a:extLst>
          </p:cNvPr>
          <p:cNvPicPr>
            <a:picLocks noChangeAspect="1"/>
          </p:cNvPicPr>
          <p:nvPr/>
        </p:nvPicPr>
        <p:blipFill>
          <a:blip r:embed="rId3">
            <a:clrChange>
              <a:clrFrom>
                <a:srgbClr val="00384E"/>
              </a:clrFrom>
              <a:clrTo>
                <a:srgbClr val="00384E">
                  <a:alpha val="0"/>
                </a:srgbClr>
              </a:clrTo>
            </a:clrChange>
          </a:blip>
          <a:stretch>
            <a:fillRect/>
          </a:stretch>
        </p:blipFill>
        <p:spPr>
          <a:xfrm>
            <a:off x="2891398" y="1004814"/>
            <a:ext cx="6608305" cy="5223708"/>
          </a:xfrm>
          <a:prstGeom prst="rect">
            <a:avLst/>
          </a:prstGeom>
        </p:spPr>
      </p:pic>
      <p:sp>
        <p:nvSpPr>
          <p:cNvPr id="13" name="Title 12">
            <a:extLst>
              <a:ext uri="{FF2B5EF4-FFF2-40B4-BE49-F238E27FC236}">
                <a16:creationId xmlns:a16="http://schemas.microsoft.com/office/drawing/2014/main" id="{6D196A4C-0C88-42F8-93FC-159A7E54709E}"/>
              </a:ext>
            </a:extLst>
          </p:cNvPr>
          <p:cNvSpPr>
            <a:spLocks noGrp="1"/>
          </p:cNvSpPr>
          <p:nvPr>
            <p:ph type="title"/>
          </p:nvPr>
        </p:nvSpPr>
        <p:spPr/>
        <p:txBody>
          <a:bodyPr>
            <a:normAutofit/>
          </a:bodyPr>
          <a:lstStyle/>
          <a:p>
            <a:pPr algn="ctr"/>
            <a:r>
              <a:rPr lang="en-US" sz="4000" dirty="0">
                <a:solidFill>
                  <a:schemeClr val="bg1"/>
                </a:solidFill>
                <a:latin typeface="Trajan Pro" charset="0"/>
                <a:ea typeface="Lucida Grande" charset="0"/>
                <a:cs typeface="Lucida Grande" charset="0"/>
                <a:sym typeface="Lucida Grande" charset="0"/>
              </a:rPr>
              <a:t>Severity Classifications Based on DSM-5 Criteria</a:t>
            </a:r>
            <a:endParaRPr lang="en-US" sz="4000" dirty="0"/>
          </a:p>
        </p:txBody>
      </p:sp>
    </p:spTree>
    <p:extLst>
      <p:ext uri="{BB962C8B-B14F-4D97-AF65-F5344CB8AC3E}">
        <p14:creationId xmlns:p14="http://schemas.microsoft.com/office/powerpoint/2010/main" val="14509735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F021E7-BF0A-4C69-8084-1B3D93ECD012}"/>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Clinical Assessment</a:t>
            </a:r>
            <a:endParaRPr lang="en-US" dirty="0"/>
          </a:p>
        </p:txBody>
      </p:sp>
      <p:sp>
        <p:nvSpPr>
          <p:cNvPr id="4" name="Content Placeholder 3">
            <a:extLst>
              <a:ext uri="{FF2B5EF4-FFF2-40B4-BE49-F238E27FC236}">
                <a16:creationId xmlns:a16="http://schemas.microsoft.com/office/drawing/2014/main" id="{2AABDAAC-543A-46B2-824D-451C1C2ABE3A}"/>
              </a:ext>
            </a:extLst>
          </p:cNvPr>
          <p:cNvSpPr>
            <a:spLocks noGrp="1"/>
          </p:cNvSpPr>
          <p:nvPr>
            <p:ph sz="half" idx="1"/>
          </p:nvPr>
        </p:nvSpPr>
        <p:spPr/>
        <p:txBody>
          <a:bodyPr/>
          <a:lstStyle/>
          <a:p>
            <a:pPr marL="352425" indent="-352425" eaLnBrk="1" hangingPunct="1">
              <a:buClr>
                <a:srgbClr val="FFFFFF"/>
              </a:buClr>
              <a:buSzPct val="125000"/>
            </a:pPr>
            <a:r>
              <a:rPr lang="en-US" sz="2200" dirty="0">
                <a:solidFill>
                  <a:srgbClr val="FFFFFF"/>
                </a:solidFill>
                <a:latin typeface="Trajan Pro" charset="0"/>
                <a:ea typeface="Trajan Pro Bold" charset="0"/>
                <a:cs typeface="Trajan Pro Bold" charset="0"/>
                <a:sym typeface="Trajan Pro Bold" charset="0"/>
              </a:rPr>
              <a:t>Discrete elements of a clinical process include</a:t>
            </a:r>
          </a:p>
          <a:p>
            <a:pPr marL="752475" lvl="1" indent="-352425" eaLnBrk="1" hangingPunct="1">
              <a:buClr>
                <a:srgbClr val="FFFFFF"/>
              </a:buClr>
              <a:buSzPct val="125000"/>
            </a:pPr>
            <a:r>
              <a:rPr lang="en-US" sz="2200" dirty="0">
                <a:solidFill>
                  <a:srgbClr val="FFFFFF"/>
                </a:solidFill>
                <a:latin typeface="Trajan Pro" charset="0"/>
                <a:ea typeface="ヒラギノ角ゴ ProN W6" charset="0"/>
                <a:cs typeface="ヒラギノ角ゴ ProN W6" charset="0"/>
                <a:sym typeface="Trajan Pro Bold" charset="0"/>
              </a:rPr>
              <a:t>Screening</a:t>
            </a:r>
          </a:p>
          <a:p>
            <a:pPr marL="752475" lvl="1" indent="-352425" eaLnBrk="1" hangingPunct="1">
              <a:buClr>
                <a:srgbClr val="FFFFFF"/>
              </a:buClr>
              <a:buSzPct val="125000"/>
            </a:pPr>
            <a:r>
              <a:rPr lang="en-US" sz="2200" dirty="0">
                <a:solidFill>
                  <a:srgbClr val="FFFFFF"/>
                </a:solidFill>
                <a:latin typeface="Trajan Pro" charset="0"/>
                <a:ea typeface="ヒラギノ角ゴ ProN W6" charset="0"/>
                <a:cs typeface="ヒラギノ角ゴ ProN W6" charset="0"/>
                <a:sym typeface="Trajan Pro Bold" charset="0"/>
              </a:rPr>
              <a:t>Evaluation</a:t>
            </a:r>
          </a:p>
          <a:p>
            <a:pPr marL="752475" lvl="1" indent="-352425" eaLnBrk="1" hangingPunct="1">
              <a:buClr>
                <a:srgbClr val="FFFFFF"/>
              </a:buClr>
              <a:buSzPct val="125000"/>
            </a:pPr>
            <a:r>
              <a:rPr lang="en-US" sz="2200" dirty="0">
                <a:solidFill>
                  <a:srgbClr val="FFFFFF"/>
                </a:solidFill>
                <a:latin typeface="Trajan Pro" charset="0"/>
                <a:ea typeface="ヒラギノ角ゴ ProN W6" charset="0"/>
                <a:cs typeface="ヒラギノ角ゴ ProN W6" charset="0"/>
                <a:sym typeface="Trajan Pro Bold" charset="0"/>
              </a:rPr>
              <a:t>Assessment</a:t>
            </a:r>
          </a:p>
          <a:p>
            <a:pPr marL="752475" lvl="1" indent="-352425" eaLnBrk="1" hangingPunct="1">
              <a:buClr>
                <a:srgbClr val="FFFFFF"/>
              </a:buClr>
              <a:buSzPct val="125000"/>
            </a:pPr>
            <a:r>
              <a:rPr lang="en-US" sz="2200" dirty="0">
                <a:solidFill>
                  <a:srgbClr val="FFFFFF"/>
                </a:solidFill>
                <a:latin typeface="Trajan Pro" charset="0"/>
                <a:ea typeface="ヒラギノ角ゴ ProN W6" charset="0"/>
                <a:cs typeface="ヒラギノ角ゴ ProN W6" charset="0"/>
                <a:sym typeface="Trajan Pro Bold" charset="0"/>
              </a:rPr>
              <a:t>Diagnosis</a:t>
            </a:r>
          </a:p>
          <a:p>
            <a:pPr marL="352425" indent="-352425" eaLnBrk="1" hangingPunct="1">
              <a:spcBef>
                <a:spcPts val="625"/>
              </a:spcBef>
              <a:buClr>
                <a:srgbClr val="FFFFFF"/>
              </a:buClr>
              <a:buSzPct val="125000"/>
            </a:pPr>
            <a:endParaRPr lang="en-US" sz="2200" dirty="0">
              <a:solidFill>
                <a:srgbClr val="FFFFFF"/>
              </a:solidFill>
              <a:latin typeface="Trajan Pro" charset="0"/>
              <a:ea typeface="ヒラギノ角ゴ ProN W6" charset="0"/>
              <a:cs typeface="ヒラギノ角ゴ ProN W6" charset="0"/>
              <a:sym typeface="Trajan Pro Bold" charset="0"/>
            </a:endParaRPr>
          </a:p>
          <a:p>
            <a:pPr marL="352425" indent="-352425" eaLnBrk="1" hangingPunct="1">
              <a:spcBef>
                <a:spcPts val="625"/>
              </a:spcBef>
              <a:buClr>
                <a:srgbClr val="FFFFFF"/>
              </a:buClr>
              <a:buSzPct val="125000"/>
            </a:pPr>
            <a:r>
              <a:rPr lang="en-US" sz="2200" dirty="0">
                <a:solidFill>
                  <a:srgbClr val="FFFFFF"/>
                </a:solidFill>
                <a:latin typeface="Trajan Pro" charset="0"/>
                <a:ea typeface="Trajan Pro Bold" charset="0"/>
                <a:cs typeface="Trajan Pro Bold" charset="0"/>
                <a:sym typeface="Trajan Pro Bold" charset="0"/>
              </a:rPr>
              <a:t>Course includes familiarization with instruments used at each stage of process</a:t>
            </a:r>
            <a:endParaRPr lang="en-US" sz="2200" dirty="0">
              <a:solidFill>
                <a:srgbClr val="FFFFFF"/>
              </a:solidFill>
              <a:latin typeface="Trajan Pro" charset="0"/>
              <a:ea typeface="ヒラギノ角ゴ ProN W6" charset="0"/>
              <a:cs typeface="ヒラギノ角ゴ ProN W6" charset="0"/>
              <a:sym typeface="Trajan Pro Bold" charset="0"/>
            </a:endParaRPr>
          </a:p>
          <a:p>
            <a:endParaRPr lang="en-US" dirty="0"/>
          </a:p>
        </p:txBody>
      </p:sp>
      <p:pic>
        <p:nvPicPr>
          <p:cNvPr id="1026" name="Picture 2" descr="Treatment Disorder Health Care Therapy Stock Footage Video (100%  Royalty-free) 1015475971 | Shutterstock">
            <a:extLst>
              <a:ext uri="{FF2B5EF4-FFF2-40B4-BE49-F238E27FC236}">
                <a16:creationId xmlns:a16="http://schemas.microsoft.com/office/drawing/2014/main" id="{332CB3D9-D19A-4B1C-8F78-6B7081E9F90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2157375"/>
            <a:ext cx="5181600" cy="2919211"/>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180304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5EEE1-72CC-4069-B085-F76D68314C86}"/>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The SOGS: Research &amp; Clinical Use</a:t>
            </a:r>
            <a:br>
              <a:rPr lang="en-US" sz="4400" dirty="0">
                <a:solidFill>
                  <a:schemeClr val="bg1"/>
                </a:solidFill>
                <a:latin typeface="Trajan Pro" charset="0"/>
                <a:ea typeface="Lucida Grande" charset="0"/>
                <a:cs typeface="Lucida Grande" charset="0"/>
                <a:sym typeface="Lucida Grande" charset="0"/>
              </a:rPr>
            </a:br>
            <a:endParaRPr lang="en-US" dirty="0"/>
          </a:p>
        </p:txBody>
      </p:sp>
      <p:sp>
        <p:nvSpPr>
          <p:cNvPr id="3" name="Content Placeholder 2">
            <a:extLst>
              <a:ext uri="{FF2B5EF4-FFF2-40B4-BE49-F238E27FC236}">
                <a16:creationId xmlns:a16="http://schemas.microsoft.com/office/drawing/2014/main" id="{FB36057A-F9E4-40BD-AF5A-4BD3FA40E4C6}"/>
              </a:ext>
            </a:extLst>
          </p:cNvPr>
          <p:cNvSpPr>
            <a:spLocks noGrp="1"/>
          </p:cNvSpPr>
          <p:nvPr>
            <p:ph sz="half" idx="1"/>
          </p:nvPr>
        </p:nvSpPr>
        <p:spPr/>
        <p:txBody>
          <a:bodyPr>
            <a:normAutofit/>
          </a:bodyPr>
          <a:lstStyle/>
          <a:p>
            <a:pPr marL="352425" indent="-352425" eaLnBrk="1" hangingPunct="1">
              <a:buClr>
                <a:srgbClr val="FFFFFF"/>
              </a:buClr>
              <a:buSzPct val="125000"/>
            </a:pPr>
            <a:r>
              <a:rPr lang="en-US" sz="2000" dirty="0">
                <a:solidFill>
                  <a:srgbClr val="FFFFFF"/>
                </a:solidFill>
                <a:latin typeface="Trajan Pro" charset="0"/>
                <a:ea typeface="ヒラギノ角ゴ ProN W6" charset="0"/>
                <a:cs typeface="ヒラギノ角ゴ ProN W6" charset="0"/>
                <a:sym typeface="Trajan Pro Bold" charset="0"/>
              </a:rPr>
              <a:t>The South Oaks Gambling Screen is a screening tool, based upon the DSM, with utility in clinical settings and in research.</a:t>
            </a:r>
          </a:p>
          <a:p>
            <a:pPr marL="352425" indent="-352425" eaLnBrk="1" hangingPunct="1">
              <a:buClr>
                <a:srgbClr val="FFFFFF"/>
              </a:buClr>
              <a:buSzPct val="125000"/>
            </a:pPr>
            <a:r>
              <a:rPr lang="en-US" sz="2000" dirty="0">
                <a:solidFill>
                  <a:srgbClr val="FFFFFF"/>
                </a:solidFill>
                <a:latin typeface="Trajan Pro" charset="0"/>
                <a:ea typeface="ヒラギノ角ゴ ProN W6" charset="0"/>
                <a:cs typeface="ヒラギノ角ゴ ProN W6" charset="0"/>
                <a:sym typeface="Trajan Pro Bold" charset="0"/>
              </a:rPr>
              <a:t>Given the changes in the DSM-5, today a person must only meet 4 or more of the criteria to be classified with a gambling disorder.</a:t>
            </a:r>
          </a:p>
          <a:p>
            <a:pPr marL="352425" indent="-352425" eaLnBrk="1" hangingPunct="1">
              <a:buClr>
                <a:srgbClr val="FFFFFF"/>
              </a:buClr>
              <a:buSzPct val="125000"/>
            </a:pPr>
            <a:r>
              <a:rPr lang="en-US" sz="2000" dirty="0">
                <a:solidFill>
                  <a:srgbClr val="FFFFFF"/>
                </a:solidFill>
                <a:latin typeface="Trajan Pro" charset="0"/>
                <a:ea typeface="ヒラギノ角ゴ ProN W6" charset="0"/>
                <a:cs typeface="ヒラギノ角ゴ ProN W6" charset="0"/>
                <a:sym typeface="Trajan Pro Bold" charset="0"/>
              </a:rPr>
              <a:t>The cut-off score for a positive result on the SOGS is still 5 or more.</a:t>
            </a:r>
          </a:p>
          <a:p>
            <a:pPr marL="352425" indent="-352425" eaLnBrk="1" hangingPunct="1">
              <a:buClr>
                <a:srgbClr val="FFFFFF"/>
              </a:buClr>
              <a:buSzPct val="125000"/>
            </a:pPr>
            <a:r>
              <a:rPr lang="en-US" sz="2000" dirty="0">
                <a:solidFill>
                  <a:srgbClr val="FFFFFF"/>
                </a:solidFill>
                <a:latin typeface="Trajan Pro" charset="0"/>
                <a:ea typeface="ヒラギノ角ゴ ProN W6" charset="0"/>
                <a:cs typeface="ヒラギノ角ゴ ProN W6" charset="0"/>
                <a:sym typeface="Trajan Pro Bold" charset="0"/>
              </a:rPr>
              <a:t>Persons receiving this score should be referred for further clinical assessment.</a:t>
            </a:r>
          </a:p>
          <a:p>
            <a:pPr marL="352425" indent="-352425" eaLnBrk="1" hangingPunct="1">
              <a:buClr>
                <a:srgbClr val="FFFFFF"/>
              </a:buClr>
              <a:buSzPct val="125000"/>
            </a:pPr>
            <a:endParaRPr lang="en-US" sz="2000" dirty="0">
              <a:solidFill>
                <a:srgbClr val="FFFFFF"/>
              </a:solidFill>
              <a:latin typeface="Trajan Pro" charset="0"/>
              <a:ea typeface="ヒラギノ角ゴ ProN W6" charset="0"/>
              <a:cs typeface="ヒラギノ角ゴ ProN W6" charset="0"/>
              <a:sym typeface="Trajan Pro Bold" charset="0"/>
            </a:endParaRPr>
          </a:p>
          <a:p>
            <a:endParaRPr lang="en-US" sz="2000" dirty="0"/>
          </a:p>
        </p:txBody>
      </p:sp>
      <p:pic>
        <p:nvPicPr>
          <p:cNvPr id="15" name="Content Placeholder 4">
            <a:extLst>
              <a:ext uri="{FF2B5EF4-FFF2-40B4-BE49-F238E27FC236}">
                <a16:creationId xmlns:a16="http://schemas.microsoft.com/office/drawing/2014/main" id="{57F66CF8-80B0-4C98-9F0B-9211C8733120}"/>
              </a:ext>
            </a:extLst>
          </p:cNvPr>
          <p:cNvPicPr>
            <a:picLocks noGrp="1" noChangeAspect="1"/>
          </p:cNvPicPr>
          <p:nvPr>
            <p:ph sz="half" idx="2"/>
          </p:nvPr>
        </p:nvPicPr>
        <p:blipFill>
          <a:blip r:embed="rId3"/>
          <a:stretch>
            <a:fillRect/>
          </a:stretch>
        </p:blipFill>
        <p:spPr>
          <a:xfrm>
            <a:off x="7260665" y="1353013"/>
            <a:ext cx="3415636" cy="4351338"/>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964706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AFDD4-36A3-4C69-88DE-A4EBA133A1C5}"/>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Common Screening Instruments</a:t>
            </a:r>
            <a:endParaRPr lang="en-US" dirty="0"/>
          </a:p>
        </p:txBody>
      </p:sp>
      <p:sp>
        <p:nvSpPr>
          <p:cNvPr id="9" name="Content Placeholder 8">
            <a:extLst>
              <a:ext uri="{FF2B5EF4-FFF2-40B4-BE49-F238E27FC236}">
                <a16:creationId xmlns:a16="http://schemas.microsoft.com/office/drawing/2014/main" id="{D0F8B50D-88C1-4F48-80D2-7A2612AC3EF4}"/>
              </a:ext>
            </a:extLst>
          </p:cNvPr>
          <p:cNvSpPr>
            <a:spLocks noGrp="1"/>
          </p:cNvSpPr>
          <p:nvPr>
            <p:ph idx="1"/>
          </p:nvPr>
        </p:nvSpPr>
        <p:spPr>
          <a:xfrm>
            <a:off x="838200" y="1825625"/>
            <a:ext cx="3543586" cy="4351338"/>
          </a:xfrm>
        </p:spPr>
        <p:txBody>
          <a:bodyPr/>
          <a:lstStyle/>
          <a:p>
            <a:r>
              <a:rPr lang="en-US" dirty="0"/>
              <a:t>South Oaks Gambling Screen</a:t>
            </a:r>
          </a:p>
          <a:p>
            <a:r>
              <a:rPr lang="en-US" dirty="0"/>
              <a:t>South Oaks Gambling Screen – Revised Adolescents</a:t>
            </a:r>
          </a:p>
          <a:p>
            <a:r>
              <a:rPr lang="en-US" dirty="0"/>
              <a:t>NORC Diagnostic Screen</a:t>
            </a:r>
          </a:p>
        </p:txBody>
      </p:sp>
      <p:pic>
        <p:nvPicPr>
          <p:cNvPr id="6" name="Picture 5">
            <a:extLst>
              <a:ext uri="{FF2B5EF4-FFF2-40B4-BE49-F238E27FC236}">
                <a16:creationId xmlns:a16="http://schemas.microsoft.com/office/drawing/2014/main" id="{18BFDD75-2C9F-4F51-8475-2F2A05A8A9AB}"/>
              </a:ext>
            </a:extLst>
          </p:cNvPr>
          <p:cNvPicPr>
            <a:picLocks noChangeAspect="1"/>
          </p:cNvPicPr>
          <p:nvPr/>
        </p:nvPicPr>
        <p:blipFill>
          <a:blip r:embed="rId3"/>
          <a:stretch>
            <a:fillRect/>
          </a:stretch>
        </p:blipFill>
        <p:spPr>
          <a:xfrm>
            <a:off x="5517223" y="1675489"/>
            <a:ext cx="1972872" cy="25835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6FD100FC-B939-438F-86C2-A5E8C69F1A43}"/>
              </a:ext>
            </a:extLst>
          </p:cNvPr>
          <p:cNvPicPr>
            <a:picLocks noChangeAspect="1"/>
          </p:cNvPicPr>
          <p:nvPr/>
        </p:nvPicPr>
        <p:blipFill>
          <a:blip r:embed="rId4"/>
          <a:stretch>
            <a:fillRect/>
          </a:stretch>
        </p:blipFill>
        <p:spPr>
          <a:xfrm>
            <a:off x="7211172" y="2339964"/>
            <a:ext cx="2082699" cy="27578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704BA834-50A3-4976-9C65-8C210C76C742}"/>
              </a:ext>
            </a:extLst>
          </p:cNvPr>
          <p:cNvPicPr>
            <a:picLocks noChangeAspect="1"/>
          </p:cNvPicPr>
          <p:nvPr/>
        </p:nvPicPr>
        <p:blipFill>
          <a:blip r:embed="rId5"/>
          <a:stretch>
            <a:fillRect/>
          </a:stretch>
        </p:blipFill>
        <p:spPr>
          <a:xfrm>
            <a:off x="8874772" y="3051026"/>
            <a:ext cx="2294093" cy="29600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615786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FFFD-5658-452D-82CB-896189968B7B}"/>
              </a:ext>
            </a:extLst>
          </p:cNvPr>
          <p:cNvSpPr>
            <a:spLocks noGrp="1"/>
          </p:cNvSpPr>
          <p:nvPr>
            <p:ph type="title"/>
          </p:nvPr>
        </p:nvSpPr>
        <p:spPr/>
        <p:txBody>
          <a:bodyPr>
            <a:normAutofit/>
          </a:bodyPr>
          <a:lstStyle/>
          <a:p>
            <a:r>
              <a:rPr lang="en-US" sz="4000" b="1" dirty="0"/>
              <a:t>Evaluation and Assessment of Gambling Disorder</a:t>
            </a:r>
            <a:endParaRPr lang="en-US" sz="4000" dirty="0"/>
          </a:p>
        </p:txBody>
      </p:sp>
      <p:sp>
        <p:nvSpPr>
          <p:cNvPr id="3" name="Content Placeholder 2">
            <a:extLst>
              <a:ext uri="{FF2B5EF4-FFF2-40B4-BE49-F238E27FC236}">
                <a16:creationId xmlns:a16="http://schemas.microsoft.com/office/drawing/2014/main" id="{6B7BE76B-CBF6-48B9-90E3-65934EF4A42D}"/>
              </a:ext>
            </a:extLst>
          </p:cNvPr>
          <p:cNvSpPr>
            <a:spLocks noGrp="1"/>
          </p:cNvSpPr>
          <p:nvPr>
            <p:ph idx="1"/>
          </p:nvPr>
        </p:nvSpPr>
        <p:spPr>
          <a:xfrm>
            <a:off x="838200" y="1825625"/>
            <a:ext cx="6836596" cy="4351338"/>
          </a:xfrm>
        </p:spPr>
        <p:txBody>
          <a:bodyPr>
            <a:normAutofit fontScale="92500" lnSpcReduction="10000"/>
          </a:bodyPr>
          <a:lstStyle/>
          <a:p>
            <a:pPr lvl="1" eaLnBrk="1" hangingPunct="1">
              <a:buFont typeface="Arial" panose="020B0604020202020204" pitchFamily="34" charset="0"/>
              <a:buChar char="•"/>
            </a:pPr>
            <a:r>
              <a:rPr lang="en-US" sz="2800" dirty="0"/>
              <a:t>Part of a complete bio-psycho-social evaluation </a:t>
            </a:r>
          </a:p>
          <a:p>
            <a:pPr lvl="1" eaLnBrk="1" hangingPunct="1">
              <a:buFont typeface="Arial" panose="020B0604020202020204" pitchFamily="34" charset="0"/>
              <a:buChar char="•"/>
            </a:pPr>
            <a:endParaRPr lang="en-US" sz="2800" dirty="0"/>
          </a:p>
          <a:p>
            <a:pPr lvl="1" eaLnBrk="1" hangingPunct="1">
              <a:buFont typeface="Arial" panose="020B0604020202020204" pitchFamily="34" charset="0"/>
              <a:buChar char="•"/>
            </a:pPr>
            <a:r>
              <a:rPr lang="en-US" sz="2800" dirty="0"/>
              <a:t>Screening, evaluation, assessment and diagnosis </a:t>
            </a:r>
          </a:p>
          <a:p>
            <a:pPr lvl="1" eaLnBrk="1" hangingPunct="1">
              <a:buFont typeface="Arial" panose="020B0604020202020204" pitchFamily="34" charset="0"/>
              <a:buChar char="•"/>
            </a:pPr>
            <a:endParaRPr lang="en-US" sz="2800" dirty="0"/>
          </a:p>
          <a:p>
            <a:pPr lvl="1" eaLnBrk="1" hangingPunct="1">
              <a:buFont typeface="Arial" panose="020B0604020202020204" pitchFamily="34" charset="0"/>
              <a:buChar char="•"/>
            </a:pPr>
            <a:r>
              <a:rPr lang="en-US" sz="2800" dirty="0"/>
              <a:t>Selection and use of instruments </a:t>
            </a:r>
          </a:p>
          <a:p>
            <a:pPr lvl="1" eaLnBrk="1" hangingPunct="1">
              <a:buFont typeface="Arial" panose="020B0604020202020204" pitchFamily="34" charset="0"/>
              <a:buChar char="•"/>
            </a:pPr>
            <a:endParaRPr lang="en-US" sz="2800" dirty="0"/>
          </a:p>
          <a:p>
            <a:pPr lvl="1" eaLnBrk="1" hangingPunct="1">
              <a:buFont typeface="Arial" panose="020B0604020202020204" pitchFamily="34" charset="0"/>
              <a:buChar char="•"/>
            </a:pPr>
            <a:r>
              <a:rPr lang="en-US" sz="2800" dirty="0"/>
              <a:t>Sources of information, client and collateral </a:t>
            </a:r>
          </a:p>
          <a:p>
            <a:pPr lvl="1" eaLnBrk="1" hangingPunct="1">
              <a:buFont typeface="Arial" panose="020B0604020202020204" pitchFamily="34" charset="0"/>
              <a:buChar char="•"/>
            </a:pPr>
            <a:endParaRPr lang="en-US" sz="2800" dirty="0"/>
          </a:p>
          <a:p>
            <a:pPr lvl="1" eaLnBrk="1" hangingPunct="1">
              <a:buFont typeface="Arial" panose="020B0604020202020204" pitchFamily="34" charset="0"/>
              <a:buChar char="•"/>
            </a:pPr>
            <a:r>
              <a:rPr lang="en-US" sz="2800" dirty="0"/>
              <a:t>Evaluating client readiness and motivation </a:t>
            </a:r>
          </a:p>
          <a:p>
            <a:endParaRPr lang="en-US" dirty="0"/>
          </a:p>
        </p:txBody>
      </p:sp>
      <p:pic>
        <p:nvPicPr>
          <p:cNvPr id="5" name="Picture 4">
            <a:extLst>
              <a:ext uri="{FF2B5EF4-FFF2-40B4-BE49-F238E27FC236}">
                <a16:creationId xmlns:a16="http://schemas.microsoft.com/office/drawing/2014/main" id="{F356A37F-0C6E-4B9F-8E17-157DBF93D54F}"/>
              </a:ext>
            </a:extLst>
          </p:cNvPr>
          <p:cNvPicPr>
            <a:picLocks noChangeAspect="1"/>
          </p:cNvPicPr>
          <p:nvPr/>
        </p:nvPicPr>
        <p:blipFill>
          <a:blip r:embed="rId3"/>
          <a:stretch>
            <a:fillRect/>
          </a:stretch>
        </p:blipFill>
        <p:spPr>
          <a:xfrm>
            <a:off x="7781925" y="2018497"/>
            <a:ext cx="3571875" cy="31908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13543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FFFD-5658-452D-82CB-896189968B7B}"/>
              </a:ext>
            </a:extLst>
          </p:cNvPr>
          <p:cNvSpPr>
            <a:spLocks noGrp="1"/>
          </p:cNvSpPr>
          <p:nvPr>
            <p:ph type="title"/>
          </p:nvPr>
        </p:nvSpPr>
        <p:spPr/>
        <p:txBody>
          <a:bodyPr>
            <a:normAutofit/>
          </a:bodyPr>
          <a:lstStyle/>
          <a:p>
            <a:r>
              <a:rPr lang="en-US" sz="4000" b="1" dirty="0"/>
              <a:t>Evaluation and Assessment of Gambling Disorder</a:t>
            </a:r>
            <a:endParaRPr lang="en-US" sz="4000" dirty="0"/>
          </a:p>
        </p:txBody>
      </p:sp>
      <p:sp>
        <p:nvSpPr>
          <p:cNvPr id="3" name="Content Placeholder 2">
            <a:extLst>
              <a:ext uri="{FF2B5EF4-FFF2-40B4-BE49-F238E27FC236}">
                <a16:creationId xmlns:a16="http://schemas.microsoft.com/office/drawing/2014/main" id="{6B7BE76B-CBF6-48B9-90E3-65934EF4A42D}"/>
              </a:ext>
            </a:extLst>
          </p:cNvPr>
          <p:cNvSpPr>
            <a:spLocks noGrp="1"/>
          </p:cNvSpPr>
          <p:nvPr>
            <p:ph idx="1"/>
          </p:nvPr>
        </p:nvSpPr>
        <p:spPr>
          <a:xfrm>
            <a:off x="838200" y="1825625"/>
            <a:ext cx="6836596" cy="4351338"/>
          </a:xfrm>
        </p:spPr>
        <p:txBody>
          <a:bodyPr>
            <a:normAutofit/>
          </a:bodyPr>
          <a:lstStyle/>
          <a:p>
            <a:pPr eaLnBrk="1" hangingPunct="1"/>
            <a:r>
              <a:rPr lang="en-US" sz="1800" b="1" dirty="0"/>
              <a:t>Assessment Instruments</a:t>
            </a:r>
          </a:p>
          <a:p>
            <a:pPr eaLnBrk="1" hangingPunct="1"/>
            <a:endParaRPr lang="en-US" sz="1600" b="1" dirty="0"/>
          </a:p>
          <a:p>
            <a:pPr lvl="1" eaLnBrk="1" hangingPunct="1">
              <a:buFont typeface="Arial" panose="020B0604020202020204" pitchFamily="34" charset="0"/>
              <a:buChar char="•"/>
            </a:pPr>
            <a:r>
              <a:rPr lang="en-US" sz="1600" dirty="0"/>
              <a:t>South Oaks Gambling Screen (SOGS) </a:t>
            </a:r>
          </a:p>
          <a:p>
            <a:pPr lvl="1" eaLnBrk="1" hangingPunct="1">
              <a:buFont typeface="Arial" panose="020B0604020202020204" pitchFamily="34" charset="0"/>
              <a:buChar char="•"/>
            </a:pPr>
            <a:endParaRPr lang="en-US" sz="1600" dirty="0"/>
          </a:p>
          <a:p>
            <a:pPr lvl="1" eaLnBrk="1" hangingPunct="1">
              <a:buFont typeface="Arial" panose="020B0604020202020204" pitchFamily="34" charset="0"/>
              <a:buChar char="•"/>
            </a:pPr>
            <a:r>
              <a:rPr lang="en-US" sz="1600" dirty="0"/>
              <a:t>SOGS-RA Adolescent Screen </a:t>
            </a:r>
          </a:p>
          <a:p>
            <a:pPr lvl="1" eaLnBrk="1" hangingPunct="1">
              <a:buFont typeface="Arial" panose="020B0604020202020204" pitchFamily="34" charset="0"/>
              <a:buChar char="•"/>
            </a:pPr>
            <a:endParaRPr lang="en-US" sz="1600" dirty="0"/>
          </a:p>
          <a:p>
            <a:pPr lvl="1" eaLnBrk="1" hangingPunct="1">
              <a:buFont typeface="Arial" panose="020B0604020202020204" pitchFamily="34" charset="0"/>
              <a:buChar char="•"/>
            </a:pPr>
            <a:r>
              <a:rPr lang="en-US" sz="1600" dirty="0"/>
              <a:t>NODS </a:t>
            </a:r>
          </a:p>
          <a:p>
            <a:pPr lvl="1" eaLnBrk="1" hangingPunct="1">
              <a:buFont typeface="Arial" panose="020B0604020202020204" pitchFamily="34" charset="0"/>
              <a:buChar char="•"/>
            </a:pPr>
            <a:endParaRPr lang="en-US" sz="1600" dirty="0"/>
          </a:p>
          <a:p>
            <a:pPr lvl="1" eaLnBrk="1" hangingPunct="1">
              <a:buFont typeface="Arial" panose="020B0604020202020204" pitchFamily="34" charset="0"/>
              <a:buChar char="•"/>
            </a:pPr>
            <a:r>
              <a:rPr lang="en-US" sz="1600" dirty="0"/>
              <a:t>BBGS</a:t>
            </a:r>
          </a:p>
          <a:p>
            <a:pPr lvl="1" eaLnBrk="1" hangingPunct="1">
              <a:buFont typeface="Arial" panose="020B0604020202020204" pitchFamily="34" charset="0"/>
              <a:buChar char="•"/>
            </a:pPr>
            <a:endParaRPr lang="en-US" sz="1600" dirty="0"/>
          </a:p>
          <a:p>
            <a:pPr lvl="1" eaLnBrk="1" hangingPunct="1">
              <a:buFont typeface="Arial" panose="020B0604020202020204" pitchFamily="34" charset="0"/>
              <a:buChar char="•"/>
            </a:pPr>
            <a:endParaRPr lang="en-US" sz="1600" dirty="0"/>
          </a:p>
        </p:txBody>
      </p:sp>
      <p:pic>
        <p:nvPicPr>
          <p:cNvPr id="5" name="Picture 4">
            <a:extLst>
              <a:ext uri="{FF2B5EF4-FFF2-40B4-BE49-F238E27FC236}">
                <a16:creationId xmlns:a16="http://schemas.microsoft.com/office/drawing/2014/main" id="{F356A37F-0C6E-4B9F-8E17-157DBF93D54F}"/>
              </a:ext>
            </a:extLst>
          </p:cNvPr>
          <p:cNvPicPr>
            <a:picLocks noChangeAspect="1"/>
          </p:cNvPicPr>
          <p:nvPr/>
        </p:nvPicPr>
        <p:blipFill>
          <a:blip r:embed="rId3"/>
          <a:stretch>
            <a:fillRect/>
          </a:stretch>
        </p:blipFill>
        <p:spPr>
          <a:xfrm>
            <a:off x="7781925" y="2018497"/>
            <a:ext cx="3571875" cy="31908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436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A382C5-AEA0-46C3-AE30-EA87EEF8EEC3}"/>
              </a:ext>
            </a:extLst>
          </p:cNvPr>
          <p:cNvSpPr>
            <a:spLocks noGrp="1"/>
          </p:cNvSpPr>
          <p:nvPr>
            <p:ph type="title"/>
          </p:nvPr>
        </p:nvSpPr>
        <p:spPr/>
        <p:txBody>
          <a:bodyPr/>
          <a:lstStyle/>
          <a:p>
            <a:r>
              <a:rPr lang="en-US" dirty="0"/>
              <a:t>Module Quiz Expectations</a:t>
            </a:r>
          </a:p>
        </p:txBody>
      </p:sp>
      <p:sp>
        <p:nvSpPr>
          <p:cNvPr id="6" name="Content Placeholder 5">
            <a:extLst>
              <a:ext uri="{FF2B5EF4-FFF2-40B4-BE49-F238E27FC236}">
                <a16:creationId xmlns:a16="http://schemas.microsoft.com/office/drawing/2014/main" id="{7B7C6F0A-CB64-441B-8249-A7A8222A61AB}"/>
              </a:ext>
            </a:extLst>
          </p:cNvPr>
          <p:cNvSpPr>
            <a:spLocks noGrp="1"/>
          </p:cNvSpPr>
          <p:nvPr>
            <p:ph idx="1"/>
          </p:nvPr>
        </p:nvSpPr>
        <p:spPr/>
        <p:txBody>
          <a:bodyPr>
            <a:normAutofit lnSpcReduction="10000"/>
          </a:bodyPr>
          <a:lstStyle/>
          <a:p>
            <a:r>
              <a:rPr lang="en-US" dirty="0"/>
              <a:t>Quizzes will be included at the end of each module to measure learning and retention of information.</a:t>
            </a:r>
          </a:p>
          <a:p>
            <a:endParaRPr lang="en-US" dirty="0"/>
          </a:p>
          <a:p>
            <a:r>
              <a:rPr lang="en-US" dirty="0"/>
              <a:t>Preparatory Readings will be included in the question selection during quizzes following modules 4 and 8.</a:t>
            </a:r>
          </a:p>
          <a:p>
            <a:endParaRPr lang="en-US" dirty="0"/>
          </a:p>
          <a:p>
            <a:r>
              <a:rPr lang="en-US" dirty="0"/>
              <a:t>The reading materials with test items associated are:</a:t>
            </a:r>
          </a:p>
          <a:p>
            <a:pPr lvl="1"/>
            <a:endParaRPr lang="en-US" dirty="0"/>
          </a:p>
          <a:p>
            <a:pPr lvl="1"/>
            <a:r>
              <a:rPr lang="en-US" dirty="0"/>
              <a:t>The Gamblers Anonymous Combo Book</a:t>
            </a:r>
          </a:p>
          <a:p>
            <a:pPr lvl="1"/>
            <a:r>
              <a:rPr lang="en-US" dirty="0"/>
              <a:t>Counseling Problem Gamblers </a:t>
            </a:r>
          </a:p>
        </p:txBody>
      </p:sp>
    </p:spTree>
    <p:extLst>
      <p:ext uri="{BB962C8B-B14F-4D97-AF65-F5344CB8AC3E}">
        <p14:creationId xmlns:p14="http://schemas.microsoft.com/office/powerpoint/2010/main" val="28249808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FFFD-5658-452D-82CB-896189968B7B}"/>
              </a:ext>
            </a:extLst>
          </p:cNvPr>
          <p:cNvSpPr>
            <a:spLocks noGrp="1"/>
          </p:cNvSpPr>
          <p:nvPr>
            <p:ph type="title"/>
          </p:nvPr>
        </p:nvSpPr>
        <p:spPr/>
        <p:txBody>
          <a:bodyPr>
            <a:normAutofit/>
          </a:bodyPr>
          <a:lstStyle/>
          <a:p>
            <a:r>
              <a:rPr lang="en-US" sz="4000" b="1" dirty="0"/>
              <a:t>Evaluation and Assessment of Gambling Disorder</a:t>
            </a:r>
            <a:endParaRPr lang="en-US" sz="4000" dirty="0"/>
          </a:p>
        </p:txBody>
      </p:sp>
      <p:sp>
        <p:nvSpPr>
          <p:cNvPr id="3" name="Content Placeholder 2">
            <a:extLst>
              <a:ext uri="{FF2B5EF4-FFF2-40B4-BE49-F238E27FC236}">
                <a16:creationId xmlns:a16="http://schemas.microsoft.com/office/drawing/2014/main" id="{6B7BE76B-CBF6-48B9-90E3-65934EF4A42D}"/>
              </a:ext>
            </a:extLst>
          </p:cNvPr>
          <p:cNvSpPr>
            <a:spLocks noGrp="1"/>
          </p:cNvSpPr>
          <p:nvPr>
            <p:ph idx="1"/>
          </p:nvPr>
        </p:nvSpPr>
        <p:spPr>
          <a:xfrm>
            <a:off x="838200" y="1825625"/>
            <a:ext cx="5257800" cy="4351338"/>
          </a:xfrm>
        </p:spPr>
        <p:txBody>
          <a:bodyPr>
            <a:normAutofit/>
          </a:bodyPr>
          <a:lstStyle/>
          <a:p>
            <a:pPr eaLnBrk="1" hangingPunct="1"/>
            <a:r>
              <a:rPr lang="en-US" sz="2400" b="1" dirty="0"/>
              <a:t>Brief Biosocial Gambling Screen</a:t>
            </a:r>
          </a:p>
          <a:p>
            <a:pPr eaLnBrk="1" hangingPunct="1"/>
            <a:endParaRPr lang="en-US" sz="2000" b="1" dirty="0"/>
          </a:p>
          <a:p>
            <a:pPr lvl="1" eaLnBrk="1" hangingPunct="1">
              <a:buFont typeface="Arial" panose="020B0604020202020204" pitchFamily="34" charset="0"/>
              <a:buChar char="•"/>
            </a:pPr>
            <a:r>
              <a:rPr lang="en-US" sz="2000" dirty="0"/>
              <a:t>3-Items</a:t>
            </a:r>
          </a:p>
          <a:p>
            <a:pPr lvl="1" eaLnBrk="1" hangingPunct="1">
              <a:buFont typeface="Arial" panose="020B0604020202020204" pitchFamily="34" charset="0"/>
              <a:buChar char="•"/>
            </a:pPr>
            <a:endParaRPr lang="en-US" sz="2000" dirty="0"/>
          </a:p>
          <a:p>
            <a:pPr lvl="1" eaLnBrk="1" hangingPunct="1">
              <a:buFont typeface="Arial" panose="020B0604020202020204" pitchFamily="34" charset="0"/>
              <a:buChar char="•"/>
            </a:pPr>
            <a:r>
              <a:rPr lang="en-US" sz="2000" dirty="0"/>
              <a:t>Rule out for Gambling Disorder based on number of Yes responses</a:t>
            </a:r>
          </a:p>
          <a:p>
            <a:pPr lvl="1" eaLnBrk="1" hangingPunct="1">
              <a:buFont typeface="Arial" panose="020B0604020202020204" pitchFamily="34" charset="0"/>
              <a:buChar char="•"/>
            </a:pPr>
            <a:endParaRPr lang="en-US" sz="2000" dirty="0"/>
          </a:p>
          <a:p>
            <a:pPr lvl="2"/>
            <a:r>
              <a:rPr lang="en-US" sz="1600" dirty="0"/>
              <a:t>Withdrawal</a:t>
            </a:r>
          </a:p>
          <a:p>
            <a:pPr lvl="2"/>
            <a:endParaRPr lang="en-US" sz="1600" dirty="0"/>
          </a:p>
          <a:p>
            <a:pPr lvl="2"/>
            <a:r>
              <a:rPr lang="en-US" sz="1600" dirty="0"/>
              <a:t>Dishonesty</a:t>
            </a:r>
          </a:p>
          <a:p>
            <a:pPr lvl="2"/>
            <a:endParaRPr lang="en-US" sz="1600" dirty="0"/>
          </a:p>
          <a:p>
            <a:pPr lvl="2"/>
            <a:r>
              <a:rPr lang="en-US" sz="1600" dirty="0"/>
              <a:t>Bailout</a:t>
            </a:r>
          </a:p>
          <a:p>
            <a:pPr lvl="1" eaLnBrk="1" hangingPunct="1">
              <a:buFont typeface="Arial" panose="020B0604020202020204" pitchFamily="34" charset="0"/>
              <a:buChar char="•"/>
            </a:pPr>
            <a:endParaRPr lang="en-US" sz="2000" dirty="0"/>
          </a:p>
          <a:p>
            <a:pPr lvl="1" eaLnBrk="1" hangingPunct="1">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CBBE1550-6F44-4A6A-977B-61ED1B6862C3}"/>
              </a:ext>
            </a:extLst>
          </p:cNvPr>
          <p:cNvPicPr>
            <a:picLocks noChangeAspect="1"/>
          </p:cNvPicPr>
          <p:nvPr/>
        </p:nvPicPr>
        <p:blipFill>
          <a:blip r:embed="rId3"/>
          <a:stretch>
            <a:fillRect/>
          </a:stretch>
        </p:blipFill>
        <p:spPr>
          <a:xfrm>
            <a:off x="6657654" y="1623799"/>
            <a:ext cx="4973868" cy="438908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34536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FFFD-5658-452D-82CB-896189968B7B}"/>
              </a:ext>
            </a:extLst>
          </p:cNvPr>
          <p:cNvSpPr>
            <a:spLocks noGrp="1"/>
          </p:cNvSpPr>
          <p:nvPr>
            <p:ph type="title"/>
          </p:nvPr>
        </p:nvSpPr>
        <p:spPr/>
        <p:txBody>
          <a:bodyPr>
            <a:normAutofit/>
          </a:bodyPr>
          <a:lstStyle/>
          <a:p>
            <a:r>
              <a:rPr lang="en-US" sz="4000" b="1" dirty="0"/>
              <a:t>Evaluation and Assessment of Gambling Disorder</a:t>
            </a:r>
            <a:endParaRPr lang="en-US" sz="4000" dirty="0"/>
          </a:p>
        </p:txBody>
      </p:sp>
      <p:sp>
        <p:nvSpPr>
          <p:cNvPr id="3" name="Content Placeholder 2">
            <a:extLst>
              <a:ext uri="{FF2B5EF4-FFF2-40B4-BE49-F238E27FC236}">
                <a16:creationId xmlns:a16="http://schemas.microsoft.com/office/drawing/2014/main" id="{6B7BE76B-CBF6-48B9-90E3-65934EF4A42D}"/>
              </a:ext>
            </a:extLst>
          </p:cNvPr>
          <p:cNvSpPr>
            <a:spLocks noGrp="1"/>
          </p:cNvSpPr>
          <p:nvPr>
            <p:ph idx="1"/>
          </p:nvPr>
        </p:nvSpPr>
        <p:spPr>
          <a:xfrm>
            <a:off x="838200" y="1825625"/>
            <a:ext cx="6209872" cy="4351338"/>
          </a:xfrm>
        </p:spPr>
        <p:txBody>
          <a:bodyPr>
            <a:normAutofit/>
          </a:bodyPr>
          <a:lstStyle/>
          <a:p>
            <a:pPr eaLnBrk="1" hangingPunct="1"/>
            <a:r>
              <a:rPr lang="en-US" sz="2400" b="1" dirty="0"/>
              <a:t>South Oaks Gambling Screen </a:t>
            </a:r>
          </a:p>
          <a:p>
            <a:pPr eaLnBrk="1" hangingPunct="1"/>
            <a:endParaRPr lang="en-US" sz="1800" b="1" dirty="0"/>
          </a:p>
          <a:p>
            <a:pPr lvl="1" eaLnBrk="1" hangingPunct="1">
              <a:buFont typeface="Arial" panose="020B0604020202020204" pitchFamily="34" charset="0"/>
              <a:buChar char="•"/>
            </a:pPr>
            <a:r>
              <a:rPr lang="en-US" sz="2000" dirty="0"/>
              <a:t>Valid and reliable instrument </a:t>
            </a:r>
          </a:p>
          <a:p>
            <a:pPr lvl="1" eaLnBrk="1" hangingPunct="1">
              <a:buFont typeface="Arial" panose="020B0604020202020204" pitchFamily="34" charset="0"/>
              <a:buChar char="•"/>
            </a:pPr>
            <a:endParaRPr lang="en-US" sz="2000" dirty="0"/>
          </a:p>
          <a:p>
            <a:pPr lvl="1" eaLnBrk="1" hangingPunct="1">
              <a:buFont typeface="Arial" panose="020B0604020202020204" pitchFamily="34" charset="0"/>
              <a:buChar char="•"/>
            </a:pPr>
            <a:r>
              <a:rPr lang="en-US" sz="2000" dirty="0"/>
              <a:t>May be self-administered </a:t>
            </a:r>
          </a:p>
          <a:p>
            <a:pPr lvl="1" eaLnBrk="1" hangingPunct="1">
              <a:buFont typeface="Arial" panose="020B0604020202020204" pitchFamily="34" charset="0"/>
              <a:buChar char="•"/>
            </a:pPr>
            <a:endParaRPr lang="en-US" sz="2000" dirty="0"/>
          </a:p>
          <a:p>
            <a:pPr lvl="1" eaLnBrk="1" hangingPunct="1">
              <a:buFont typeface="Arial" panose="020B0604020202020204" pitchFamily="34" charset="0"/>
              <a:buChar char="•"/>
            </a:pPr>
            <a:r>
              <a:rPr lang="en-US" sz="2000" dirty="0"/>
              <a:t>Most widely used screen </a:t>
            </a:r>
          </a:p>
          <a:p>
            <a:pPr lvl="1" eaLnBrk="1" hangingPunct="1">
              <a:buFont typeface="Arial" panose="020B0604020202020204" pitchFamily="34" charset="0"/>
              <a:buChar char="•"/>
            </a:pPr>
            <a:endParaRPr lang="en-US" sz="2000" dirty="0"/>
          </a:p>
          <a:p>
            <a:pPr lvl="1" eaLnBrk="1" hangingPunct="1">
              <a:buFont typeface="Arial" panose="020B0604020202020204" pitchFamily="34" charset="0"/>
              <a:buChar char="•"/>
            </a:pPr>
            <a:r>
              <a:rPr lang="en-US" sz="2000" dirty="0"/>
              <a:t>First three questions, as well as questions 12,16j and 16k are not scored (for information and research purposes only) </a:t>
            </a:r>
            <a:endParaRPr lang="en-US" sz="3600" dirty="0"/>
          </a:p>
          <a:p>
            <a:pPr lvl="1" eaLnBrk="1" hangingPunct="1">
              <a:buFont typeface="Arial" panose="020B0604020202020204" pitchFamily="34" charset="0"/>
              <a:buChar char="•"/>
            </a:pPr>
            <a:endParaRPr lang="en-US" sz="3600" dirty="0"/>
          </a:p>
        </p:txBody>
      </p:sp>
      <p:pic>
        <p:nvPicPr>
          <p:cNvPr id="5" name="Picture 4">
            <a:extLst>
              <a:ext uri="{FF2B5EF4-FFF2-40B4-BE49-F238E27FC236}">
                <a16:creationId xmlns:a16="http://schemas.microsoft.com/office/drawing/2014/main" id="{4F0AA905-E8D9-403B-A4E1-46F65F809069}"/>
              </a:ext>
            </a:extLst>
          </p:cNvPr>
          <p:cNvPicPr>
            <a:picLocks noChangeAspect="1"/>
          </p:cNvPicPr>
          <p:nvPr/>
        </p:nvPicPr>
        <p:blipFill>
          <a:blip r:embed="rId3"/>
          <a:stretch>
            <a:fillRect/>
          </a:stretch>
        </p:blipFill>
        <p:spPr>
          <a:xfrm>
            <a:off x="7575310" y="1825625"/>
            <a:ext cx="3289084" cy="409425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58051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D147-F5D1-4E22-A205-FEB526324CC1}"/>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Treatment Planning</a:t>
            </a:r>
            <a:endParaRPr lang="en-US" dirty="0"/>
          </a:p>
        </p:txBody>
      </p:sp>
      <p:sp>
        <p:nvSpPr>
          <p:cNvPr id="3" name="Content Placeholder 2">
            <a:extLst>
              <a:ext uri="{FF2B5EF4-FFF2-40B4-BE49-F238E27FC236}">
                <a16:creationId xmlns:a16="http://schemas.microsoft.com/office/drawing/2014/main" id="{4D87EF50-FBE8-4432-A23E-CFF74DA95912}"/>
              </a:ext>
            </a:extLst>
          </p:cNvPr>
          <p:cNvSpPr>
            <a:spLocks noGrp="1"/>
          </p:cNvSpPr>
          <p:nvPr>
            <p:ph idx="1"/>
          </p:nvPr>
        </p:nvSpPr>
        <p:spPr>
          <a:xfrm>
            <a:off x="838200" y="1825625"/>
            <a:ext cx="4833135" cy="4351338"/>
          </a:xfrm>
        </p:spPr>
        <p:txBody>
          <a:bodyPr>
            <a:normAutofit fontScale="85000" lnSpcReduction="10000"/>
          </a:bodyPr>
          <a:lstStyle/>
          <a:p>
            <a:pPr marL="457200" indent="-457200" eaLnBrk="1" hangingPunct="1">
              <a:buClr>
                <a:srgbClr val="FFFFFF"/>
              </a:buClr>
            </a:pPr>
            <a:r>
              <a:rPr lang="en-US" sz="2800" dirty="0">
                <a:solidFill>
                  <a:srgbClr val="FFFFFF"/>
                </a:solidFill>
                <a:latin typeface="Trajan Pro" charset="0"/>
                <a:ea typeface="Trajan Pro Bold" charset="0"/>
                <a:cs typeface="Trajan Pro Bold" charset="0"/>
                <a:sym typeface="Trajan Pro Bold" charset="0"/>
              </a:rPr>
              <a:t>Includes relapse prevention and acceptance of responsibility for financial consequences</a:t>
            </a:r>
            <a:endParaRPr lang="en-US" sz="2800" dirty="0">
              <a:solidFill>
                <a:srgbClr val="FFFFFF"/>
              </a:solidFill>
              <a:latin typeface="Trajan Pro" charset="0"/>
              <a:ea typeface="ヒラギノ角ゴ ProN W6" charset="0"/>
              <a:cs typeface="ヒラギノ角ゴ ProN W6" charset="0"/>
              <a:sym typeface="Trajan Pro Bold" charset="0"/>
            </a:endParaRPr>
          </a:p>
          <a:p>
            <a:pPr marL="457200" indent="-457200" eaLnBrk="1" hangingPunct="1">
              <a:buClr>
                <a:srgbClr val="FFFFFF"/>
              </a:buClr>
            </a:pPr>
            <a:endParaRPr lang="en-US" sz="2800" dirty="0">
              <a:solidFill>
                <a:srgbClr val="FFFFFF"/>
              </a:solidFill>
              <a:latin typeface="Trajan Pro" charset="0"/>
              <a:ea typeface="Trajan Pro Bold" charset="0"/>
              <a:cs typeface="Trajan Pro Bold" charset="0"/>
              <a:sym typeface="Trajan Pro Bold" charset="0"/>
            </a:endParaRPr>
          </a:p>
          <a:p>
            <a:pPr marL="457200" indent="-457200" eaLnBrk="1" hangingPunct="1">
              <a:buClr>
                <a:srgbClr val="FFFFFF"/>
              </a:buClr>
            </a:pPr>
            <a:r>
              <a:rPr lang="en-US" sz="2800" dirty="0">
                <a:solidFill>
                  <a:srgbClr val="FFFFFF"/>
                </a:solidFill>
                <a:latin typeface="Trajan Pro" charset="0"/>
                <a:ea typeface="Trajan Pro Bold" charset="0"/>
                <a:cs typeface="Trajan Pro Bold" charset="0"/>
                <a:sym typeface="Trajan Pro Bold" charset="0"/>
              </a:rPr>
              <a:t>Requires knowledge of a gambler’s strengths, readiness to change, and history of trying to overcome gambling both inside and outside of treatment</a:t>
            </a:r>
            <a:endParaRPr lang="en-US" sz="2800" dirty="0">
              <a:solidFill>
                <a:srgbClr val="FFFFFF"/>
              </a:solidFill>
              <a:latin typeface="Trajan Pro" charset="0"/>
              <a:ea typeface="ヒラギノ角ゴ ProN W6" charset="0"/>
              <a:cs typeface="ヒラギノ角ゴ ProN W6" charset="0"/>
              <a:sym typeface="Trajan Pro Bold" charset="0"/>
            </a:endParaRPr>
          </a:p>
          <a:p>
            <a:pPr marL="457200" indent="-457200" eaLnBrk="1" hangingPunct="1">
              <a:spcBef>
                <a:spcPts val="538"/>
              </a:spcBef>
              <a:buClr>
                <a:srgbClr val="FFFFFF"/>
              </a:buClr>
            </a:pPr>
            <a:endParaRPr lang="en-US" sz="2800" dirty="0">
              <a:solidFill>
                <a:srgbClr val="FFFFFF"/>
              </a:solidFill>
              <a:latin typeface="Trajan Pro" charset="0"/>
              <a:ea typeface="ヒラギノ角ゴ ProN W6" charset="0"/>
              <a:cs typeface="ヒラギノ角ゴ ProN W6" charset="0"/>
              <a:sym typeface="Trajan Pro Bold" charset="0"/>
            </a:endParaRPr>
          </a:p>
          <a:p>
            <a:pPr marL="457200" indent="-457200" eaLnBrk="1" hangingPunct="1">
              <a:spcBef>
                <a:spcPts val="538"/>
              </a:spcBef>
              <a:buClr>
                <a:srgbClr val="FFFFFF"/>
              </a:buClr>
            </a:pPr>
            <a:r>
              <a:rPr lang="en-US" sz="2800" dirty="0">
                <a:solidFill>
                  <a:srgbClr val="FFFFFF"/>
                </a:solidFill>
                <a:latin typeface="Trajan Pro" charset="0"/>
                <a:ea typeface="Trajan Pro Bold" charset="0"/>
                <a:cs typeface="Trajan Pro Bold" charset="0"/>
                <a:sym typeface="Trajan Pro Bold" charset="0"/>
              </a:rPr>
              <a:t>Medication may be indicated for co-occurring disorders</a:t>
            </a:r>
            <a:endParaRPr lang="en-US" sz="2800" dirty="0">
              <a:solidFill>
                <a:srgbClr val="FFFFFF"/>
              </a:solidFill>
              <a:latin typeface="Trajan Pro" charset="0"/>
              <a:ea typeface="ヒラギノ角ゴ ProN W6" charset="0"/>
              <a:cs typeface="ヒラギノ角ゴ ProN W6" charset="0"/>
              <a:sym typeface="Trajan Pro Bold" charset="0"/>
            </a:endParaRPr>
          </a:p>
          <a:p>
            <a:endParaRPr lang="en-US" dirty="0"/>
          </a:p>
        </p:txBody>
      </p:sp>
      <p:pic>
        <p:nvPicPr>
          <p:cNvPr id="5" name="Picture 4">
            <a:extLst>
              <a:ext uri="{FF2B5EF4-FFF2-40B4-BE49-F238E27FC236}">
                <a16:creationId xmlns:a16="http://schemas.microsoft.com/office/drawing/2014/main" id="{3001DD4A-04D4-4943-AFA8-5934DD1490B0}"/>
              </a:ext>
            </a:extLst>
          </p:cNvPr>
          <p:cNvPicPr>
            <a:picLocks noChangeAspect="1"/>
          </p:cNvPicPr>
          <p:nvPr/>
        </p:nvPicPr>
        <p:blipFill>
          <a:blip r:embed="rId3"/>
          <a:stretch>
            <a:fillRect/>
          </a:stretch>
        </p:blipFill>
        <p:spPr>
          <a:xfrm>
            <a:off x="6318607" y="1825625"/>
            <a:ext cx="5537342" cy="3960688"/>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193606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CA97-6709-485C-B8BA-444D2FFEB799}"/>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Treatment Choices</a:t>
            </a:r>
            <a:endParaRPr lang="en-US" dirty="0"/>
          </a:p>
        </p:txBody>
      </p:sp>
      <p:graphicFrame>
        <p:nvGraphicFramePr>
          <p:cNvPr id="4" name="Content Placeholder 3">
            <a:extLst>
              <a:ext uri="{FF2B5EF4-FFF2-40B4-BE49-F238E27FC236}">
                <a16:creationId xmlns:a16="http://schemas.microsoft.com/office/drawing/2014/main" id="{00906371-BCE2-4793-8F03-2612F4EC5087}"/>
              </a:ext>
            </a:extLst>
          </p:cNvPr>
          <p:cNvGraphicFramePr>
            <a:graphicFrameLocks noGrp="1"/>
          </p:cNvGraphicFramePr>
          <p:nvPr>
            <p:ph idx="1"/>
            <p:extLst>
              <p:ext uri="{D42A27DB-BD31-4B8C-83A1-F6EECF244321}">
                <p14:modId xmlns:p14="http://schemas.microsoft.com/office/powerpoint/2010/main" val="2278016882"/>
              </p:ext>
            </p:extLst>
          </p:nvPr>
        </p:nvGraphicFramePr>
        <p:xfrm>
          <a:off x="838200" y="1462088"/>
          <a:ext cx="10515600"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34BB2CD-25AF-4816-ABA1-010E8796F8E5}"/>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artisticPhotocopy trans="44000"/>
                    </a14:imgEffect>
                    <a14:imgEffect>
                      <a14:colorTemperature colorTemp="4090"/>
                    </a14:imgEffect>
                    <a14:imgEffect>
                      <a14:saturation sat="131000"/>
                    </a14:imgEffect>
                  </a14:imgLayer>
                </a14:imgProps>
              </a:ext>
              <a:ext uri="{28A0092B-C50C-407E-A947-70E740481C1C}">
                <a14:useLocalDpi xmlns:a14="http://schemas.microsoft.com/office/drawing/2010/main" val="0"/>
              </a:ext>
            </a:extLst>
          </a:blip>
          <a:stretch>
            <a:fillRect/>
          </a:stretch>
        </p:blipFill>
        <p:spPr>
          <a:xfrm>
            <a:off x="4929383" y="2787651"/>
            <a:ext cx="1248809" cy="1764541"/>
          </a:xfrm>
          <a:prstGeom prst="rect">
            <a:avLst/>
          </a:prstGeom>
          <a:noFill/>
          <a:ln>
            <a:noFill/>
          </a:ln>
        </p:spPr>
      </p:pic>
      <p:pic>
        <p:nvPicPr>
          <p:cNvPr id="7" name="Picture 6">
            <a:extLst>
              <a:ext uri="{FF2B5EF4-FFF2-40B4-BE49-F238E27FC236}">
                <a16:creationId xmlns:a16="http://schemas.microsoft.com/office/drawing/2014/main" id="{DF1B371E-58FA-406E-B9ED-1F33F3DB5C09}"/>
              </a:ext>
            </a:extLst>
          </p:cNvPr>
          <p:cNvPicPr>
            <a:picLocks noChangeAspect="1"/>
          </p:cNvPicPr>
          <p:nvPr/>
        </p:nvPicPr>
        <p:blipFill>
          <a:blip r:embed="rId10">
            <a:clrChange>
              <a:clrFrom>
                <a:srgbClr val="F7F7F7"/>
              </a:clrFrom>
              <a:clrTo>
                <a:srgbClr val="F7F7F7">
                  <a:alpha val="0"/>
                </a:srgbClr>
              </a:clrTo>
            </a:clrChange>
            <a:lum bright="70000" contrast="-70000"/>
          </a:blip>
          <a:stretch>
            <a:fillRect/>
          </a:stretch>
        </p:blipFill>
        <p:spPr>
          <a:xfrm>
            <a:off x="5714730" y="2787651"/>
            <a:ext cx="1486369" cy="1830298"/>
          </a:xfrm>
          <a:prstGeom prst="rect">
            <a:avLst/>
          </a:prstGeom>
        </p:spPr>
      </p:pic>
    </p:spTree>
    <p:extLst>
      <p:ext uri="{BB962C8B-B14F-4D97-AF65-F5344CB8AC3E}">
        <p14:creationId xmlns:p14="http://schemas.microsoft.com/office/powerpoint/2010/main" val="8023005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4DBEA6-0E8C-45B2-8118-7B8F7B1CA861}"/>
              </a:ext>
            </a:extLst>
          </p:cNvPr>
          <p:cNvPicPr>
            <a:picLocks noChangeAspect="1"/>
          </p:cNvPicPr>
          <p:nvPr/>
        </p:nvPicPr>
        <p:blipFill>
          <a:blip r:embed="rId3"/>
          <a:stretch>
            <a:fillRect/>
          </a:stretch>
        </p:blipFill>
        <p:spPr>
          <a:xfrm>
            <a:off x="1640852" y="308226"/>
            <a:ext cx="8910296" cy="5577636"/>
          </a:xfrm>
          <a:prstGeom prst="rect">
            <a:avLst/>
          </a:prstGeom>
          <a:ln>
            <a:noFill/>
          </a:ln>
          <a:effectLst>
            <a:softEdge rad="112500"/>
          </a:effectLst>
        </p:spPr>
      </p:pic>
    </p:spTree>
    <p:extLst>
      <p:ext uri="{BB962C8B-B14F-4D97-AF65-F5344CB8AC3E}">
        <p14:creationId xmlns:p14="http://schemas.microsoft.com/office/powerpoint/2010/main" val="4381454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F1A2-0B4C-4240-9AE4-D0D13CC2F564}"/>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Summary</a:t>
            </a:r>
            <a:endParaRPr lang="en-US" dirty="0"/>
          </a:p>
        </p:txBody>
      </p:sp>
      <p:sp>
        <p:nvSpPr>
          <p:cNvPr id="3" name="Content Placeholder 2">
            <a:extLst>
              <a:ext uri="{FF2B5EF4-FFF2-40B4-BE49-F238E27FC236}">
                <a16:creationId xmlns:a16="http://schemas.microsoft.com/office/drawing/2014/main" id="{98E17D1C-6937-475F-9914-35477EA71E34}"/>
              </a:ext>
            </a:extLst>
          </p:cNvPr>
          <p:cNvSpPr>
            <a:spLocks noGrp="1"/>
          </p:cNvSpPr>
          <p:nvPr>
            <p:ph idx="1"/>
          </p:nvPr>
        </p:nvSpPr>
        <p:spPr>
          <a:xfrm>
            <a:off x="615593" y="1897544"/>
            <a:ext cx="5480407" cy="4351338"/>
          </a:xfrm>
        </p:spPr>
        <p:txBody>
          <a:bodyPr/>
          <a:lstStyle/>
          <a:p>
            <a:r>
              <a:rPr lang="en-US" sz="2800" dirty="0">
                <a:solidFill>
                  <a:srgbClr val="FFC000"/>
                </a:solidFill>
                <a:latin typeface="Trajan Pro" charset="0"/>
                <a:ea typeface="Trajan Pro Bold" charset="0"/>
                <a:cs typeface="Trajan Pro Bold" charset="0"/>
                <a:sym typeface="Trajan Pro Bold" charset="0"/>
              </a:rPr>
              <a:t>Clinician’s knowledge of gambling prevalence, typology, diagnosis, and treatment is essential</a:t>
            </a:r>
          </a:p>
          <a:p>
            <a:pPr lvl="1"/>
            <a:endParaRPr lang="en-US" dirty="0"/>
          </a:p>
          <a:p>
            <a:pPr lvl="1">
              <a:buClr>
                <a:srgbClr val="FFFFFF"/>
              </a:buClr>
              <a:buSzPct val="125000"/>
            </a:pPr>
            <a:r>
              <a:rPr lang="en-US" sz="2000" dirty="0">
                <a:solidFill>
                  <a:srgbClr val="FFFFFF"/>
                </a:solidFill>
                <a:latin typeface="Trajan Pro" charset="0"/>
                <a:ea typeface="Trajan Pro" charset="0"/>
                <a:cs typeface="Trajan Pro" charset="0"/>
                <a:sym typeface="Trajan Pro" charset="0"/>
              </a:rPr>
              <a:t>Creates awareness of problem’s likelihood</a:t>
            </a:r>
          </a:p>
          <a:p>
            <a:pPr lvl="1">
              <a:buClr>
                <a:srgbClr val="FFFFFF"/>
              </a:buClr>
              <a:buSzPct val="125000"/>
            </a:pPr>
            <a:endParaRPr lang="en-US" sz="2000" dirty="0">
              <a:solidFill>
                <a:srgbClr val="FFFFFF"/>
              </a:solidFill>
              <a:latin typeface="Trajan Pro" charset="0"/>
              <a:ea typeface="Trajan Pro" charset="0"/>
              <a:cs typeface="Trajan Pro" charset="0"/>
              <a:sym typeface="Trajan Pro" charset="0"/>
            </a:endParaRPr>
          </a:p>
          <a:p>
            <a:pPr lvl="1">
              <a:buClr>
                <a:srgbClr val="FFFFFF"/>
              </a:buClr>
              <a:buSzPct val="125000"/>
            </a:pPr>
            <a:r>
              <a:rPr lang="en-US" sz="2000" dirty="0">
                <a:solidFill>
                  <a:srgbClr val="FFFFFF"/>
                </a:solidFill>
                <a:latin typeface="Trajan Pro" charset="0"/>
                <a:ea typeface="Trajan Pro" charset="0"/>
                <a:cs typeface="Trajan Pro" charset="0"/>
                <a:sym typeface="Trajan Pro" charset="0"/>
              </a:rPr>
              <a:t>Informs treatment planning, including assessments for co-occurring conditions</a:t>
            </a:r>
          </a:p>
          <a:p>
            <a:pPr lvl="1">
              <a:buClr>
                <a:srgbClr val="FFFFFF"/>
              </a:buClr>
              <a:buSzPct val="125000"/>
            </a:pPr>
            <a:endParaRPr lang="en-US" sz="2000" dirty="0">
              <a:solidFill>
                <a:srgbClr val="FFFFFF"/>
              </a:solidFill>
              <a:latin typeface="Trajan Pro" charset="0"/>
              <a:ea typeface="Trajan Pro" charset="0"/>
              <a:cs typeface="Trajan Pro" charset="0"/>
              <a:sym typeface="Trajan Pro" charset="0"/>
            </a:endParaRPr>
          </a:p>
          <a:p>
            <a:pPr lvl="1">
              <a:buClr>
                <a:srgbClr val="FFFFFF"/>
              </a:buClr>
              <a:buSzPct val="125000"/>
            </a:pPr>
            <a:r>
              <a:rPr lang="en-US" sz="2000" dirty="0">
                <a:solidFill>
                  <a:srgbClr val="FFFFFF"/>
                </a:solidFill>
                <a:latin typeface="Trajan Pro" charset="0"/>
                <a:ea typeface="Trajan Pro" charset="0"/>
                <a:cs typeface="Trajan Pro" charset="0"/>
                <a:sym typeface="Trajan Pro" charset="0"/>
              </a:rPr>
              <a:t>Maximizes prospects for effective treatment</a:t>
            </a:r>
          </a:p>
          <a:p>
            <a:pPr lvl="1"/>
            <a:endParaRPr lang="en-US" dirty="0"/>
          </a:p>
        </p:txBody>
      </p:sp>
      <p:pic>
        <p:nvPicPr>
          <p:cNvPr id="4" name="Picture 3">
            <a:extLst>
              <a:ext uri="{FF2B5EF4-FFF2-40B4-BE49-F238E27FC236}">
                <a16:creationId xmlns:a16="http://schemas.microsoft.com/office/drawing/2014/main" id="{B450524F-921B-4924-9F3C-9AB650F42A46}"/>
              </a:ext>
            </a:extLst>
          </p:cNvPr>
          <p:cNvPicPr>
            <a:picLocks noChangeAspect="1"/>
          </p:cNvPicPr>
          <p:nvPr/>
        </p:nvPicPr>
        <p:blipFill rotWithShape="1">
          <a:blip r:embed="rId3"/>
          <a:srcRect l="27702"/>
          <a:stretch/>
        </p:blipFill>
        <p:spPr>
          <a:xfrm>
            <a:off x="6318607" y="2590321"/>
            <a:ext cx="5590425" cy="228856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13481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4553DDC-8510-4567-9204-3B8B0C5A46E4}"/>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lstStyle/>
          <a:p>
            <a:pPr>
              <a:buClr>
                <a:schemeClr val="bg2"/>
              </a:buClr>
            </a:pPr>
            <a:r>
              <a:rPr lang="en-US" sz="2800" dirty="0">
                <a:solidFill>
                  <a:srgbClr val="FFFFFF"/>
                </a:solidFill>
                <a:latin typeface="Trajan Pro" charset="0"/>
              </a:rPr>
              <a:t>Gambling is older than alcohol. </a:t>
            </a:r>
          </a:p>
          <a:p>
            <a:pPr>
              <a:buClr>
                <a:schemeClr val="bg2"/>
              </a:buClr>
            </a:pPr>
            <a:r>
              <a:rPr lang="en-US" sz="2800" dirty="0">
                <a:solidFill>
                  <a:srgbClr val="FFFFFF"/>
                </a:solidFill>
                <a:latin typeface="Trajan Pro" charset="0"/>
              </a:rPr>
              <a:t>Before prehistoric people learned about rotten grapes turning into “joy juice” they were gambling.</a:t>
            </a:r>
          </a:p>
          <a:p>
            <a:pPr>
              <a:buClr>
                <a:schemeClr val="bg2"/>
              </a:buClr>
            </a:pPr>
            <a:r>
              <a:rPr lang="en-US" sz="2800" dirty="0">
                <a:solidFill>
                  <a:srgbClr val="FFFFFF"/>
                </a:solidFill>
                <a:latin typeface="Trajan Pro" charset="0"/>
              </a:rPr>
              <a:t>Gambling has historically been the way we communicated with the gods - a way to divine the future.</a:t>
            </a:r>
          </a:p>
          <a:p>
            <a:pPr>
              <a:buClr>
                <a:schemeClr val="bg2"/>
              </a:buClr>
            </a:pPr>
            <a:r>
              <a:rPr lang="en-US" sz="2800" dirty="0">
                <a:solidFill>
                  <a:srgbClr val="FFFFFF"/>
                </a:solidFill>
                <a:latin typeface="Trajan Pro" charset="0"/>
              </a:rPr>
              <a:t>The Bible has several references to gambling. Tossing of lots were how decisions were made.</a:t>
            </a:r>
          </a:p>
          <a:p>
            <a:pPr>
              <a:buClr>
                <a:schemeClr val="bg2"/>
              </a:buClr>
            </a:pPr>
            <a:r>
              <a:rPr lang="en-US" sz="2800" dirty="0">
                <a:solidFill>
                  <a:srgbClr val="FFFFFF"/>
                </a:solidFill>
                <a:latin typeface="Trajan Pro" charset="0"/>
              </a:rPr>
              <a:t>Roman soldiers gambled at the foot of the cross for Christ’s robe. </a:t>
            </a:r>
          </a:p>
          <a:p>
            <a:pPr>
              <a:buFont typeface="Symbol" panose="05050102010706020507" pitchFamily="18" charset="2"/>
              <a:buNone/>
            </a:pPr>
            <a:r>
              <a:rPr lang="en-US" sz="2800" dirty="0">
                <a:solidFill>
                  <a:srgbClr val="FFFFFF"/>
                </a:solidFill>
                <a:latin typeface="Trajan Pro" charset="0"/>
              </a:rPr>
              <a:t> </a:t>
            </a:r>
          </a:p>
          <a:p>
            <a:endParaRPr lang="en-US" dirty="0"/>
          </a:p>
        </p:txBody>
      </p:sp>
    </p:spTree>
    <p:extLst>
      <p:ext uri="{BB962C8B-B14F-4D97-AF65-F5344CB8AC3E}">
        <p14:creationId xmlns:p14="http://schemas.microsoft.com/office/powerpoint/2010/main" val="24430426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921CA78-9272-4759-952E-FC52BE024835}"/>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lstStyle/>
          <a:p>
            <a:pPr>
              <a:buClr>
                <a:schemeClr val="bg2"/>
              </a:buClr>
            </a:pPr>
            <a:r>
              <a:rPr lang="en-US" sz="2800" dirty="0">
                <a:solidFill>
                  <a:schemeClr val="bg2"/>
                </a:solidFill>
                <a:latin typeface="Trajan Pro" charset="0"/>
              </a:rPr>
              <a:t>Gambling games have been found in the ancient pyramids; the oldest game found is a stone game from Africa still played today.</a:t>
            </a:r>
          </a:p>
          <a:p>
            <a:pPr>
              <a:buClr>
                <a:schemeClr val="bg2"/>
              </a:buClr>
            </a:pPr>
            <a:r>
              <a:rPr lang="en-US" sz="2800" dirty="0">
                <a:solidFill>
                  <a:schemeClr val="bg2"/>
                </a:solidFill>
                <a:latin typeface="Trajan Pro" charset="0"/>
              </a:rPr>
              <a:t>Dice were found in the ruins at Pompeii- loaded dice were found in Pompeii.</a:t>
            </a:r>
          </a:p>
          <a:p>
            <a:pPr>
              <a:buClr>
                <a:schemeClr val="bg2"/>
              </a:buClr>
            </a:pPr>
            <a:r>
              <a:rPr lang="en-US" sz="2800" dirty="0">
                <a:solidFill>
                  <a:schemeClr val="bg2"/>
                </a:solidFill>
                <a:latin typeface="Trajan Pro" charset="0"/>
              </a:rPr>
              <a:t>The fathers of our nation used public lotteries to finance the building of public institutions like Harvard and Yale, churches and hospitals.</a:t>
            </a:r>
          </a:p>
        </p:txBody>
      </p:sp>
    </p:spTree>
    <p:extLst>
      <p:ext uri="{BB962C8B-B14F-4D97-AF65-F5344CB8AC3E}">
        <p14:creationId xmlns:p14="http://schemas.microsoft.com/office/powerpoint/2010/main" val="26025737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239AB6B-6A43-41A5-9F89-CEE2E2970C05}"/>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lstStyle/>
          <a:p>
            <a:pPr>
              <a:buClr>
                <a:schemeClr val="bg2"/>
              </a:buClr>
            </a:pPr>
            <a:r>
              <a:rPr lang="en-US" sz="2800" dirty="0">
                <a:solidFill>
                  <a:srgbClr val="FFFFFF"/>
                </a:solidFill>
                <a:latin typeface="Trajan Pro" charset="0"/>
              </a:rPr>
              <a:t>The U.S. is going through the third wave of gambling now.</a:t>
            </a:r>
          </a:p>
          <a:p>
            <a:pPr>
              <a:buClr>
                <a:schemeClr val="bg2"/>
              </a:buClr>
            </a:pPr>
            <a:r>
              <a:rPr lang="en-US" sz="2800" dirty="0">
                <a:solidFill>
                  <a:srgbClr val="FFFFFF"/>
                </a:solidFill>
                <a:latin typeface="Trajan Pro" charset="0"/>
              </a:rPr>
              <a:t>The first was in colonial days when a lottery funded public projects. Cheating at such drawings ended the legality of the early lottery - they were all banned.</a:t>
            </a:r>
          </a:p>
          <a:p>
            <a:pPr>
              <a:buClr>
                <a:schemeClr val="bg2"/>
              </a:buClr>
            </a:pPr>
            <a:r>
              <a:rPr lang="en-US" sz="2800" dirty="0">
                <a:solidFill>
                  <a:srgbClr val="FFFFFF"/>
                </a:solidFill>
                <a:latin typeface="Trajan Pro" charset="0"/>
              </a:rPr>
              <a:t>Then pre-civil war we see the wild west, gambling halls, and riverboat gamblers plying their trade. More cheating and this too was banned.</a:t>
            </a:r>
          </a:p>
          <a:p>
            <a:pPr>
              <a:buClr>
                <a:schemeClr val="bg2"/>
              </a:buClr>
            </a:pPr>
            <a:r>
              <a:rPr lang="en-US" sz="2800" dirty="0">
                <a:solidFill>
                  <a:srgbClr val="FFFFFF"/>
                </a:solidFill>
                <a:latin typeface="Trajan Pro" charset="0"/>
              </a:rPr>
              <a:t>About 11 gamblers who refused to stop gambling were hung in Vicksburg, Mississippi.</a:t>
            </a: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10488302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7CD804-AE99-4669-ADCA-585CF26A9103}"/>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lstStyle/>
          <a:p>
            <a:pPr>
              <a:buClr>
                <a:schemeClr val="bg2"/>
              </a:buClr>
            </a:pPr>
            <a:r>
              <a:rPr lang="en-US" sz="2800" dirty="0">
                <a:solidFill>
                  <a:srgbClr val="FFFFFF"/>
                </a:solidFill>
                <a:latin typeface="Trajan Pro" charset="0"/>
              </a:rPr>
              <a:t>The third, or current wave, began in the late 1930’s in a desert town called Las Vegas. </a:t>
            </a:r>
          </a:p>
          <a:p>
            <a:pPr>
              <a:buClr>
                <a:schemeClr val="bg2"/>
              </a:buClr>
            </a:pPr>
            <a:r>
              <a:rPr lang="en-US" sz="2800" dirty="0">
                <a:solidFill>
                  <a:srgbClr val="FFFFFF"/>
                </a:solidFill>
                <a:latin typeface="Trajan Pro" charset="0"/>
              </a:rPr>
              <a:t>What makes the third wave different and likely “here to stay” is the strict regulation of gambling games today. States want/need the $.</a:t>
            </a:r>
          </a:p>
          <a:p>
            <a:pPr>
              <a:buClr>
                <a:schemeClr val="bg2"/>
              </a:buClr>
            </a:pPr>
            <a:r>
              <a:rPr lang="en-US" sz="2800" dirty="0">
                <a:solidFill>
                  <a:srgbClr val="FFFFFF"/>
                </a:solidFill>
                <a:latin typeface="Trajan Pro" charset="0"/>
              </a:rPr>
              <a:t>Cheating, though possible, is very difficult.</a:t>
            </a:r>
          </a:p>
          <a:p>
            <a:pPr>
              <a:buClr>
                <a:schemeClr val="bg2"/>
              </a:buClr>
            </a:pPr>
            <a:r>
              <a:rPr lang="en-US" sz="2800" dirty="0">
                <a:solidFill>
                  <a:srgbClr val="FFFFFF"/>
                </a:solidFill>
                <a:latin typeface="Trajan Pro" charset="0"/>
              </a:rPr>
              <a:t>Horse racing, lotteries, casinos, stock market are very strictly regulated and those who play legally can be assured of a “fair game.”</a:t>
            </a:r>
          </a:p>
          <a:p>
            <a:pPr>
              <a:buClr>
                <a:schemeClr val="bg2"/>
              </a:buClr>
            </a:pPr>
            <a:r>
              <a:rPr lang="en-US" sz="2800" dirty="0">
                <a:solidFill>
                  <a:srgbClr val="FFFFFF"/>
                </a:solidFill>
                <a:latin typeface="Trajan Pro" charset="0"/>
              </a:rPr>
              <a:t>Today the gambling industry is part of corporate America.</a:t>
            </a: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246236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A Public Health Perspective of Problem Gambling</a:t>
            </a:r>
          </a:p>
        </p:txBody>
      </p:sp>
    </p:spTree>
    <p:extLst>
      <p:ext uri="{BB962C8B-B14F-4D97-AF65-F5344CB8AC3E}">
        <p14:creationId xmlns:p14="http://schemas.microsoft.com/office/powerpoint/2010/main" val="4069517365"/>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F792269-9625-487F-909A-068D04204BE0}"/>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lstStyle/>
          <a:p>
            <a:pPr>
              <a:buClr>
                <a:schemeClr val="bg2"/>
              </a:buClr>
            </a:pPr>
            <a:r>
              <a:rPr lang="en-US" sz="2800" dirty="0">
                <a:solidFill>
                  <a:srgbClr val="FFFFFF"/>
                </a:solidFill>
                <a:latin typeface="Trajan Pro" charset="0"/>
              </a:rPr>
              <a:t>About 75-86% of all adults in the U.S. gamble at one time or another.</a:t>
            </a:r>
          </a:p>
          <a:p>
            <a:pPr>
              <a:buClr>
                <a:schemeClr val="bg2"/>
              </a:buClr>
            </a:pPr>
            <a:r>
              <a:rPr lang="en-US" sz="2800" dirty="0">
                <a:solidFill>
                  <a:srgbClr val="FFFFFF"/>
                </a:solidFill>
                <a:latin typeface="Trajan Pro" charset="0"/>
              </a:rPr>
              <a:t>Legal gambling in the U.S. is over a $100 billion dollar industry.</a:t>
            </a:r>
          </a:p>
          <a:p>
            <a:pPr>
              <a:buClr>
                <a:schemeClr val="bg2"/>
              </a:buClr>
            </a:pPr>
            <a:r>
              <a:rPr lang="en-US" sz="2800" dirty="0">
                <a:solidFill>
                  <a:srgbClr val="FFFFFF"/>
                </a:solidFill>
                <a:latin typeface="Trajan Pro" charset="0"/>
              </a:rPr>
              <a:t>However, gambling  on the stock market, wagering online, gambling on cruise ships, as well as on illegal games, such as sports betting, is present in both Hawaii and Utah.</a:t>
            </a:r>
          </a:p>
          <a:p>
            <a:pPr>
              <a:buClr>
                <a:schemeClr val="bg2"/>
              </a:buClr>
            </a:pPr>
            <a:r>
              <a:rPr lang="en-US" sz="2800" dirty="0">
                <a:solidFill>
                  <a:srgbClr val="FFFFFF"/>
                </a:solidFill>
                <a:latin typeface="Trajan Pro" charset="0"/>
              </a:rPr>
              <a:t>Over 41 states have lotteries, 6 states have river boats, 28 states have casino gambling </a:t>
            </a:r>
            <a:r>
              <a:rPr lang="en-US" sz="1800" i="1" dirty="0">
                <a:solidFill>
                  <a:srgbClr val="FFFFFF"/>
                </a:solidFill>
                <a:latin typeface="Trajan Pro" charset="0"/>
              </a:rPr>
              <a:t>(APGSA, 2006).</a:t>
            </a: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17990966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3E0DA5E-65CD-4284-B1FA-875E04A1C0BA}"/>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lstStyle/>
          <a:p>
            <a:pPr>
              <a:lnSpc>
                <a:spcPct val="90000"/>
              </a:lnSpc>
              <a:buClr>
                <a:schemeClr val="bg2"/>
              </a:buClr>
            </a:pPr>
            <a:r>
              <a:rPr lang="en-US" sz="2200" dirty="0">
                <a:solidFill>
                  <a:srgbClr val="FFFFFF"/>
                </a:solidFill>
                <a:latin typeface="Trajan Pro" charset="0"/>
              </a:rPr>
              <a:t>The Indian Gaming Act of 1988 now allows tribal casino gambling in 28 states instead of what used to be limited to Nevada and New Jersey.</a:t>
            </a:r>
          </a:p>
          <a:p>
            <a:pPr>
              <a:lnSpc>
                <a:spcPct val="90000"/>
              </a:lnSpc>
              <a:buClr>
                <a:schemeClr val="bg2"/>
              </a:buClr>
              <a:buFont typeface="Symbol" panose="05050102010706020507" pitchFamily="18" charset="2"/>
              <a:buNone/>
            </a:pPr>
            <a:endParaRPr lang="en-US" sz="2200" dirty="0">
              <a:solidFill>
                <a:srgbClr val="FFFFFF"/>
              </a:solidFill>
              <a:latin typeface="Trajan Pro" charset="0"/>
            </a:endParaRPr>
          </a:p>
          <a:p>
            <a:pPr>
              <a:lnSpc>
                <a:spcPct val="90000"/>
              </a:lnSpc>
              <a:buClr>
                <a:schemeClr val="bg2"/>
              </a:buClr>
            </a:pPr>
            <a:r>
              <a:rPr lang="en-US" sz="2200" dirty="0">
                <a:solidFill>
                  <a:srgbClr val="FFFFFF"/>
                </a:solidFill>
                <a:latin typeface="Trajan Pro" charset="0"/>
              </a:rPr>
              <a:t>According to the NGISC* people that live within 50 miles of a casino are at higher risk for developing a gambling problem. 		</a:t>
            </a:r>
            <a:r>
              <a:rPr lang="en-US" sz="2000" dirty="0">
                <a:solidFill>
                  <a:srgbClr val="FFFFFF"/>
                </a:solidFill>
                <a:latin typeface="Trajan Pro" charset="0"/>
              </a:rPr>
              <a:t>*</a:t>
            </a:r>
            <a:r>
              <a:rPr lang="en-US" sz="1400" i="1" dirty="0">
                <a:solidFill>
                  <a:srgbClr val="FFFFFF"/>
                </a:solidFill>
                <a:latin typeface="Trajan Pro" charset="0"/>
              </a:rPr>
              <a:t>National Gambling Impact Study Commission 1999.</a:t>
            </a:r>
            <a:endParaRPr lang="en-US" sz="1600" i="1" dirty="0">
              <a:solidFill>
                <a:srgbClr val="FFFFFF"/>
              </a:solidFill>
              <a:latin typeface="Trajan Pro" charset="0"/>
            </a:endParaRPr>
          </a:p>
          <a:p>
            <a:pPr lvl="1">
              <a:lnSpc>
                <a:spcPct val="90000"/>
              </a:lnSpc>
              <a:buClr>
                <a:schemeClr val="bg2"/>
              </a:buClr>
            </a:pPr>
            <a:endParaRPr lang="en-US" sz="1600" i="1" dirty="0">
              <a:solidFill>
                <a:srgbClr val="FFFFFF"/>
              </a:solidFill>
              <a:latin typeface="Trajan Pro" charset="0"/>
            </a:endParaRPr>
          </a:p>
          <a:p>
            <a:pPr>
              <a:lnSpc>
                <a:spcPct val="90000"/>
              </a:lnSpc>
              <a:buClr>
                <a:schemeClr val="bg2"/>
              </a:buClr>
            </a:pPr>
            <a:r>
              <a:rPr lang="en-US" sz="2200" dirty="0">
                <a:solidFill>
                  <a:srgbClr val="FFFFFF"/>
                </a:solidFill>
                <a:latin typeface="Trajan Pro" charset="0"/>
              </a:rPr>
              <a:t>State Funded gambling treatment is available in about 30 states but is not keeping pace with gambling expansion efforts.		(APGSA,2006; Franklin, 2010)</a:t>
            </a:r>
            <a:endParaRPr lang="en-US" sz="1400" i="1" dirty="0">
              <a:solidFill>
                <a:srgbClr val="FFFFFF"/>
              </a:solidFill>
              <a:latin typeface="Trajan Pro" charset="0"/>
            </a:endParaRP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11220031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6EEF186-EA64-45DA-87C0-80D2748D14E4}"/>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a:buFontTx/>
              <a:buNone/>
            </a:pPr>
            <a:r>
              <a:rPr lang="en-US" b="1" dirty="0">
                <a:solidFill>
                  <a:srgbClr val="D86018"/>
                </a:solidFill>
                <a:latin typeface="Trajan Pro" charset="0"/>
              </a:rPr>
              <a:t>TERMS:</a:t>
            </a:r>
          </a:p>
          <a:p>
            <a:pPr>
              <a:spcAft>
                <a:spcPts val="1200"/>
              </a:spcAft>
              <a:buClr>
                <a:schemeClr val="bg2"/>
              </a:buClr>
            </a:pPr>
            <a:r>
              <a:rPr lang="en-US" sz="2400" b="1" dirty="0">
                <a:solidFill>
                  <a:srgbClr val="FFFFFF"/>
                </a:solidFill>
                <a:latin typeface="Trajan Pro" charset="0"/>
              </a:rPr>
              <a:t>Problem Gambling: A</a:t>
            </a:r>
            <a:r>
              <a:rPr lang="en-US" sz="2400" dirty="0">
                <a:solidFill>
                  <a:srgbClr val="FFFFFF"/>
                </a:solidFill>
                <a:latin typeface="Trajan Pro" charset="0"/>
              </a:rPr>
              <a:t> descriptive term used to define those individuals with problems in their lives due to gambling.</a:t>
            </a:r>
          </a:p>
          <a:p>
            <a:pPr>
              <a:spcAft>
                <a:spcPts val="1200"/>
              </a:spcAft>
              <a:buClr>
                <a:schemeClr val="bg2"/>
              </a:buClr>
            </a:pPr>
            <a:r>
              <a:rPr lang="en-US" sz="2400" b="1" dirty="0">
                <a:solidFill>
                  <a:srgbClr val="FFFFFF"/>
                </a:solidFill>
                <a:latin typeface="Trajan Pro" charset="0"/>
              </a:rPr>
              <a:t>Gambling Disorder </a:t>
            </a:r>
            <a:r>
              <a:rPr lang="en-US" sz="2400" dirty="0">
                <a:solidFill>
                  <a:srgbClr val="FFFFFF"/>
                </a:solidFill>
                <a:latin typeface="Trajan Pro" charset="0"/>
              </a:rPr>
              <a:t>(312.31): The clinical diagnosis for the problematic gambling behavior as defined by 9 diagnostic criteria listed in the DSM-5. This diagnosis is listed in the Non-Substance Related Addictive Disorder category.</a:t>
            </a:r>
          </a:p>
          <a:p>
            <a:pPr>
              <a:spcAft>
                <a:spcPts val="1200"/>
              </a:spcAft>
              <a:buClr>
                <a:schemeClr val="bg2"/>
              </a:buClr>
            </a:pPr>
            <a:r>
              <a:rPr lang="en-US" sz="2400" b="1" dirty="0">
                <a:solidFill>
                  <a:srgbClr val="FFFFFF"/>
                </a:solidFill>
                <a:latin typeface="Trajan Pro" charset="0"/>
              </a:rPr>
              <a:t>Prevalence-</a:t>
            </a:r>
            <a:r>
              <a:rPr lang="en-US" sz="2400" dirty="0">
                <a:latin typeface="Trajan Pro" charset="0"/>
              </a:rPr>
              <a:t> </a:t>
            </a:r>
            <a:r>
              <a:rPr lang="en-US" sz="2400" dirty="0">
                <a:solidFill>
                  <a:srgbClr val="FFFFFF"/>
                </a:solidFill>
                <a:latin typeface="Trajan Pro" charset="0"/>
              </a:rPr>
              <a:t>estimates indicate that about 1-3% of the adult population in the U.S. has a serious gambling problem. This may be 3-5 million people. An additional 3% are at risk for developing a serious gambling problem.</a:t>
            </a: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542733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CABDBEB-DA9C-46A7-8645-265DA114FE97}"/>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a:buClr>
                <a:schemeClr val="bg2"/>
              </a:buClr>
            </a:pPr>
            <a:r>
              <a:rPr lang="en-US" sz="2800" dirty="0">
                <a:solidFill>
                  <a:srgbClr val="FFFFFF"/>
                </a:solidFill>
                <a:latin typeface="Trajan Pro" charset="0"/>
              </a:rPr>
              <a:t>Just as in other substance-related addictions, Gambling Disorder effects young and old, male and female, all cultures, faiths and economic groups alike. </a:t>
            </a:r>
          </a:p>
          <a:p>
            <a:pPr>
              <a:buClr>
                <a:schemeClr val="bg2"/>
              </a:buClr>
            </a:pPr>
            <a:r>
              <a:rPr lang="en-US" sz="2800" dirty="0">
                <a:solidFill>
                  <a:srgbClr val="FFFFFF"/>
                </a:solidFill>
                <a:latin typeface="Trajan Pro" charset="0"/>
              </a:rPr>
              <a:t>Gambling disorders are more common among males than females, though females are starting to catch up to males in states with machine gambling, such as slots, video lottery terminals, poker and other machines. 	        (Volberg 1999, 2003) </a:t>
            </a:r>
            <a:endParaRPr lang="en-US" sz="1800" i="1" dirty="0">
              <a:solidFill>
                <a:srgbClr val="FFFFFF"/>
              </a:solidFill>
              <a:latin typeface="Trajan Pro" charset="0"/>
            </a:endParaRPr>
          </a:p>
          <a:p>
            <a:pPr>
              <a:buClr>
                <a:schemeClr val="bg2"/>
              </a:buClr>
            </a:pPr>
            <a:r>
              <a:rPr lang="en-US" sz="2800" dirty="0">
                <a:solidFill>
                  <a:srgbClr val="FFFFFF"/>
                </a:solidFill>
                <a:latin typeface="Trajan Pro" charset="0"/>
              </a:rPr>
              <a:t>The disorder seems to be more common among adolescents, occurring at a rate at least double that of adult prevalence rates. </a:t>
            </a:r>
            <a:r>
              <a:rPr lang="en-US" sz="1800" i="1" dirty="0">
                <a:solidFill>
                  <a:srgbClr val="FFFFFF"/>
                </a:solidFill>
                <a:latin typeface="Trajan Pro" charset="0"/>
              </a:rPr>
              <a:t>(Volberg, Deverensky, Shaffer)</a:t>
            </a: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22555986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E88DD6E-9E48-49F5-881A-EF4D66C4FDC6}"/>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a:buClr>
                <a:schemeClr val="bg2"/>
              </a:buClr>
            </a:pPr>
            <a:r>
              <a:rPr lang="en-US" sz="2800" dirty="0">
                <a:solidFill>
                  <a:srgbClr val="FFFFFF"/>
                </a:solidFill>
                <a:latin typeface="Trajan Pro" charset="0"/>
              </a:rPr>
              <a:t>Co-occurring disorders and cross addictions are high among gamblers presenting for treatment.</a:t>
            </a:r>
          </a:p>
          <a:p>
            <a:pPr>
              <a:buClr>
                <a:schemeClr val="bg2"/>
              </a:buClr>
            </a:pPr>
            <a:r>
              <a:rPr lang="en-US" sz="2800" b="1" dirty="0">
                <a:solidFill>
                  <a:srgbClr val="FFFFFF"/>
                </a:solidFill>
                <a:latin typeface="Trajan Pro" charset="0"/>
              </a:rPr>
              <a:t>Comorbidity</a:t>
            </a:r>
            <a:r>
              <a:rPr lang="en-US" sz="2800" dirty="0">
                <a:solidFill>
                  <a:srgbClr val="FFFFFF"/>
                </a:solidFill>
                <a:latin typeface="Trajan Pro" charset="0"/>
              </a:rPr>
              <a:t>: depression, anxiety and bipolar disorders are a concern, and should be ruled out in appropriate circumstances based on client presentation.</a:t>
            </a:r>
          </a:p>
          <a:p>
            <a:pPr>
              <a:buClr>
                <a:schemeClr val="bg2"/>
              </a:buClr>
            </a:pPr>
            <a:r>
              <a:rPr lang="en-US" sz="2800" b="1" dirty="0">
                <a:solidFill>
                  <a:srgbClr val="FFFFFF"/>
                </a:solidFill>
                <a:latin typeface="Trajan Pro" charset="0"/>
              </a:rPr>
              <a:t>Substance Abuse</a:t>
            </a:r>
            <a:r>
              <a:rPr lang="en-US" sz="2800" dirty="0">
                <a:solidFill>
                  <a:srgbClr val="FFFFFF"/>
                </a:solidFill>
                <a:latin typeface="Trajan Pro" charset="0"/>
              </a:rPr>
              <a:t> Disorders seem unusually common to the problem gambling population. Among those seeking substance abuse treatment, problematic gambling behavior should be screened by the treating professional.</a:t>
            </a:r>
          </a:p>
          <a:p>
            <a:pPr>
              <a:buClr>
                <a:schemeClr val="bg2"/>
              </a:buClr>
            </a:pPr>
            <a:r>
              <a:rPr lang="en-US" sz="2800" b="1" dirty="0">
                <a:solidFill>
                  <a:srgbClr val="FFFFFF"/>
                </a:solidFill>
                <a:latin typeface="Trajan Pro" charset="0"/>
              </a:rPr>
              <a:t>Suicide</a:t>
            </a:r>
            <a:r>
              <a:rPr lang="en-US" sz="2800" dirty="0">
                <a:solidFill>
                  <a:srgbClr val="FFFFFF"/>
                </a:solidFill>
                <a:latin typeface="Trajan Pro" charset="0"/>
              </a:rPr>
              <a:t> attempt rates have been reported as alarmingly high.</a:t>
            </a:r>
          </a:p>
          <a:p>
            <a:pPr>
              <a:buClr>
                <a:schemeClr val="bg2"/>
              </a:buClr>
            </a:pPr>
            <a:endParaRPr lang="en-US" sz="2800" dirty="0">
              <a:solidFill>
                <a:schemeClr val="bg2"/>
              </a:solidFill>
              <a:latin typeface="Trajan Pro" charset="0"/>
            </a:endParaRPr>
          </a:p>
        </p:txBody>
      </p:sp>
    </p:spTree>
    <p:extLst>
      <p:ext uri="{BB962C8B-B14F-4D97-AF65-F5344CB8AC3E}">
        <p14:creationId xmlns:p14="http://schemas.microsoft.com/office/powerpoint/2010/main" val="35366230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B679A64-E661-4D31-9935-853B2BC8D0B1}"/>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a:buClr>
                <a:schemeClr val="bg2"/>
              </a:buClr>
            </a:pPr>
            <a:r>
              <a:rPr lang="en-US" sz="2400" b="1" dirty="0">
                <a:solidFill>
                  <a:srgbClr val="FFFFFF"/>
                </a:solidFill>
                <a:latin typeface="Trajan Pro" charset="0"/>
              </a:rPr>
              <a:t>Affect Disorders</a:t>
            </a:r>
            <a:r>
              <a:rPr lang="en-US" sz="2400" dirty="0">
                <a:solidFill>
                  <a:srgbClr val="FFFFFF"/>
                </a:solidFill>
                <a:latin typeface="Trajan Pro" charset="0"/>
              </a:rPr>
              <a:t>: Depression and Bipolar Disorder - 40-60% of gamblers presenting for care.</a:t>
            </a:r>
          </a:p>
          <a:p>
            <a:pPr>
              <a:buClr>
                <a:schemeClr val="bg2"/>
              </a:buClr>
            </a:pPr>
            <a:r>
              <a:rPr lang="en-US" sz="2400" b="1" dirty="0">
                <a:solidFill>
                  <a:srgbClr val="FFFFFF"/>
                </a:solidFill>
                <a:latin typeface="Trajan Pro" charset="0"/>
              </a:rPr>
              <a:t>Anxiety</a:t>
            </a:r>
            <a:r>
              <a:rPr lang="en-US" sz="2400" dirty="0">
                <a:solidFill>
                  <a:srgbClr val="FFFFFF"/>
                </a:solidFill>
                <a:latin typeface="Trajan Pro" charset="0"/>
              </a:rPr>
              <a:t> - perhaps 10-15% of gamblers presenting for care.</a:t>
            </a:r>
          </a:p>
          <a:p>
            <a:pPr>
              <a:buClr>
                <a:schemeClr val="bg2"/>
              </a:buClr>
            </a:pPr>
            <a:r>
              <a:rPr lang="en-US" sz="2400" dirty="0">
                <a:solidFill>
                  <a:srgbClr val="FFFFFF"/>
                </a:solidFill>
                <a:latin typeface="Trajan Pro" charset="0"/>
              </a:rPr>
              <a:t>30-60% of gamblers in treatment also require treatment for  co-occurring </a:t>
            </a:r>
            <a:r>
              <a:rPr lang="en-US" sz="2400" b="1" dirty="0">
                <a:solidFill>
                  <a:srgbClr val="FFFFFF"/>
                </a:solidFill>
                <a:latin typeface="Trajan Pro" charset="0"/>
              </a:rPr>
              <a:t>Substance Abuse Disorders</a:t>
            </a:r>
            <a:r>
              <a:rPr lang="en-US" sz="2400" dirty="0">
                <a:solidFill>
                  <a:srgbClr val="FFFFFF"/>
                </a:solidFill>
                <a:latin typeface="Trajan Pro" charset="0"/>
              </a:rPr>
              <a:t>.</a:t>
            </a:r>
          </a:p>
          <a:p>
            <a:pPr>
              <a:buClr>
                <a:schemeClr val="bg2"/>
              </a:buClr>
            </a:pPr>
            <a:r>
              <a:rPr lang="en-US" sz="2400" b="1" dirty="0">
                <a:solidFill>
                  <a:srgbClr val="FFFFFF"/>
                </a:solidFill>
                <a:latin typeface="Trajan Pro" charset="0"/>
              </a:rPr>
              <a:t>10-30%</a:t>
            </a:r>
            <a:r>
              <a:rPr lang="en-US" sz="2400" dirty="0">
                <a:solidFill>
                  <a:srgbClr val="FFFFFF"/>
                </a:solidFill>
                <a:latin typeface="Trajan Pro" charset="0"/>
              </a:rPr>
              <a:t> of addicts in treatment  may have a gambling problem, with many cases being unreported.</a:t>
            </a:r>
          </a:p>
          <a:p>
            <a:pPr>
              <a:buClr>
                <a:schemeClr val="bg2"/>
              </a:buClr>
            </a:pPr>
            <a:r>
              <a:rPr lang="en-US" sz="2400" b="1" dirty="0">
                <a:solidFill>
                  <a:srgbClr val="FFFFFF"/>
                </a:solidFill>
                <a:latin typeface="Trajan Pro" charset="0"/>
              </a:rPr>
              <a:t>Suicidal Ideation</a:t>
            </a:r>
            <a:r>
              <a:rPr lang="en-US" sz="2400" dirty="0">
                <a:solidFill>
                  <a:srgbClr val="FFFFFF"/>
                </a:solidFill>
                <a:latin typeface="Trajan Pro" charset="0"/>
              </a:rPr>
              <a:t> among GA members is as high as 80-97% in some studies. </a:t>
            </a:r>
          </a:p>
          <a:p>
            <a:pPr lvl="1">
              <a:buClr>
                <a:schemeClr val="bg2"/>
              </a:buClr>
            </a:pPr>
            <a:r>
              <a:rPr lang="en-US" sz="3200" b="1" dirty="0">
                <a:solidFill>
                  <a:srgbClr val="FFC000"/>
                </a:solidFill>
                <a:latin typeface="Trajan Pro" charset="0"/>
              </a:rPr>
              <a:t>Suicide Attempt rate: 15-27%. </a:t>
            </a:r>
            <a:r>
              <a:rPr lang="en-US" sz="1600" i="1" dirty="0">
                <a:solidFill>
                  <a:srgbClr val="FFFFFF"/>
                </a:solidFill>
                <a:latin typeface="Trajan Pro" charset="0"/>
              </a:rPr>
              <a:t>(NRC, 1999; Franklin 2013)</a:t>
            </a:r>
          </a:p>
        </p:txBody>
      </p:sp>
    </p:spTree>
    <p:extLst>
      <p:ext uri="{BB962C8B-B14F-4D97-AF65-F5344CB8AC3E}">
        <p14:creationId xmlns:p14="http://schemas.microsoft.com/office/powerpoint/2010/main" val="903289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74D85B9-9720-455A-A65D-66807977E1D0}"/>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r>
              <a:rPr lang="en-US" sz="4400" dirty="0">
                <a:solidFill>
                  <a:schemeClr val="bg1"/>
                </a:solidFill>
                <a:latin typeface="Trajan Pro" charset="0"/>
                <a:ea typeface="Lucida Grande" charset="0"/>
                <a:cs typeface="Lucida Grande" charset="0"/>
                <a:sym typeface="Lucida Grande" charset="0"/>
              </a:rPr>
              <a:t>Problem Gambling Summary: Just the Facts</a:t>
            </a:r>
            <a:endParaRPr lang="en-US" dirty="0"/>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marL="228600" indent="-34925">
              <a:buFont typeface="Gill Sans" charset="0"/>
              <a:buNone/>
            </a:pPr>
            <a:r>
              <a:rPr lang="en-US" sz="3200" b="1" dirty="0">
                <a:solidFill>
                  <a:srgbClr val="FFC000"/>
                </a:solidFill>
                <a:latin typeface="Trajan Pro" charset="0"/>
              </a:rPr>
              <a:t>Growing numbers of gambling problems among:</a:t>
            </a:r>
          </a:p>
          <a:p>
            <a:pPr lvl="1">
              <a:buClr>
                <a:schemeClr val="bg2"/>
              </a:buClr>
            </a:pPr>
            <a:r>
              <a:rPr lang="en-US" sz="2200" dirty="0">
                <a:solidFill>
                  <a:srgbClr val="FFFFFF"/>
                </a:solidFill>
                <a:latin typeface="Trajan Pro" charset="0"/>
              </a:rPr>
              <a:t>Adolescents</a:t>
            </a:r>
          </a:p>
          <a:p>
            <a:pPr lvl="1">
              <a:buClr>
                <a:schemeClr val="bg2"/>
              </a:buClr>
            </a:pPr>
            <a:r>
              <a:rPr lang="en-US" sz="2200" dirty="0">
                <a:solidFill>
                  <a:srgbClr val="FFFFFF"/>
                </a:solidFill>
                <a:latin typeface="Trajan Pro" charset="0"/>
              </a:rPr>
              <a:t>Older Adults</a:t>
            </a:r>
          </a:p>
          <a:p>
            <a:pPr lvl="1">
              <a:buClr>
                <a:schemeClr val="bg2"/>
              </a:buClr>
            </a:pPr>
            <a:r>
              <a:rPr lang="en-US" sz="2200" dirty="0">
                <a:solidFill>
                  <a:srgbClr val="FFFFFF"/>
                </a:solidFill>
                <a:latin typeface="Trajan Pro" charset="0"/>
              </a:rPr>
              <a:t>Women</a:t>
            </a:r>
          </a:p>
          <a:p>
            <a:pPr lvl="1">
              <a:buClr>
                <a:schemeClr val="bg2"/>
              </a:buClr>
            </a:pPr>
            <a:r>
              <a:rPr lang="en-US" sz="2200" dirty="0">
                <a:solidFill>
                  <a:srgbClr val="FFFFFF"/>
                </a:solidFill>
                <a:latin typeface="Trajan Pro" charset="0"/>
              </a:rPr>
              <a:t>People of Color</a:t>
            </a:r>
          </a:p>
          <a:p>
            <a:pPr lvl="1">
              <a:buClr>
                <a:schemeClr val="bg2"/>
              </a:buClr>
            </a:pPr>
            <a:r>
              <a:rPr lang="en-US" sz="2200" dirty="0">
                <a:solidFill>
                  <a:srgbClr val="FFFFFF"/>
                </a:solidFill>
                <a:latin typeface="Trajan Pro" charset="0"/>
              </a:rPr>
              <a:t>Lower Income populations</a:t>
            </a:r>
          </a:p>
          <a:p>
            <a:pPr lvl="1">
              <a:buClr>
                <a:schemeClr val="bg2"/>
              </a:buClr>
            </a:pPr>
            <a:r>
              <a:rPr lang="en-US" sz="2200" dirty="0">
                <a:solidFill>
                  <a:srgbClr val="FFFFFF"/>
                </a:solidFill>
                <a:latin typeface="Trajan Pro" charset="0"/>
              </a:rPr>
              <a:t>Those with lower educations (high school or less than high school) </a:t>
            </a:r>
            <a:r>
              <a:rPr lang="en-US" sz="1600" i="1" dirty="0">
                <a:solidFill>
                  <a:srgbClr val="FFFFFF"/>
                </a:solidFill>
                <a:latin typeface="Trajan Pro" charset="0"/>
              </a:rPr>
              <a:t>(Volberg 2000)</a:t>
            </a:r>
          </a:p>
        </p:txBody>
      </p:sp>
    </p:spTree>
    <p:extLst>
      <p:ext uri="{BB962C8B-B14F-4D97-AF65-F5344CB8AC3E}">
        <p14:creationId xmlns:p14="http://schemas.microsoft.com/office/powerpoint/2010/main" val="802106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7C2AD17-87F8-4477-B234-295DD49FB434}"/>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pPr algn="ctr" eaLnBrk="1" hangingPunct="1"/>
            <a:r>
              <a:rPr lang="en-US" sz="4400" dirty="0">
                <a:solidFill>
                  <a:schemeClr val="bg1"/>
                </a:solidFill>
                <a:latin typeface="Trajan Pro" charset="0"/>
                <a:ea typeface="Lucida Grande" charset="0"/>
                <a:cs typeface="Lucida Grande" charset="0"/>
                <a:sym typeface="Lucida Grande" charset="0"/>
              </a:rPr>
              <a:t>Problem Gambling: Assessment and Care</a:t>
            </a:r>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p:txBody>
          <a:bodyPr>
            <a:normAutofit/>
          </a:bodyPr>
          <a:lstStyle/>
          <a:p>
            <a:pPr>
              <a:buClr>
                <a:schemeClr val="bg2"/>
              </a:buClr>
            </a:pPr>
            <a:r>
              <a:rPr lang="en-US" sz="3200" dirty="0">
                <a:solidFill>
                  <a:schemeClr val="bg2"/>
                </a:solidFill>
                <a:latin typeface="Trajan Pro" charset="0"/>
              </a:rPr>
              <a:t>To find the G.A. meeting or counselor closest to you call the problem gambling helpline at </a:t>
            </a:r>
          </a:p>
          <a:p>
            <a:pPr marL="193675" indent="0" algn="ctr">
              <a:buClr>
                <a:schemeClr val="bg2"/>
              </a:buClr>
              <a:buNone/>
            </a:pPr>
            <a:endParaRPr lang="en-US" sz="4000" b="1" dirty="0">
              <a:solidFill>
                <a:schemeClr val="bg2"/>
              </a:solidFill>
              <a:latin typeface="Trajan Pro" charset="0"/>
            </a:endParaRPr>
          </a:p>
          <a:p>
            <a:pPr>
              <a:buClr>
                <a:schemeClr val="bg2"/>
              </a:buClr>
            </a:pPr>
            <a:endParaRPr lang="en-US" sz="2400" dirty="0">
              <a:solidFill>
                <a:schemeClr val="bg2"/>
              </a:solidFill>
              <a:latin typeface="Trajan Pro" charset="0"/>
            </a:endParaRPr>
          </a:p>
          <a:p>
            <a:pPr>
              <a:buClr>
                <a:schemeClr val="bg2"/>
              </a:buClr>
            </a:pPr>
            <a:endParaRPr lang="en-US" sz="2400" dirty="0">
              <a:solidFill>
                <a:schemeClr val="bg2"/>
              </a:solidFill>
              <a:latin typeface="Trajan Pro" charset="0"/>
            </a:endParaRPr>
          </a:p>
          <a:p>
            <a:pPr>
              <a:buClr>
                <a:schemeClr val="bg2"/>
              </a:buClr>
            </a:pPr>
            <a:r>
              <a:rPr lang="en-US" sz="2400" dirty="0">
                <a:solidFill>
                  <a:schemeClr val="bg2"/>
                </a:solidFill>
                <a:latin typeface="Trajan Pro" charset="0"/>
              </a:rPr>
              <a:t>Gamblers Anonymous offers free self-help meetings to anyone concerned they may have a gambling problem</a:t>
            </a:r>
          </a:p>
          <a:p>
            <a:pPr>
              <a:buClr>
                <a:schemeClr val="bg2"/>
              </a:buClr>
            </a:pPr>
            <a:r>
              <a:rPr lang="en-US" sz="2400" dirty="0">
                <a:solidFill>
                  <a:schemeClr val="bg2"/>
                </a:solidFill>
                <a:latin typeface="Trajan Pro" charset="0"/>
              </a:rPr>
              <a:t>Gam-anon offers free self-help support for the family and friends of the problem gambler</a:t>
            </a:r>
          </a:p>
        </p:txBody>
      </p:sp>
      <p:pic>
        <p:nvPicPr>
          <p:cNvPr id="4" name="Picture 3">
            <a:extLst>
              <a:ext uri="{FF2B5EF4-FFF2-40B4-BE49-F238E27FC236}">
                <a16:creationId xmlns:a16="http://schemas.microsoft.com/office/drawing/2014/main" id="{0001A144-30A1-4324-9E1F-51AFD55F132F}"/>
              </a:ext>
            </a:extLst>
          </p:cNvPr>
          <p:cNvPicPr>
            <a:picLocks noChangeAspect="1"/>
          </p:cNvPicPr>
          <p:nvPr/>
        </p:nvPicPr>
        <p:blipFill rotWithShape="1">
          <a:blip r:embed="rId4"/>
          <a:srcRect l="35275" t="27780" r="7325" b="52018"/>
          <a:stretch/>
        </p:blipFill>
        <p:spPr>
          <a:xfrm>
            <a:off x="2865806" y="3179851"/>
            <a:ext cx="6460388" cy="67295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05192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94A2E40-1B3E-41DD-BB53-036DA3638DFA}"/>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pPr algn="ctr" eaLnBrk="1" hangingPunct="1"/>
            <a:r>
              <a:rPr lang="en-US" sz="4400" dirty="0">
                <a:solidFill>
                  <a:schemeClr val="bg1"/>
                </a:solidFill>
                <a:latin typeface="Trajan Pro" charset="0"/>
                <a:ea typeface="Lucida Grande" charset="0"/>
                <a:cs typeface="Lucida Grande" charset="0"/>
                <a:sym typeface="Lucida Grande" charset="0"/>
              </a:rPr>
              <a:t>Problem Gambling: Assessment and Care</a:t>
            </a:r>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a:xfrm>
            <a:off x="838200" y="2188396"/>
            <a:ext cx="10515600" cy="3988567"/>
          </a:xfrm>
        </p:spPr>
        <p:txBody>
          <a:bodyPr>
            <a:normAutofit/>
          </a:bodyPr>
          <a:lstStyle/>
          <a:p>
            <a:pPr>
              <a:buClr>
                <a:schemeClr val="bg2"/>
              </a:buClr>
              <a:defRPr/>
            </a:pPr>
            <a:r>
              <a:rPr lang="en-US" sz="2400" dirty="0">
                <a:solidFill>
                  <a:srgbClr val="FFFFFF"/>
                </a:solidFill>
              </a:rPr>
              <a:t>Public Awareness messages, Prevention messages and Program Evaluation are areas still being developed in the problem gambling field</a:t>
            </a:r>
          </a:p>
          <a:p>
            <a:pPr>
              <a:buClr>
                <a:schemeClr val="bg2"/>
              </a:buClr>
              <a:defRPr/>
            </a:pPr>
            <a:r>
              <a:rPr lang="en-US" sz="2400" dirty="0">
                <a:solidFill>
                  <a:srgbClr val="FFFFFF"/>
                </a:solidFill>
              </a:rPr>
              <a:t>Though recognized by the NFL, NCAA, MLB, the Gaming Industry, Several Unions and large Businesses - the </a:t>
            </a:r>
            <a:r>
              <a:rPr lang="en-US" sz="2400" spc="-150" dirty="0">
                <a:solidFill>
                  <a:srgbClr val="FFFFFF"/>
                </a:solidFill>
              </a:rPr>
              <a:t>U.S.</a:t>
            </a:r>
            <a:r>
              <a:rPr lang="en-US" sz="2400" dirty="0">
                <a:solidFill>
                  <a:srgbClr val="FFFFFF"/>
                </a:solidFill>
              </a:rPr>
              <a:t> has no coordinated or federally funded comprehensive leadership in addressing problem gambling</a:t>
            </a:r>
          </a:p>
          <a:p>
            <a:pPr>
              <a:buClr>
                <a:schemeClr val="bg2"/>
              </a:buClr>
            </a:pPr>
            <a:endParaRPr lang="en-US" sz="2400" dirty="0">
              <a:solidFill>
                <a:schemeClr val="bg2"/>
              </a:solidFill>
              <a:latin typeface="Trajan Pro" charset="0"/>
            </a:endParaRPr>
          </a:p>
        </p:txBody>
      </p:sp>
    </p:spTree>
    <p:extLst>
      <p:ext uri="{BB962C8B-B14F-4D97-AF65-F5344CB8AC3E}">
        <p14:creationId xmlns:p14="http://schemas.microsoft.com/office/powerpoint/2010/main" val="2017809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BD69B17-6E13-4CDC-9C08-D538F9BD8B2B}"/>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pPr algn="ctr" eaLnBrk="1" hangingPunct="1"/>
            <a:r>
              <a:rPr lang="en-US" sz="4400" dirty="0">
                <a:solidFill>
                  <a:schemeClr val="bg1"/>
                </a:solidFill>
                <a:latin typeface="Trajan Pro" charset="0"/>
                <a:ea typeface="Lucida Grande" charset="0"/>
                <a:cs typeface="Lucida Grande" charset="0"/>
                <a:sym typeface="Lucida Grande" charset="0"/>
              </a:rPr>
              <a:t>Problem Gambling: Assessment and Care</a:t>
            </a:r>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a:xfrm>
            <a:off x="838200" y="2280863"/>
            <a:ext cx="10515600" cy="3896100"/>
          </a:xfrm>
        </p:spPr>
        <p:txBody>
          <a:bodyPr>
            <a:normAutofit/>
          </a:bodyPr>
          <a:lstStyle/>
          <a:p>
            <a:pPr>
              <a:buClr>
                <a:schemeClr val="bg2"/>
              </a:buClr>
            </a:pPr>
            <a:r>
              <a:rPr lang="en-US" sz="2400" dirty="0">
                <a:solidFill>
                  <a:srgbClr val="FFFFFF"/>
                </a:solidFill>
                <a:latin typeface="Trajan Pro" charset="0"/>
              </a:rPr>
              <a:t>The issue of insurance parity may affect some gamblers with jobs and insurance. Advocacy may be necessary in cases where the Gambling Disorder diagnosis is denied coverage under their mental health benefits.</a:t>
            </a:r>
          </a:p>
          <a:p>
            <a:pPr>
              <a:buClr>
                <a:schemeClr val="bg2"/>
              </a:buClr>
            </a:pPr>
            <a:r>
              <a:rPr lang="en-US" sz="2400" dirty="0">
                <a:solidFill>
                  <a:srgbClr val="FFFFFF"/>
                </a:solidFill>
                <a:latin typeface="Trajan Pro" charset="0"/>
              </a:rPr>
              <a:t>Without federal protections gamblers with security clearances, licenses, bonds, etc. stay quiet about a disorder that would cost them their jobs if acknowledged.</a:t>
            </a:r>
          </a:p>
          <a:p>
            <a:pPr>
              <a:buClr>
                <a:schemeClr val="bg2"/>
              </a:buClr>
            </a:pPr>
            <a:r>
              <a:rPr lang="en-US" sz="2400" dirty="0">
                <a:solidFill>
                  <a:srgbClr val="FFFFFF"/>
                </a:solidFill>
                <a:latin typeface="Trajan Pro" charset="0"/>
              </a:rPr>
              <a:t>Professional and college athletes stay quiet for fear of losing their careers.</a:t>
            </a:r>
          </a:p>
          <a:p>
            <a:pPr>
              <a:buClr>
                <a:schemeClr val="bg2"/>
              </a:buClr>
            </a:pPr>
            <a:r>
              <a:rPr lang="en-US" sz="2400" dirty="0">
                <a:solidFill>
                  <a:srgbClr val="FFFFFF"/>
                </a:solidFill>
                <a:latin typeface="Trajan Pro" charset="0"/>
              </a:rPr>
              <a:t>The secret stays hidden, services go under-utilized, and lives, careers, families, and finances are disrupted or lost.</a:t>
            </a:r>
          </a:p>
          <a:p>
            <a:pPr>
              <a:buClr>
                <a:schemeClr val="bg2"/>
              </a:buClr>
            </a:pPr>
            <a:endParaRPr lang="en-US" sz="2400" dirty="0">
              <a:solidFill>
                <a:schemeClr val="bg2"/>
              </a:solidFill>
              <a:latin typeface="Trajan Pro" charset="0"/>
            </a:endParaRPr>
          </a:p>
        </p:txBody>
      </p:sp>
    </p:spTree>
    <p:extLst>
      <p:ext uri="{BB962C8B-B14F-4D97-AF65-F5344CB8AC3E}">
        <p14:creationId xmlns:p14="http://schemas.microsoft.com/office/powerpoint/2010/main" val="140844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A245-B00B-4749-8A98-785B38CF58FB}"/>
              </a:ext>
            </a:extLst>
          </p:cNvPr>
          <p:cNvSpPr>
            <a:spLocks noGrp="1"/>
          </p:cNvSpPr>
          <p:nvPr>
            <p:ph type="title"/>
          </p:nvPr>
        </p:nvSpPr>
        <p:spPr/>
        <p:txBody>
          <a:bodyPr/>
          <a:lstStyle/>
          <a:p>
            <a:pPr algn="ctr"/>
            <a:r>
              <a:rPr lang="en-US" dirty="0"/>
              <a:t>What are “Public Health Issues?”</a:t>
            </a:r>
          </a:p>
        </p:txBody>
      </p:sp>
      <p:sp>
        <p:nvSpPr>
          <p:cNvPr id="3" name="Content Placeholder 2">
            <a:extLst>
              <a:ext uri="{FF2B5EF4-FFF2-40B4-BE49-F238E27FC236}">
                <a16:creationId xmlns:a16="http://schemas.microsoft.com/office/drawing/2014/main" id="{486DC174-71CD-4AFB-8D59-926D050592FF}"/>
              </a:ext>
            </a:extLst>
          </p:cNvPr>
          <p:cNvSpPr>
            <a:spLocks noGrp="1"/>
          </p:cNvSpPr>
          <p:nvPr>
            <p:ph idx="1"/>
          </p:nvPr>
        </p:nvSpPr>
        <p:spPr/>
        <p:txBody>
          <a:bodyPr/>
          <a:lstStyle/>
          <a:p>
            <a:r>
              <a:rPr lang="en-US" dirty="0"/>
              <a:t>Public Health research explores the </a:t>
            </a:r>
            <a:r>
              <a:rPr lang="en-US" dirty="0">
                <a:sym typeface="Trajan Pro" charset="0"/>
              </a:rPr>
              <a:t>distribution and determinants of disease, disability, and death in a defined population</a:t>
            </a:r>
          </a:p>
          <a:p>
            <a:r>
              <a:rPr lang="en-US" dirty="0">
                <a:sym typeface="Trajan Pro" charset="0"/>
              </a:rPr>
              <a:t>These studies inform public policy to help prevent, eliminate, or control the problem’s occurrence and rate of escalation across the defined group of people</a:t>
            </a:r>
            <a:endParaRPr lang="en-US" dirty="0"/>
          </a:p>
        </p:txBody>
      </p:sp>
    </p:spTree>
    <p:extLst>
      <p:ext uri="{BB962C8B-B14F-4D97-AF65-F5344CB8AC3E}">
        <p14:creationId xmlns:p14="http://schemas.microsoft.com/office/powerpoint/2010/main" val="4331760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5C947D3-FECC-4643-BD32-EF3E60958013}"/>
              </a:ext>
              <a:ext uri="{C183D7F6-B498-43B3-948B-1728B52AA6E4}">
                <adec:decorative xmlns:adec="http://schemas.microsoft.com/office/drawing/2017/decorative" xmlns="" val="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462088"/>
            <a:ext cx="1219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19792F-1EAD-4450-9C6B-62F8551297ED}"/>
              </a:ext>
            </a:extLst>
          </p:cNvPr>
          <p:cNvSpPr>
            <a:spLocks noGrp="1"/>
          </p:cNvSpPr>
          <p:nvPr>
            <p:ph type="title"/>
          </p:nvPr>
        </p:nvSpPr>
        <p:spPr/>
        <p:txBody>
          <a:bodyPr/>
          <a:lstStyle/>
          <a:p>
            <a:pPr algn="ctr" eaLnBrk="1" hangingPunct="1"/>
            <a:r>
              <a:rPr lang="en-US" sz="4400" dirty="0">
                <a:solidFill>
                  <a:schemeClr val="bg1"/>
                </a:solidFill>
                <a:latin typeface="Trajan Pro" charset="0"/>
                <a:ea typeface="Lucida Grande" charset="0"/>
                <a:cs typeface="Lucida Grande" charset="0"/>
                <a:sym typeface="Lucida Grande" charset="0"/>
              </a:rPr>
              <a:t>Problem Gambling: Assessment and Care</a:t>
            </a:r>
          </a:p>
        </p:txBody>
      </p:sp>
      <p:sp>
        <p:nvSpPr>
          <p:cNvPr id="3" name="Content Placeholder 2">
            <a:extLst>
              <a:ext uri="{FF2B5EF4-FFF2-40B4-BE49-F238E27FC236}">
                <a16:creationId xmlns:a16="http://schemas.microsoft.com/office/drawing/2014/main" id="{60E9CAC2-10F2-4AB9-9B5B-81204C41CB12}"/>
              </a:ext>
            </a:extLst>
          </p:cNvPr>
          <p:cNvSpPr>
            <a:spLocks noGrp="1"/>
          </p:cNvSpPr>
          <p:nvPr>
            <p:ph idx="1"/>
          </p:nvPr>
        </p:nvSpPr>
        <p:spPr>
          <a:xfrm>
            <a:off x="838200" y="2671281"/>
            <a:ext cx="10515600" cy="3505682"/>
          </a:xfrm>
        </p:spPr>
        <p:txBody>
          <a:bodyPr>
            <a:normAutofit/>
          </a:bodyPr>
          <a:lstStyle/>
          <a:p>
            <a:pPr>
              <a:buClr>
                <a:schemeClr val="bg2"/>
              </a:buClr>
            </a:pPr>
            <a:r>
              <a:rPr lang="en-US" sz="2400" dirty="0">
                <a:solidFill>
                  <a:srgbClr val="FFFFFF"/>
                </a:solidFill>
                <a:latin typeface="Trajan Pro" charset="0"/>
              </a:rPr>
              <a:t>Recent gains for problem gambling services have come either directly or indirectly from lottery funding, casino or new state funding</a:t>
            </a:r>
          </a:p>
          <a:p>
            <a:pPr>
              <a:buClr>
                <a:schemeClr val="bg2"/>
              </a:buClr>
            </a:pPr>
            <a:r>
              <a:rPr lang="en-US" sz="2400" dirty="0">
                <a:solidFill>
                  <a:srgbClr val="FFFFFF"/>
                </a:solidFill>
                <a:latin typeface="Trajan Pro" charset="0"/>
              </a:rPr>
              <a:t>The gaming industry has taken on the task of recommending responsible gaming by providing responsible play programs</a:t>
            </a:r>
          </a:p>
          <a:p>
            <a:pPr>
              <a:buClr>
                <a:schemeClr val="bg2"/>
              </a:buClr>
            </a:pPr>
            <a:r>
              <a:rPr lang="en-US" sz="2400" dirty="0">
                <a:solidFill>
                  <a:srgbClr val="FFFFFF"/>
                </a:solidFill>
                <a:latin typeface="Trajan Pro" charset="0"/>
              </a:rPr>
              <a:t>Helpline funding, PSA’s, training programs, treatment funding, public awareness and prevention efforts contribute significant care in several, but not all, states</a:t>
            </a:r>
          </a:p>
          <a:p>
            <a:pPr>
              <a:buClr>
                <a:schemeClr val="bg2"/>
              </a:buClr>
            </a:pPr>
            <a:endParaRPr lang="en-US" sz="2400" dirty="0">
              <a:solidFill>
                <a:schemeClr val="bg2"/>
              </a:solidFill>
              <a:latin typeface="Trajan Pro" charset="0"/>
            </a:endParaRPr>
          </a:p>
        </p:txBody>
      </p:sp>
    </p:spTree>
    <p:extLst>
      <p:ext uri="{BB962C8B-B14F-4D97-AF65-F5344CB8AC3E}">
        <p14:creationId xmlns:p14="http://schemas.microsoft.com/office/powerpoint/2010/main" val="11975091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End of Session 1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408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5BDA-F497-43E3-A9A8-9632B47B712F}"/>
              </a:ext>
            </a:extLst>
          </p:cNvPr>
          <p:cNvSpPr>
            <a:spLocks noGrp="1"/>
          </p:cNvSpPr>
          <p:nvPr>
            <p:ph type="title"/>
          </p:nvPr>
        </p:nvSpPr>
        <p:spPr/>
        <p:txBody>
          <a:bodyPr/>
          <a:lstStyle/>
          <a:p>
            <a:pPr algn="ctr"/>
            <a:r>
              <a:rPr lang="en-US" dirty="0"/>
              <a:t>Gambling as a Public Health Issue</a:t>
            </a:r>
          </a:p>
        </p:txBody>
      </p:sp>
      <p:sp>
        <p:nvSpPr>
          <p:cNvPr id="3" name="Content Placeholder 2">
            <a:extLst>
              <a:ext uri="{FF2B5EF4-FFF2-40B4-BE49-F238E27FC236}">
                <a16:creationId xmlns:a16="http://schemas.microsoft.com/office/drawing/2014/main" id="{D7A7B28B-E17F-4F57-816B-464D4800718F}"/>
              </a:ext>
            </a:extLst>
          </p:cNvPr>
          <p:cNvSpPr>
            <a:spLocks noGrp="1"/>
          </p:cNvSpPr>
          <p:nvPr>
            <p:ph idx="1"/>
          </p:nvPr>
        </p:nvSpPr>
        <p:spPr/>
        <p:txBody>
          <a:bodyPr/>
          <a:lstStyle/>
          <a:p>
            <a:r>
              <a:rPr lang="en-US" dirty="0"/>
              <a:t>Gambling affects the person placing the bets and numerous people in their lives</a:t>
            </a:r>
          </a:p>
          <a:p>
            <a:r>
              <a:rPr lang="en-US" dirty="0"/>
              <a:t>Gambling activity can influence the development of multiple pathologies in addition to Gambling Disorder</a:t>
            </a:r>
          </a:p>
          <a:p>
            <a:r>
              <a:rPr lang="en-US" dirty="0"/>
              <a:t>There is a need to improve prevention strategies for those who are at-risk of developing a gambling problem</a:t>
            </a:r>
          </a:p>
          <a:p>
            <a:r>
              <a:rPr lang="en-US" dirty="0"/>
              <a:t>Society will benefit from efforts to acknowledge the health impacts of gambling activity and further support activities that enhance life satisfaction and developing adaptive coping strategies</a:t>
            </a:r>
          </a:p>
        </p:txBody>
      </p:sp>
    </p:spTree>
    <p:extLst>
      <p:ext uri="{BB962C8B-B14F-4D97-AF65-F5344CB8AC3E}">
        <p14:creationId xmlns:p14="http://schemas.microsoft.com/office/powerpoint/2010/main" val="4076890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43DE-FE79-4596-9603-7E54793C0CAD}"/>
              </a:ext>
            </a:extLst>
          </p:cNvPr>
          <p:cNvSpPr>
            <a:spLocks noGrp="1"/>
          </p:cNvSpPr>
          <p:nvPr>
            <p:ph type="title"/>
          </p:nvPr>
        </p:nvSpPr>
        <p:spPr/>
        <p:txBody>
          <a:bodyPr/>
          <a:lstStyle/>
          <a:p>
            <a:r>
              <a:rPr lang="en-US" dirty="0"/>
              <a:t>Conceptualizing Gambling Behavior</a:t>
            </a:r>
          </a:p>
        </p:txBody>
      </p:sp>
      <p:sp>
        <p:nvSpPr>
          <p:cNvPr id="3" name="Content Placeholder 2">
            <a:extLst>
              <a:ext uri="{FF2B5EF4-FFF2-40B4-BE49-F238E27FC236}">
                <a16:creationId xmlns:a16="http://schemas.microsoft.com/office/drawing/2014/main" id="{068C465D-57FD-4217-BB17-37409F182F7D}"/>
              </a:ext>
            </a:extLst>
          </p:cNvPr>
          <p:cNvSpPr>
            <a:spLocks noGrp="1"/>
          </p:cNvSpPr>
          <p:nvPr>
            <p:ph idx="1"/>
          </p:nvPr>
        </p:nvSpPr>
        <p:spPr/>
        <p:txBody>
          <a:bodyPr/>
          <a:lstStyle/>
          <a:p>
            <a:r>
              <a:rPr lang="en-US" dirty="0"/>
              <a:t>Gambling is conceptualized on a continuum ranging from non-gambling, healthy gambling, and then problem gambling.</a:t>
            </a:r>
          </a:p>
          <a:p>
            <a:endParaRPr lang="en-US" dirty="0"/>
          </a:p>
        </p:txBody>
      </p:sp>
      <p:sp>
        <p:nvSpPr>
          <p:cNvPr id="4" name="Arrow: Left-Right 3">
            <a:extLst>
              <a:ext uri="{FF2B5EF4-FFF2-40B4-BE49-F238E27FC236}">
                <a16:creationId xmlns:a16="http://schemas.microsoft.com/office/drawing/2014/main" id="{2208F07B-EB87-4E51-A681-A983210313C5}"/>
              </a:ext>
            </a:extLst>
          </p:cNvPr>
          <p:cNvSpPr/>
          <p:nvPr/>
        </p:nvSpPr>
        <p:spPr>
          <a:xfrm>
            <a:off x="1952625" y="3683690"/>
            <a:ext cx="8286750" cy="1924050"/>
          </a:xfrm>
          <a:prstGeom prst="leftRightArrow">
            <a:avLst/>
          </a:prstGeom>
          <a:gradFill flip="none" rotWithShape="1">
            <a:gsLst>
              <a:gs pos="0">
                <a:schemeClr val="accent6"/>
              </a:gs>
              <a:gs pos="48000">
                <a:schemeClr val="bg2">
                  <a:lumMod val="75000"/>
                </a:schemeClr>
              </a:gs>
              <a:gs pos="100000">
                <a:srgbClr val="C00000"/>
              </a:gs>
            </a:gsLst>
            <a:lin ang="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54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85C65E1-370F-4236-8587-C812F3B8E85D}"/>
              </a:ext>
            </a:extLst>
          </p:cNvPr>
          <p:cNvSpPr txBox="1"/>
          <p:nvPr/>
        </p:nvSpPr>
        <p:spPr>
          <a:xfrm>
            <a:off x="2504663" y="4414882"/>
            <a:ext cx="2411942" cy="461665"/>
          </a:xfrm>
          <a:prstGeom prst="rect">
            <a:avLst/>
          </a:prstGeom>
          <a:noFill/>
        </p:spPr>
        <p:txBody>
          <a:bodyPr wrap="none" rtlCol="0">
            <a:spAutoFit/>
          </a:bodyPr>
          <a:lstStyle/>
          <a:p>
            <a:r>
              <a:rPr lang="en-US" sz="2400" dirty="0">
                <a:solidFill>
                  <a:schemeClr val="bg1"/>
                </a:solidFill>
              </a:rPr>
              <a:t>Healthy Gambling</a:t>
            </a:r>
          </a:p>
        </p:txBody>
      </p:sp>
      <p:sp>
        <p:nvSpPr>
          <p:cNvPr id="7" name="TextBox 6">
            <a:extLst>
              <a:ext uri="{FF2B5EF4-FFF2-40B4-BE49-F238E27FC236}">
                <a16:creationId xmlns:a16="http://schemas.microsoft.com/office/drawing/2014/main" id="{8142BED5-DAEE-48FC-8119-4935A524D4E1}"/>
              </a:ext>
            </a:extLst>
          </p:cNvPr>
          <p:cNvSpPr txBox="1"/>
          <p:nvPr/>
        </p:nvSpPr>
        <p:spPr>
          <a:xfrm>
            <a:off x="7275396" y="4414882"/>
            <a:ext cx="2504083" cy="461665"/>
          </a:xfrm>
          <a:prstGeom prst="rect">
            <a:avLst/>
          </a:prstGeom>
          <a:noFill/>
        </p:spPr>
        <p:txBody>
          <a:bodyPr wrap="none" rtlCol="0">
            <a:spAutoFit/>
          </a:bodyPr>
          <a:lstStyle/>
          <a:p>
            <a:r>
              <a:rPr lang="en-US" sz="2400" dirty="0">
                <a:solidFill>
                  <a:schemeClr val="bg1"/>
                </a:solidFill>
              </a:rPr>
              <a:t>Problem Gambling</a:t>
            </a:r>
          </a:p>
        </p:txBody>
      </p:sp>
    </p:spTree>
    <p:extLst>
      <p:ext uri="{BB962C8B-B14F-4D97-AF65-F5344CB8AC3E}">
        <p14:creationId xmlns:p14="http://schemas.microsoft.com/office/powerpoint/2010/main" val="160962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034B-4C10-42AF-817F-A308A1C91E9C}"/>
              </a:ext>
            </a:extLst>
          </p:cNvPr>
          <p:cNvSpPr>
            <a:spLocks noGrp="1"/>
          </p:cNvSpPr>
          <p:nvPr>
            <p:ph type="title"/>
          </p:nvPr>
        </p:nvSpPr>
        <p:spPr/>
        <p:txBody>
          <a:bodyPr/>
          <a:lstStyle/>
          <a:p>
            <a:r>
              <a:rPr lang="en-US" dirty="0"/>
              <a:t>How Can Gambling Be Healthy?</a:t>
            </a:r>
          </a:p>
        </p:txBody>
      </p:sp>
      <p:graphicFrame>
        <p:nvGraphicFramePr>
          <p:cNvPr id="4" name="Content Placeholder 3">
            <a:extLst>
              <a:ext uri="{FF2B5EF4-FFF2-40B4-BE49-F238E27FC236}">
                <a16:creationId xmlns:a16="http://schemas.microsoft.com/office/drawing/2014/main" id="{0DD10190-0447-482D-8586-07393C0D593B}"/>
              </a:ext>
            </a:extLst>
          </p:cNvPr>
          <p:cNvGraphicFramePr>
            <a:graphicFrameLocks noGrp="1"/>
          </p:cNvGraphicFramePr>
          <p:nvPr>
            <p:ph idx="1"/>
            <p:extLst>
              <p:ext uri="{D42A27DB-BD31-4B8C-83A1-F6EECF244321}">
                <p14:modId xmlns:p14="http://schemas.microsoft.com/office/powerpoint/2010/main" val="151176921"/>
              </p:ext>
            </p:extLst>
          </p:nvPr>
        </p:nvGraphicFramePr>
        <p:xfrm>
          <a:off x="838200" y="2276061"/>
          <a:ext cx="10515600" cy="3900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AA9D5E08-3A72-4573-8BF6-EBBC0E46AE42}"/>
              </a:ext>
            </a:extLst>
          </p:cNvPr>
          <p:cNvSpPr/>
          <p:nvPr/>
        </p:nvSpPr>
        <p:spPr>
          <a:xfrm>
            <a:off x="2458695" y="1516559"/>
            <a:ext cx="7533024" cy="769441"/>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Healthy Gambling is generally…</a:t>
            </a:r>
          </a:p>
        </p:txBody>
      </p:sp>
    </p:spTree>
    <p:extLst>
      <p:ext uri="{BB962C8B-B14F-4D97-AF65-F5344CB8AC3E}">
        <p14:creationId xmlns:p14="http://schemas.microsoft.com/office/powerpoint/2010/main" val="159669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630AFF-1EE0-41E7-A6A3-89FD15D3760A}"/>
              </a:ext>
            </a:extLst>
          </p:cNvPr>
          <p:cNvSpPr/>
          <p:nvPr/>
        </p:nvSpPr>
        <p:spPr>
          <a:xfrm>
            <a:off x="1126017" y="2028616"/>
            <a:ext cx="9939965" cy="2800767"/>
          </a:xfrm>
          <a:prstGeom prst="rect">
            <a:avLst/>
          </a:prstGeom>
          <a:noFill/>
        </p:spPr>
        <p:txBody>
          <a:bodyPr wrap="none" lIns="91440" tIns="45720" rIns="91440" bIns="45720">
            <a:spAutoFit/>
          </a:body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How Does Gambling </a:t>
            </a:r>
          </a:p>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Become Unhealthy?</a:t>
            </a:r>
          </a:p>
        </p:txBody>
      </p:sp>
    </p:spTree>
    <p:extLst>
      <p:ext uri="{BB962C8B-B14F-4D97-AF65-F5344CB8AC3E}">
        <p14:creationId xmlns:p14="http://schemas.microsoft.com/office/powerpoint/2010/main" val="606093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1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3848283349"/>
              </p:ext>
            </p:extLst>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624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1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2619298118"/>
              </p:ext>
            </p:extLst>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31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Overview &amp; </a:t>
            </a:r>
            <a:br>
              <a:rPr lang="en-US" sz="5400" dirty="0">
                <a:solidFill>
                  <a:schemeClr val="tx1"/>
                </a:solidFill>
              </a:rPr>
            </a:br>
            <a:r>
              <a:rPr lang="en-US" sz="5400" dirty="0">
                <a:solidFill>
                  <a:schemeClr val="tx1"/>
                </a:solidFill>
              </a:rPr>
              <a:t>Basic Knowledge</a:t>
            </a:r>
          </a:p>
        </p:txBody>
      </p:sp>
    </p:spTree>
    <p:extLst>
      <p:ext uri="{BB962C8B-B14F-4D97-AF65-F5344CB8AC3E}">
        <p14:creationId xmlns:p14="http://schemas.microsoft.com/office/powerpoint/2010/main" val="80813941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4F2B-1678-4298-A993-06EBB54B65DD}"/>
              </a:ext>
            </a:extLst>
          </p:cNvPr>
          <p:cNvSpPr>
            <a:spLocks noGrp="1"/>
          </p:cNvSpPr>
          <p:nvPr>
            <p:ph type="title"/>
          </p:nvPr>
        </p:nvSpPr>
        <p:spPr>
          <a:xfrm>
            <a:off x="1484310" y="261107"/>
            <a:ext cx="10018713" cy="849385"/>
          </a:xfrm>
        </p:spPr>
        <p:txBody>
          <a:bodyPr/>
          <a:lstStyle/>
          <a:p>
            <a:r>
              <a:rPr lang="en-US" dirty="0"/>
              <a:t>Defining Addiction</a:t>
            </a:r>
          </a:p>
        </p:txBody>
      </p:sp>
      <p:sp>
        <p:nvSpPr>
          <p:cNvPr id="3" name="Content Placeholder 2">
            <a:extLst>
              <a:ext uri="{FF2B5EF4-FFF2-40B4-BE49-F238E27FC236}">
                <a16:creationId xmlns:a16="http://schemas.microsoft.com/office/drawing/2014/main" id="{E27B672C-DE1A-48CB-BDD8-1082F965AEE7}"/>
              </a:ext>
            </a:extLst>
          </p:cNvPr>
          <p:cNvSpPr>
            <a:spLocks noGrp="1"/>
          </p:cNvSpPr>
          <p:nvPr>
            <p:ph idx="1"/>
          </p:nvPr>
        </p:nvSpPr>
        <p:spPr>
          <a:xfrm>
            <a:off x="1127471" y="2174488"/>
            <a:ext cx="5243061" cy="3595354"/>
          </a:xfrm>
        </p:spPr>
        <p:txBody>
          <a:bodyPr>
            <a:normAutofit/>
          </a:bodyPr>
          <a:lstStyle/>
          <a:p>
            <a:pPr marL="0" indent="0">
              <a:buNone/>
            </a:pPr>
            <a:r>
              <a:rPr lang="en-US" i="1" dirty="0"/>
              <a:t>“Historically, addiction has been understood in various ways—a sin, a disease, a bad habit—each a reflection of a variety of social, cultural, and scientific conceptions.” </a:t>
            </a:r>
          </a:p>
          <a:p>
            <a:pPr marL="0" indent="0" algn="r">
              <a:buNone/>
            </a:pPr>
            <a:r>
              <a:rPr lang="en-US" dirty="0"/>
              <a:t>(Hammer et al., 2012, p. 713)</a:t>
            </a:r>
          </a:p>
          <a:p>
            <a:pPr marL="0" indent="0">
              <a:buNone/>
            </a:pPr>
            <a:endParaRPr lang="en-US" dirty="0"/>
          </a:p>
        </p:txBody>
      </p:sp>
      <p:graphicFrame>
        <p:nvGraphicFramePr>
          <p:cNvPr id="5" name="Content Placeholder 5">
            <a:extLst>
              <a:ext uri="{FF2B5EF4-FFF2-40B4-BE49-F238E27FC236}">
                <a16:creationId xmlns:a16="http://schemas.microsoft.com/office/drawing/2014/main" id="{E089E0F0-982B-4794-A447-6BECAB82E690}"/>
              </a:ext>
            </a:extLst>
          </p:cNvPr>
          <p:cNvGraphicFramePr>
            <a:graphicFrameLocks/>
          </p:cNvGraphicFramePr>
          <p:nvPr>
            <p:extLst>
              <p:ext uri="{D42A27DB-BD31-4B8C-83A1-F6EECF244321}">
                <p14:modId xmlns:p14="http://schemas.microsoft.com/office/powerpoint/2010/main" val="3445694820"/>
              </p:ext>
            </p:extLst>
          </p:nvPr>
        </p:nvGraphicFramePr>
        <p:xfrm>
          <a:off x="6493666" y="1715163"/>
          <a:ext cx="5550936" cy="4054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7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FC9F-D013-468F-AEB2-0700F538AF3E}"/>
              </a:ext>
            </a:extLst>
          </p:cNvPr>
          <p:cNvSpPr>
            <a:spLocks noGrp="1"/>
          </p:cNvSpPr>
          <p:nvPr>
            <p:ph type="title"/>
          </p:nvPr>
        </p:nvSpPr>
        <p:spPr>
          <a:xfrm>
            <a:off x="1481514" y="225804"/>
            <a:ext cx="10018713" cy="840996"/>
          </a:xfrm>
        </p:spPr>
        <p:txBody>
          <a:bodyPr/>
          <a:lstStyle/>
          <a:p>
            <a:r>
              <a:rPr lang="en-US" dirty="0"/>
              <a:t>What is a Process Addiction ?</a:t>
            </a:r>
          </a:p>
        </p:txBody>
      </p:sp>
      <p:sp>
        <p:nvSpPr>
          <p:cNvPr id="7" name="Content Placeholder 6">
            <a:extLst>
              <a:ext uri="{FF2B5EF4-FFF2-40B4-BE49-F238E27FC236}">
                <a16:creationId xmlns:a16="http://schemas.microsoft.com/office/drawing/2014/main" id="{55D3EBE3-CCEA-49C6-BC7E-AE37B5B22606}"/>
              </a:ext>
            </a:extLst>
          </p:cNvPr>
          <p:cNvSpPr>
            <a:spLocks noGrp="1"/>
          </p:cNvSpPr>
          <p:nvPr>
            <p:ph idx="1"/>
          </p:nvPr>
        </p:nvSpPr>
        <p:spPr>
          <a:xfrm>
            <a:off x="691773" y="1942393"/>
            <a:ext cx="4526998" cy="3822787"/>
          </a:xfrm>
        </p:spPr>
        <p:txBody>
          <a:bodyPr>
            <a:normAutofit/>
          </a:bodyPr>
          <a:lstStyle/>
          <a:p>
            <a:pPr marL="0" indent="0">
              <a:buNone/>
            </a:pPr>
            <a:r>
              <a:rPr lang="en-US" sz="2400" dirty="0"/>
              <a:t>“[When a person experiences] The compulsion to continually engage in an activity or behavior despite the negative impact on the person’s ability to remain mentally and/or physically healthy and functional in the home and community.”</a:t>
            </a:r>
          </a:p>
          <a:p>
            <a:pPr marL="0" indent="0">
              <a:buNone/>
            </a:pPr>
            <a:endParaRPr lang="en-US" sz="2400" dirty="0"/>
          </a:p>
          <a:p>
            <a:pPr marL="0" indent="0">
              <a:buNone/>
            </a:pPr>
            <a:r>
              <a:rPr lang="en-US" sz="2400" dirty="0"/>
              <a:t>American Addiction Centers, 2019</a:t>
            </a:r>
          </a:p>
        </p:txBody>
      </p:sp>
      <p:pic>
        <p:nvPicPr>
          <p:cNvPr id="9" name="Picture 8">
            <a:extLst>
              <a:ext uri="{FF2B5EF4-FFF2-40B4-BE49-F238E27FC236}">
                <a16:creationId xmlns:a16="http://schemas.microsoft.com/office/drawing/2014/main" id="{5F21B935-DA86-496F-AEA4-2FAA2F98884D}"/>
              </a:ext>
            </a:extLst>
          </p:cNvPr>
          <p:cNvPicPr>
            <a:picLocks noChangeAspect="1"/>
          </p:cNvPicPr>
          <p:nvPr/>
        </p:nvPicPr>
        <p:blipFill>
          <a:blip r:embed="rId3">
            <a:grayscl/>
          </a:blip>
          <a:stretch>
            <a:fillRect/>
          </a:stretch>
        </p:blipFill>
        <p:spPr>
          <a:xfrm>
            <a:off x="5682425" y="2042749"/>
            <a:ext cx="5817802" cy="3410192"/>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8187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C4C0-A3A8-4A93-B518-DE3590A87E53}"/>
              </a:ext>
            </a:extLst>
          </p:cNvPr>
          <p:cNvSpPr>
            <a:spLocks noGrp="1"/>
          </p:cNvSpPr>
          <p:nvPr>
            <p:ph type="title"/>
          </p:nvPr>
        </p:nvSpPr>
        <p:spPr/>
        <p:txBody>
          <a:bodyPr/>
          <a:lstStyle/>
          <a:p>
            <a:r>
              <a:rPr lang="en-US" dirty="0"/>
              <a:t>Defining Gambling</a:t>
            </a:r>
          </a:p>
        </p:txBody>
      </p:sp>
      <p:sp>
        <p:nvSpPr>
          <p:cNvPr id="3" name="Content Placeholder 2">
            <a:extLst>
              <a:ext uri="{FF2B5EF4-FFF2-40B4-BE49-F238E27FC236}">
                <a16:creationId xmlns:a16="http://schemas.microsoft.com/office/drawing/2014/main" id="{B1CE4DDC-553B-4D08-82D5-CBF8F19D45C9}"/>
              </a:ext>
            </a:extLst>
          </p:cNvPr>
          <p:cNvSpPr>
            <a:spLocks noGrp="1"/>
          </p:cNvSpPr>
          <p:nvPr>
            <p:ph idx="1"/>
          </p:nvPr>
        </p:nvSpPr>
        <p:spPr>
          <a:xfrm>
            <a:off x="3174380" y="1720719"/>
            <a:ext cx="5843239" cy="4351338"/>
          </a:xfrm>
        </p:spPr>
        <p:txBody>
          <a:bodyPr>
            <a:normAutofit fontScale="92500" lnSpcReduction="10000"/>
          </a:bodyPr>
          <a:lstStyle/>
          <a:p>
            <a:pPr marL="0" indent="0" algn="ctr">
              <a:spcBef>
                <a:spcPts val="975"/>
              </a:spcBef>
              <a:buNone/>
              <a:defRPr/>
            </a:pPr>
            <a:r>
              <a:rPr lang="en-US" dirty="0">
                <a:ea typeface="Trajan Pro" charset="0"/>
                <a:cs typeface="Trajan Pro" charset="0"/>
                <a:sym typeface="Trajan Pro" charset="0"/>
              </a:rPr>
              <a:t>Any time you bet money or </a:t>
            </a:r>
            <a:r>
              <a:rPr lang="en-US" b="1" i="1" dirty="0">
                <a:solidFill>
                  <a:srgbClr val="92D050"/>
                </a:solidFill>
                <a:ea typeface="Trajan Pro" charset="0"/>
                <a:cs typeface="Trajan Pro" charset="0"/>
                <a:sym typeface="Trajan Pro" charset="0"/>
              </a:rPr>
              <a:t>RISK</a:t>
            </a:r>
            <a:r>
              <a:rPr lang="en-US" dirty="0">
                <a:solidFill>
                  <a:srgbClr val="92D050"/>
                </a:solidFill>
                <a:ea typeface="Trajan Pro" charset="0"/>
                <a:cs typeface="Trajan Pro" charset="0"/>
                <a:sym typeface="Trajan Pro" charset="0"/>
              </a:rPr>
              <a:t> </a:t>
            </a:r>
            <a:r>
              <a:rPr lang="en-US" dirty="0">
                <a:ea typeface="Trajan Pro" charset="0"/>
                <a:cs typeface="Trajan Pro" charset="0"/>
                <a:sym typeface="Trajan Pro" charset="0"/>
              </a:rPr>
              <a:t>something of value on an event of uncertain outcome, you are </a:t>
            </a:r>
          </a:p>
          <a:p>
            <a:pPr marL="0" indent="0" algn="ctr">
              <a:spcBef>
                <a:spcPts val="975"/>
              </a:spcBef>
              <a:buNone/>
              <a:defRPr/>
            </a:pPr>
            <a:r>
              <a:rPr lang="en-US" sz="4800" b="1" dirty="0">
                <a:solidFill>
                  <a:schemeClr val="accent2"/>
                </a:solidFill>
                <a:ea typeface="Trajan Pro Bold" charset="0"/>
                <a:cs typeface="Trajan Pro Bold" charset="0"/>
                <a:sym typeface="Trajan Pro Bold" charset="0"/>
              </a:rPr>
              <a:t>GAMBLING.</a:t>
            </a:r>
            <a:r>
              <a:rPr lang="en-US" sz="4800" b="1" dirty="0">
                <a:solidFill>
                  <a:schemeClr val="accent2"/>
                </a:solidFill>
                <a:ea typeface="Trajan Pro" charset="0"/>
                <a:cs typeface="Trajan Pro" charset="0"/>
                <a:sym typeface="Trajan Pro" charset="0"/>
              </a:rPr>
              <a:t> </a:t>
            </a:r>
            <a:r>
              <a:rPr lang="en-US" b="1" dirty="0">
                <a:solidFill>
                  <a:schemeClr val="accent2"/>
                </a:solidFill>
                <a:ea typeface="Trajan Pro" charset="0"/>
                <a:cs typeface="Trajan Pro" charset="0"/>
                <a:sym typeface="Trajan Pro" charset="0"/>
              </a:rPr>
              <a:t> </a:t>
            </a:r>
          </a:p>
          <a:p>
            <a:pPr>
              <a:spcBef>
                <a:spcPts val="975"/>
              </a:spcBef>
              <a:defRPr/>
            </a:pPr>
            <a:endParaRPr lang="en-US" dirty="0">
              <a:solidFill>
                <a:schemeClr val="tx1"/>
              </a:solidFill>
              <a:ea typeface="Lucida Grande" charset="0"/>
              <a:cs typeface="Lucida Grande" charset="0"/>
              <a:sym typeface="Trajan Pro" charset="0"/>
            </a:endParaRPr>
          </a:p>
          <a:p>
            <a:pPr marL="0" indent="0" algn="ctr">
              <a:spcBef>
                <a:spcPts val="975"/>
              </a:spcBef>
              <a:buNone/>
              <a:defRPr/>
            </a:pPr>
            <a:r>
              <a:rPr lang="en-US" dirty="0">
                <a:ea typeface="Trajan Pro" charset="0"/>
                <a:cs typeface="Trajan Pro" charset="0"/>
                <a:sym typeface="Trajan Pro" charset="0"/>
              </a:rPr>
              <a:t>Gambling is among the most popular pastimes, and most people enjoy the activity without any harm.  However, for many Arizonans, gambling becomes a </a:t>
            </a:r>
          </a:p>
          <a:p>
            <a:pPr marL="0" indent="0" algn="ctr">
              <a:spcBef>
                <a:spcPts val="975"/>
              </a:spcBef>
              <a:buNone/>
              <a:defRPr/>
            </a:pPr>
            <a:r>
              <a:rPr lang="en-US" sz="4400" b="1" dirty="0">
                <a:solidFill>
                  <a:srgbClr val="FF0000"/>
                </a:solidFill>
                <a:ea typeface="Trajan Pro Bold" charset="0"/>
                <a:cs typeface="Trajan Pro Bold" charset="0"/>
                <a:sym typeface="Trajan Pro Bold" charset="0"/>
              </a:rPr>
              <a:t>PROBLEM.</a:t>
            </a:r>
          </a:p>
          <a:p>
            <a:endParaRPr lang="en-US" dirty="0"/>
          </a:p>
        </p:txBody>
      </p:sp>
      <p:pic>
        <p:nvPicPr>
          <p:cNvPr id="4" name="Picture 3">
            <a:extLst>
              <a:ext uri="{FF2B5EF4-FFF2-40B4-BE49-F238E27FC236}">
                <a16:creationId xmlns:a16="http://schemas.microsoft.com/office/drawing/2014/main" id="{AC086D0D-7B2C-406A-94A8-0A3F641659ED}"/>
              </a:ext>
            </a:extLst>
          </p:cNvPr>
          <p:cNvPicPr>
            <a:picLocks noChangeAspect="1"/>
          </p:cNvPicPr>
          <p:nvPr/>
        </p:nvPicPr>
        <p:blipFill>
          <a:blip r:embed="rId3"/>
          <a:stretch>
            <a:fillRect/>
          </a:stretch>
        </p:blipFill>
        <p:spPr>
          <a:xfrm>
            <a:off x="9225015" y="1656084"/>
            <a:ext cx="2128785" cy="4415973"/>
          </a:xfrm>
          <a:prstGeom prst="rect">
            <a:avLst/>
          </a:prstGeom>
          <a:ln>
            <a:noFill/>
          </a:ln>
          <a:effectLst>
            <a:softEdge rad="112500"/>
          </a:effectLst>
        </p:spPr>
      </p:pic>
      <p:pic>
        <p:nvPicPr>
          <p:cNvPr id="5" name="Picture 4">
            <a:extLst>
              <a:ext uri="{FF2B5EF4-FFF2-40B4-BE49-F238E27FC236}">
                <a16:creationId xmlns:a16="http://schemas.microsoft.com/office/drawing/2014/main" id="{F5B3B2BC-8BE7-44BE-8990-B2D3FA42F25B}"/>
              </a:ext>
            </a:extLst>
          </p:cNvPr>
          <p:cNvPicPr>
            <a:picLocks noChangeAspect="1"/>
          </p:cNvPicPr>
          <p:nvPr/>
        </p:nvPicPr>
        <p:blipFill>
          <a:blip r:embed="rId4"/>
          <a:stretch>
            <a:fillRect/>
          </a:stretch>
        </p:blipFill>
        <p:spPr>
          <a:xfrm>
            <a:off x="838200" y="1656084"/>
            <a:ext cx="2128786" cy="4351339"/>
          </a:xfrm>
          <a:prstGeom prst="rect">
            <a:avLst/>
          </a:prstGeom>
          <a:ln>
            <a:noFill/>
          </a:ln>
          <a:effectLst>
            <a:softEdge rad="112500"/>
          </a:effectLst>
        </p:spPr>
      </p:pic>
    </p:spTree>
    <p:extLst>
      <p:ext uri="{BB962C8B-B14F-4D97-AF65-F5344CB8AC3E}">
        <p14:creationId xmlns:p14="http://schemas.microsoft.com/office/powerpoint/2010/main" val="2754650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4D4E-DE4F-4A63-A538-EA42985F4003}"/>
              </a:ext>
            </a:extLst>
          </p:cNvPr>
          <p:cNvSpPr>
            <a:spLocks noGrp="1"/>
          </p:cNvSpPr>
          <p:nvPr>
            <p:ph type="title"/>
          </p:nvPr>
        </p:nvSpPr>
        <p:spPr/>
        <p:txBody>
          <a:bodyPr/>
          <a:lstStyle/>
          <a:p>
            <a:pPr algn="ctr"/>
            <a:r>
              <a:rPr lang="en-US" dirty="0"/>
              <a:t>Recreational Gamblers</a:t>
            </a:r>
          </a:p>
        </p:txBody>
      </p:sp>
      <p:graphicFrame>
        <p:nvGraphicFramePr>
          <p:cNvPr id="4" name="Content Placeholder 3">
            <a:extLst>
              <a:ext uri="{FF2B5EF4-FFF2-40B4-BE49-F238E27FC236}">
                <a16:creationId xmlns:a16="http://schemas.microsoft.com/office/drawing/2014/main" id="{4BB611CF-DECB-467F-BBFB-E784E1932D01}"/>
              </a:ext>
            </a:extLst>
          </p:cNvPr>
          <p:cNvGraphicFramePr>
            <a:graphicFrameLocks noGrp="1"/>
          </p:cNvGraphicFramePr>
          <p:nvPr>
            <p:ph idx="1"/>
            <p:extLst>
              <p:ext uri="{D42A27DB-BD31-4B8C-83A1-F6EECF244321}">
                <p14:modId xmlns:p14="http://schemas.microsoft.com/office/powerpoint/2010/main" val="3904449004"/>
              </p:ext>
            </p:extLst>
          </p:nvPr>
        </p:nvGraphicFramePr>
        <p:xfrm>
          <a:off x="838200" y="165835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8045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98DB-B4E5-46DE-81A1-8C1EB7C79F58}"/>
              </a:ext>
            </a:extLst>
          </p:cNvPr>
          <p:cNvSpPr>
            <a:spLocks noGrp="1"/>
          </p:cNvSpPr>
          <p:nvPr>
            <p:ph type="title"/>
          </p:nvPr>
        </p:nvSpPr>
        <p:spPr/>
        <p:txBody>
          <a:bodyPr/>
          <a:lstStyle/>
          <a:p>
            <a:pPr algn="ctr"/>
            <a:r>
              <a:rPr lang="en-US" dirty="0"/>
              <a:t>The Continuum of Gambling Activity</a:t>
            </a:r>
          </a:p>
        </p:txBody>
      </p:sp>
      <p:graphicFrame>
        <p:nvGraphicFramePr>
          <p:cNvPr id="4" name="Content Placeholder 3">
            <a:extLst>
              <a:ext uri="{FF2B5EF4-FFF2-40B4-BE49-F238E27FC236}">
                <a16:creationId xmlns:a16="http://schemas.microsoft.com/office/drawing/2014/main" id="{7B6E3202-0E31-46CA-B3E5-ED873EE4EBDA}"/>
              </a:ext>
            </a:extLst>
          </p:cNvPr>
          <p:cNvGraphicFramePr>
            <a:graphicFrameLocks noGrp="1"/>
          </p:cNvGraphicFramePr>
          <p:nvPr>
            <p:ph idx="1"/>
            <p:extLst>
              <p:ext uri="{D42A27DB-BD31-4B8C-83A1-F6EECF244321}">
                <p14:modId xmlns:p14="http://schemas.microsoft.com/office/powerpoint/2010/main" val="2479766651"/>
              </p:ext>
            </p:extLst>
          </p:nvPr>
        </p:nvGraphicFramePr>
        <p:xfrm>
          <a:off x="838200" y="23701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Thumbs Up Sign">
            <a:extLst>
              <a:ext uri="{FF2B5EF4-FFF2-40B4-BE49-F238E27FC236}">
                <a16:creationId xmlns:a16="http://schemas.microsoft.com/office/drawing/2014/main" id="{A875768F-3EBB-432D-B9FE-B43E9CFC7C6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878047" y="2345421"/>
            <a:ext cx="914400" cy="914400"/>
          </a:xfrm>
          <a:prstGeom prst="rect">
            <a:avLst/>
          </a:prstGeom>
        </p:spPr>
      </p:pic>
      <p:pic>
        <p:nvPicPr>
          <p:cNvPr id="6" name="Graphic 5" descr="Team">
            <a:extLst>
              <a:ext uri="{FF2B5EF4-FFF2-40B4-BE49-F238E27FC236}">
                <a16:creationId xmlns:a16="http://schemas.microsoft.com/office/drawing/2014/main" id="{14641B63-587C-468A-AEAC-B14EC1EECFA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832294" y="2370137"/>
            <a:ext cx="914400" cy="914400"/>
          </a:xfrm>
          <a:prstGeom prst="rect">
            <a:avLst/>
          </a:prstGeom>
        </p:spPr>
      </p:pic>
      <p:pic>
        <p:nvPicPr>
          <p:cNvPr id="7" name="Graphic 6" descr="Warning">
            <a:extLst>
              <a:ext uri="{FF2B5EF4-FFF2-40B4-BE49-F238E27FC236}">
                <a16:creationId xmlns:a16="http://schemas.microsoft.com/office/drawing/2014/main" id="{27432163-77B9-41A3-9732-72F79B570AC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819994" y="2370137"/>
            <a:ext cx="914400" cy="914400"/>
          </a:xfrm>
          <a:prstGeom prst="rect">
            <a:avLst/>
          </a:prstGeom>
        </p:spPr>
      </p:pic>
      <p:pic>
        <p:nvPicPr>
          <p:cNvPr id="8" name="Graphic 7" descr="Brain in head">
            <a:extLst>
              <a:ext uri="{FF2B5EF4-FFF2-40B4-BE49-F238E27FC236}">
                <a16:creationId xmlns:a16="http://schemas.microsoft.com/office/drawing/2014/main" id="{40F13526-B1C4-4257-A8BB-904FB858D08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7841149" y="2345421"/>
            <a:ext cx="914400" cy="914400"/>
          </a:xfrm>
          <a:prstGeom prst="rect">
            <a:avLst/>
          </a:prstGeom>
        </p:spPr>
      </p:pic>
      <p:pic>
        <p:nvPicPr>
          <p:cNvPr id="9" name="Graphic 8" descr="Fire">
            <a:extLst>
              <a:ext uri="{FF2B5EF4-FFF2-40B4-BE49-F238E27FC236}">
                <a16:creationId xmlns:a16="http://schemas.microsoft.com/office/drawing/2014/main" id="{A9D14307-1746-4579-B5CB-348B79C1EA2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851149" y="2340051"/>
            <a:ext cx="914400" cy="914400"/>
          </a:xfrm>
          <a:prstGeom prst="rect">
            <a:avLst/>
          </a:prstGeom>
        </p:spPr>
      </p:pic>
    </p:spTree>
    <p:extLst>
      <p:ext uri="{BB962C8B-B14F-4D97-AF65-F5344CB8AC3E}">
        <p14:creationId xmlns:p14="http://schemas.microsoft.com/office/powerpoint/2010/main" val="23673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0BD97-1426-49DF-A8A4-420BF4EAA0EA}"/>
              </a:ext>
            </a:extLst>
          </p:cNvPr>
          <p:cNvSpPr>
            <a:spLocks noGrp="1"/>
          </p:cNvSpPr>
          <p:nvPr>
            <p:ph type="title"/>
          </p:nvPr>
        </p:nvSpPr>
        <p:spPr>
          <a:xfrm>
            <a:off x="1025632" y="255412"/>
            <a:ext cx="10158438" cy="860778"/>
          </a:xfrm>
        </p:spPr>
        <p:txBody>
          <a:bodyPr/>
          <a:lstStyle/>
          <a:p>
            <a:pPr algn="ctr"/>
            <a:r>
              <a:rPr lang="en-US" dirty="0"/>
              <a:t>Warning Signs of Problem Gambling</a:t>
            </a:r>
          </a:p>
        </p:txBody>
      </p:sp>
      <p:pic>
        <p:nvPicPr>
          <p:cNvPr id="11" name="Content Placeholder 10">
            <a:extLst>
              <a:ext uri="{FF2B5EF4-FFF2-40B4-BE49-F238E27FC236}">
                <a16:creationId xmlns:a16="http://schemas.microsoft.com/office/drawing/2014/main" id="{9E34A8AE-DCC9-4ECE-9526-98BEDB78816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35902" y="1804086"/>
            <a:ext cx="10720194" cy="3941528"/>
          </a:xfrm>
        </p:spPr>
      </p:pic>
    </p:spTree>
    <p:extLst>
      <p:ext uri="{BB962C8B-B14F-4D97-AF65-F5344CB8AC3E}">
        <p14:creationId xmlns:p14="http://schemas.microsoft.com/office/powerpoint/2010/main" val="271894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B4A78-CD6B-473C-BBA0-9999E77B2228}"/>
              </a:ext>
            </a:extLst>
          </p:cNvPr>
          <p:cNvSpPr>
            <a:spLocks noGrp="1"/>
          </p:cNvSpPr>
          <p:nvPr>
            <p:ph type="title"/>
          </p:nvPr>
        </p:nvSpPr>
        <p:spPr/>
        <p:txBody>
          <a:bodyPr/>
          <a:lstStyle/>
          <a:p>
            <a:pPr algn="ctr"/>
            <a:r>
              <a:rPr lang="en-US" dirty="0"/>
              <a:t>View of Health vs. Dysfunction</a:t>
            </a:r>
          </a:p>
        </p:txBody>
      </p:sp>
      <p:sp>
        <p:nvSpPr>
          <p:cNvPr id="4" name="Text Placeholder 3">
            <a:extLst>
              <a:ext uri="{FF2B5EF4-FFF2-40B4-BE49-F238E27FC236}">
                <a16:creationId xmlns:a16="http://schemas.microsoft.com/office/drawing/2014/main" id="{5D23ECF4-25CD-4E96-BA41-6C81CB0D2122}"/>
              </a:ext>
            </a:extLst>
          </p:cNvPr>
          <p:cNvSpPr>
            <a:spLocks noGrp="1"/>
          </p:cNvSpPr>
          <p:nvPr>
            <p:ph type="body" idx="1"/>
          </p:nvPr>
        </p:nvSpPr>
        <p:spPr>
          <a:xfrm>
            <a:off x="839788" y="1681163"/>
            <a:ext cx="5157787" cy="560232"/>
          </a:xfrm>
        </p:spPr>
        <p:txBody>
          <a:bodyPr/>
          <a:lstStyle/>
          <a:p>
            <a:r>
              <a:rPr lang="en-US" dirty="0">
                <a:solidFill>
                  <a:schemeClr val="accent6"/>
                </a:solidFill>
              </a:rPr>
              <a:t>Healthy Gambling</a:t>
            </a:r>
          </a:p>
        </p:txBody>
      </p:sp>
      <p:sp>
        <p:nvSpPr>
          <p:cNvPr id="5" name="Content Placeholder 4">
            <a:extLst>
              <a:ext uri="{FF2B5EF4-FFF2-40B4-BE49-F238E27FC236}">
                <a16:creationId xmlns:a16="http://schemas.microsoft.com/office/drawing/2014/main" id="{30250F90-C1E3-4286-ABA3-19290369EC4E}"/>
              </a:ext>
            </a:extLst>
          </p:cNvPr>
          <p:cNvSpPr>
            <a:spLocks noGrp="1"/>
          </p:cNvSpPr>
          <p:nvPr>
            <p:ph sz="half" idx="2"/>
          </p:nvPr>
        </p:nvSpPr>
        <p:spPr/>
        <p:txBody>
          <a:bodyPr>
            <a:normAutofit fontScale="92500" lnSpcReduction="10000"/>
          </a:bodyPr>
          <a:lstStyle/>
          <a:p>
            <a:r>
              <a:rPr lang="en-US" dirty="0"/>
              <a:t>Well-informed</a:t>
            </a:r>
          </a:p>
          <a:p>
            <a:r>
              <a:rPr lang="en-US" dirty="0"/>
              <a:t>Enjoyable</a:t>
            </a:r>
          </a:p>
          <a:p>
            <a:r>
              <a:rPr lang="en-US" dirty="0"/>
              <a:t>Low potential for penalizing consequences</a:t>
            </a:r>
          </a:p>
          <a:p>
            <a:r>
              <a:rPr lang="en-US" dirty="0"/>
              <a:t>Risk is calculated and reasonable</a:t>
            </a:r>
          </a:p>
          <a:p>
            <a:r>
              <a:rPr lang="en-US" dirty="0"/>
              <a:t>The person can afford losses</a:t>
            </a:r>
          </a:p>
          <a:p>
            <a:r>
              <a:rPr lang="en-US" dirty="0"/>
              <a:t>Loss does not impact life satisfaction or well-being</a:t>
            </a:r>
          </a:p>
        </p:txBody>
      </p:sp>
      <p:sp>
        <p:nvSpPr>
          <p:cNvPr id="6" name="Text Placeholder 5">
            <a:extLst>
              <a:ext uri="{FF2B5EF4-FFF2-40B4-BE49-F238E27FC236}">
                <a16:creationId xmlns:a16="http://schemas.microsoft.com/office/drawing/2014/main" id="{D7A14211-C328-4A96-8E74-6B2150B83051}"/>
              </a:ext>
            </a:extLst>
          </p:cNvPr>
          <p:cNvSpPr>
            <a:spLocks noGrp="1"/>
          </p:cNvSpPr>
          <p:nvPr>
            <p:ph type="body" sz="quarter" idx="3"/>
          </p:nvPr>
        </p:nvSpPr>
        <p:spPr>
          <a:xfrm>
            <a:off x="6172200" y="1681163"/>
            <a:ext cx="5183188" cy="560232"/>
          </a:xfrm>
        </p:spPr>
        <p:txBody>
          <a:bodyPr/>
          <a:lstStyle/>
          <a:p>
            <a:r>
              <a:rPr lang="en-US" dirty="0">
                <a:solidFill>
                  <a:schemeClr val="accent2"/>
                </a:solidFill>
              </a:rPr>
              <a:t>Unhealthy Gambling</a:t>
            </a:r>
          </a:p>
        </p:txBody>
      </p:sp>
      <p:sp>
        <p:nvSpPr>
          <p:cNvPr id="7" name="Content Placeholder 6">
            <a:extLst>
              <a:ext uri="{FF2B5EF4-FFF2-40B4-BE49-F238E27FC236}">
                <a16:creationId xmlns:a16="http://schemas.microsoft.com/office/drawing/2014/main" id="{3F9DC4B3-2FBA-45D3-8FA5-FBDB15DC603E}"/>
              </a:ext>
            </a:extLst>
          </p:cNvPr>
          <p:cNvSpPr>
            <a:spLocks noGrp="1"/>
          </p:cNvSpPr>
          <p:nvPr>
            <p:ph sz="quarter" idx="4"/>
          </p:nvPr>
        </p:nvSpPr>
        <p:spPr/>
        <p:txBody>
          <a:bodyPr>
            <a:normAutofit fontScale="92500" lnSpcReduction="10000"/>
          </a:bodyPr>
          <a:lstStyle/>
          <a:p>
            <a:r>
              <a:rPr lang="en-US" dirty="0"/>
              <a:t>Gambling decisions appear reckless </a:t>
            </a:r>
          </a:p>
          <a:p>
            <a:r>
              <a:rPr lang="en-US" dirty="0"/>
              <a:t>Lacks feeling of joy regardless of outcome</a:t>
            </a:r>
          </a:p>
          <a:p>
            <a:r>
              <a:rPr lang="en-US" dirty="0"/>
              <a:t>Consequences are serious</a:t>
            </a:r>
          </a:p>
          <a:p>
            <a:r>
              <a:rPr lang="en-US" dirty="0"/>
              <a:t>Losses threaten well-being</a:t>
            </a:r>
          </a:p>
          <a:p>
            <a:r>
              <a:rPr lang="en-US" dirty="0"/>
              <a:t>Changes to person and their value system are present</a:t>
            </a:r>
          </a:p>
          <a:p>
            <a:r>
              <a:rPr lang="en-US" dirty="0"/>
              <a:t>Satisfaction and well-being are affected</a:t>
            </a:r>
          </a:p>
          <a:p>
            <a:endParaRPr lang="en-US" dirty="0"/>
          </a:p>
        </p:txBody>
      </p:sp>
    </p:spTree>
    <p:extLst>
      <p:ext uri="{BB962C8B-B14F-4D97-AF65-F5344CB8AC3E}">
        <p14:creationId xmlns:p14="http://schemas.microsoft.com/office/powerpoint/2010/main" val="2840878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D03C-EC73-47CA-A686-C0C9F209EA4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solidFill>
                  <a:schemeClr val="tx1"/>
                </a:solidFill>
              </a:rPr>
              <a:t>Forms of Gambling</a:t>
            </a:r>
          </a:p>
        </p:txBody>
      </p:sp>
      <p:sp>
        <p:nvSpPr>
          <p:cNvPr id="15"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descr="A picture containing table, food, room&#10;&#10;Description automatically generated">
            <a:extLst>
              <a:ext uri="{FF2B5EF4-FFF2-40B4-BE49-F238E27FC236}">
                <a16:creationId xmlns:a16="http://schemas.microsoft.com/office/drawing/2014/main" id="{049FB484-56D1-4210-8827-D1484291D73C}"/>
              </a:ext>
            </a:extLst>
          </p:cNvPr>
          <p:cNvPicPr>
            <a:picLocks noChangeAspect="1"/>
          </p:cNvPicPr>
          <p:nvPr/>
        </p:nvPicPr>
        <p:blipFill rotWithShape="1">
          <a:blip r:embed="rId3">
            <a:extLst>
              <a:ext uri="{28A0092B-C50C-407E-A947-70E740481C1C}">
                <a14:useLocalDpi xmlns:a14="http://schemas.microsoft.com/office/drawing/2010/main" val="0"/>
              </a:ext>
            </a:extLst>
          </a:blip>
          <a:srcRect l="7375" r="3958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7413067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D03C-EC73-47CA-A686-C0C9F209EA44}"/>
              </a:ext>
            </a:extLst>
          </p:cNvPr>
          <p:cNvSpPr>
            <a:spLocks noGrp="1"/>
          </p:cNvSpPr>
          <p:nvPr>
            <p:ph type="title"/>
          </p:nvPr>
        </p:nvSpPr>
        <p:spPr/>
        <p:txBody>
          <a:bodyPr/>
          <a:lstStyle/>
          <a:p>
            <a:pPr algn="ctr"/>
            <a:r>
              <a:rPr lang="en-US" dirty="0"/>
              <a:t>Forms of Gambling</a:t>
            </a:r>
          </a:p>
        </p:txBody>
      </p:sp>
      <p:sp>
        <p:nvSpPr>
          <p:cNvPr id="12" name="Content Placeholder 11">
            <a:extLst>
              <a:ext uri="{FF2B5EF4-FFF2-40B4-BE49-F238E27FC236}">
                <a16:creationId xmlns:a16="http://schemas.microsoft.com/office/drawing/2014/main" id="{4D49257D-CD0A-4CFD-8404-218CB4C77AF9}"/>
              </a:ext>
            </a:extLst>
          </p:cNvPr>
          <p:cNvSpPr>
            <a:spLocks noGrp="1"/>
          </p:cNvSpPr>
          <p:nvPr>
            <p:ph sz="half" idx="1"/>
          </p:nvPr>
        </p:nvSpPr>
        <p:spPr/>
        <p:txBody>
          <a:bodyPr>
            <a:normAutofit fontScale="92500" lnSpcReduction="10000"/>
          </a:bodyPr>
          <a:lstStyle/>
          <a:p>
            <a:pPr marL="307975" indent="-307975" eaLnBrk="1" hangingPunct="1">
              <a:buClr>
                <a:schemeClr val="bg2"/>
              </a:buClr>
              <a:buSzPct val="156000"/>
            </a:pPr>
            <a:r>
              <a:rPr lang="en-US" sz="2800" dirty="0">
                <a:solidFill>
                  <a:srgbClr val="FFFFFF"/>
                </a:solidFill>
                <a:latin typeface="Trajan Pro" charset="0"/>
                <a:ea typeface="Trajan Pro" charset="0"/>
                <a:cs typeface="Trajan Pro" charset="0"/>
                <a:sym typeface="Trajan Pro" charset="0"/>
              </a:rPr>
              <a:t>Lottery</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Land-based casinos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Bingo</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Slot, poker, or other gambling machines (not at a casino)</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Office pools, raffles, or charitable small stakes gambling</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Trading or “chase” cards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Flipping coins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Native American casinos</a:t>
            </a:r>
            <a:endParaRPr lang="en-US" sz="2800" dirty="0">
              <a:solidFill>
                <a:srgbClr val="FFFFFF"/>
              </a:solidFill>
              <a:latin typeface="Trajan Pro" charset="0"/>
              <a:sym typeface="Trajan Pro" charset="0"/>
            </a:endParaRPr>
          </a:p>
          <a:p>
            <a:pPr marL="307975" indent="-307975" eaLnBrk="1" hangingPunct="1">
              <a:spcBef>
                <a:spcPts val="450"/>
              </a:spcBef>
              <a:buClr>
                <a:schemeClr val="bg2"/>
              </a:buClr>
              <a:buSzPct val="156000"/>
            </a:pPr>
            <a:r>
              <a:rPr lang="en-US" sz="2800" dirty="0">
                <a:solidFill>
                  <a:srgbClr val="FFFFFF"/>
                </a:solidFill>
                <a:latin typeface="Trajan Pro" charset="0"/>
                <a:ea typeface="Trajan Pro" charset="0"/>
                <a:cs typeface="Trajan Pro" charset="0"/>
                <a:sym typeface="Trajan Pro" charset="0"/>
              </a:rPr>
              <a:t>Numbers</a:t>
            </a:r>
            <a:endParaRPr lang="en-US" sz="2800" dirty="0">
              <a:solidFill>
                <a:srgbClr val="FFFFFF"/>
              </a:solidFill>
              <a:latin typeface="Trajan Pro" charset="0"/>
              <a:sym typeface="Trajan Pro" charset="0"/>
            </a:endParaRPr>
          </a:p>
          <a:p>
            <a:endParaRPr lang="en-US" dirty="0"/>
          </a:p>
        </p:txBody>
      </p:sp>
      <p:sp>
        <p:nvSpPr>
          <p:cNvPr id="13" name="Content Placeholder 12">
            <a:extLst>
              <a:ext uri="{FF2B5EF4-FFF2-40B4-BE49-F238E27FC236}">
                <a16:creationId xmlns:a16="http://schemas.microsoft.com/office/drawing/2014/main" id="{7536A858-1830-4B23-B4AB-E861892F74CC}"/>
              </a:ext>
            </a:extLst>
          </p:cNvPr>
          <p:cNvSpPr>
            <a:spLocks noGrp="1"/>
          </p:cNvSpPr>
          <p:nvPr>
            <p:ph sz="half" idx="2"/>
          </p:nvPr>
        </p:nvSpPr>
        <p:spPr/>
        <p:txBody>
          <a:bodyPr>
            <a:normAutofit fontScale="92500" lnSpcReduction="10000"/>
          </a:bodyPr>
          <a:lstStyle/>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Floating casinos</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Jai-Alai</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Stock or Commodities trading</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Cards for money, not at a casino</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Sports</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Internet (not legal in U.S.)</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Dares</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Horse/Dog racing</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Dice games, not at a casino</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Games of skill for money</a:t>
            </a:r>
          </a:p>
          <a:p>
            <a:pPr eaLnBrk="1" hangingPunct="1">
              <a:spcBef>
                <a:spcPts val="475"/>
              </a:spcBef>
              <a:buClr>
                <a:schemeClr val="bg2"/>
              </a:buClr>
              <a:buSzPct val="156000"/>
              <a:buFont typeface="Arial" panose="020B0604020202020204" pitchFamily="34" charset="0"/>
              <a:buChar char="•"/>
            </a:pPr>
            <a:r>
              <a:rPr lang="en-US" sz="2800" dirty="0">
                <a:solidFill>
                  <a:srgbClr val="FFFFFF"/>
                </a:solidFill>
                <a:latin typeface="Trajan Pro" charset="0"/>
                <a:ea typeface="Trajan Pro" charset="0"/>
                <a:cs typeface="Trajan Pro" charset="0"/>
                <a:sym typeface="Trajan Pro" charset="0"/>
              </a:rPr>
              <a:t>Other</a:t>
            </a:r>
          </a:p>
          <a:p>
            <a:endParaRPr lang="en-US" dirty="0"/>
          </a:p>
        </p:txBody>
      </p:sp>
    </p:spTree>
    <p:extLst>
      <p:ext uri="{BB962C8B-B14F-4D97-AF65-F5344CB8AC3E}">
        <p14:creationId xmlns:p14="http://schemas.microsoft.com/office/powerpoint/2010/main" val="243512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0166-B6FB-4713-B6FC-E1163981216E}"/>
              </a:ext>
            </a:extLst>
          </p:cNvPr>
          <p:cNvSpPr>
            <a:spLocks noGrp="1"/>
          </p:cNvSpPr>
          <p:nvPr>
            <p:ph type="title"/>
          </p:nvPr>
        </p:nvSpPr>
        <p:spPr/>
        <p:txBody>
          <a:bodyPr/>
          <a:lstStyle/>
          <a:p>
            <a:r>
              <a:rPr lang="en-US" dirty="0"/>
              <a:t>Supplemental Reading and Resources</a:t>
            </a:r>
            <a:br>
              <a:rPr lang="en-US" dirty="0"/>
            </a:br>
            <a:r>
              <a:rPr lang="en-US" dirty="0"/>
              <a:t>for this section includes:</a:t>
            </a:r>
          </a:p>
        </p:txBody>
      </p:sp>
      <p:sp>
        <p:nvSpPr>
          <p:cNvPr id="4" name="Content Placeholder 3">
            <a:extLst>
              <a:ext uri="{FF2B5EF4-FFF2-40B4-BE49-F238E27FC236}">
                <a16:creationId xmlns:a16="http://schemas.microsoft.com/office/drawing/2014/main" id="{F5409B42-EE5B-4026-9C08-EA0F9252DFAF}"/>
              </a:ext>
            </a:extLst>
          </p:cNvPr>
          <p:cNvSpPr>
            <a:spLocks noGrp="1"/>
          </p:cNvSpPr>
          <p:nvPr>
            <p:ph idx="1"/>
          </p:nvPr>
        </p:nvSpPr>
        <p:spPr/>
        <p:txBody>
          <a:bodyPr vert="horz" lIns="91440" tIns="45720" rIns="91440" bIns="45720" rtlCol="0" anchor="t">
            <a:normAutofit/>
          </a:bodyPr>
          <a:lstStyle/>
          <a:p>
            <a:r>
              <a:rPr lang="en-US" dirty="0">
                <a:hlinkClick r:id="rId3"/>
              </a:rPr>
              <a:t>The 1999 National Prevalence Study</a:t>
            </a:r>
            <a:endParaRPr lang="en-US"/>
          </a:p>
          <a:p>
            <a:r>
              <a:rPr lang="pl-PL" dirty="0">
                <a:hlinkClick r:id="rId4"/>
              </a:rPr>
              <a:t>Blaszczynski, A., &amp; Nower, L. (2002)</a:t>
            </a:r>
            <a:endParaRPr lang="en-US">
              <a:cs typeface="Calibri"/>
            </a:endParaRPr>
          </a:p>
          <a:p>
            <a:r>
              <a:rPr lang="en-US" dirty="0">
                <a:hlinkClick r:id="rId5"/>
              </a:rPr>
              <a:t>South Oaks Gambling Screen</a:t>
            </a:r>
            <a:endParaRPr lang="en-US">
              <a:cs typeface="Calibri"/>
            </a:endParaRPr>
          </a:p>
          <a:p>
            <a:r>
              <a:rPr lang="en-US" dirty="0">
                <a:hlinkClick r:id="rId6"/>
              </a:rPr>
              <a:t>SOGS – Revised for Adolescents</a:t>
            </a:r>
            <a:endParaRPr lang="en-US">
              <a:cs typeface="Calibri"/>
            </a:endParaRPr>
          </a:p>
          <a:p>
            <a:r>
              <a:rPr lang="en-US" dirty="0">
                <a:hlinkClick r:id="rId7"/>
              </a:rPr>
              <a:t>NODS</a:t>
            </a:r>
            <a:endParaRPr lang="en-US">
              <a:cs typeface="Calibri"/>
            </a:endParaRPr>
          </a:p>
          <a:p>
            <a:r>
              <a:rPr lang="en-US" dirty="0">
                <a:hlinkClick r:id="rId8"/>
              </a:rPr>
              <a:t>Brief Biosocial Gambling Screen</a:t>
            </a:r>
            <a:endParaRPr lang="en-US">
              <a:cs typeface="Calibri"/>
            </a:endParaRPr>
          </a:p>
          <a:p>
            <a:pPr marL="0" indent="0">
              <a:buNone/>
            </a:pPr>
            <a:endParaRPr lang="en-US" dirty="0"/>
          </a:p>
        </p:txBody>
      </p:sp>
    </p:spTree>
    <p:extLst>
      <p:ext uri="{BB962C8B-B14F-4D97-AF65-F5344CB8AC3E}">
        <p14:creationId xmlns:p14="http://schemas.microsoft.com/office/powerpoint/2010/main" val="246277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2FDF3A-EA80-440F-90C7-39009895C060}"/>
              </a:ext>
            </a:extLst>
          </p:cNvPr>
          <p:cNvSpPr>
            <a:spLocks noGrp="1"/>
          </p:cNvSpPr>
          <p:nvPr>
            <p:ph type="title"/>
          </p:nvPr>
        </p:nvSpPr>
        <p:spPr>
          <a:xfrm>
            <a:off x="664263" y="175156"/>
            <a:ext cx="5859200" cy="1006873"/>
          </a:xfrm>
        </p:spPr>
        <p:txBody>
          <a:bodyPr vert="horz" lIns="91440" tIns="45720" rIns="91440" bIns="45720" rtlCol="0" anchor="b">
            <a:normAutofit/>
          </a:bodyPr>
          <a:lstStyle/>
          <a:p>
            <a:pPr algn="l"/>
            <a:r>
              <a:rPr lang="en-US" sz="5400" dirty="0"/>
              <a:t>Review of Arizona </a:t>
            </a:r>
          </a:p>
        </p:txBody>
      </p:sp>
      <p:sp>
        <p:nvSpPr>
          <p:cNvPr id="5" name="Text Placeholder 4">
            <a:extLst>
              <a:ext uri="{FF2B5EF4-FFF2-40B4-BE49-F238E27FC236}">
                <a16:creationId xmlns:a16="http://schemas.microsoft.com/office/drawing/2014/main" id="{CB92A173-8D98-48A1-A5E5-6A78A8B32B8F}"/>
              </a:ext>
            </a:extLst>
          </p:cNvPr>
          <p:cNvSpPr>
            <a:spLocks noGrp="1"/>
          </p:cNvSpPr>
          <p:nvPr>
            <p:ph type="body" idx="1"/>
          </p:nvPr>
        </p:nvSpPr>
        <p:spPr>
          <a:xfrm>
            <a:off x="664263" y="1529661"/>
            <a:ext cx="6807053" cy="4391638"/>
          </a:xfrm>
        </p:spPr>
        <p:txBody>
          <a:bodyPr vert="horz" lIns="91440" tIns="45720" rIns="91440" bIns="45720" rtlCol="0" anchor="t">
            <a:normAutofit lnSpcReduction="10000"/>
          </a:bodyPr>
          <a:lstStyle/>
          <a:p>
            <a:pPr algn="l"/>
            <a:r>
              <a:rPr lang="en-US" dirty="0">
                <a:solidFill>
                  <a:schemeClr val="bg1"/>
                </a:solidFill>
              </a:rPr>
              <a:t>Details from the 2020 Department of Gaming Annual Report</a:t>
            </a:r>
          </a:p>
          <a:p>
            <a:pPr marL="342900" indent="-342900" algn="l">
              <a:buFont typeface="Arial" panose="020B0604020202020204" pitchFamily="34" charset="0"/>
              <a:buChar char="•"/>
            </a:pPr>
            <a:r>
              <a:rPr lang="en-US" dirty="0">
                <a:solidFill>
                  <a:schemeClr val="bg1"/>
                </a:solidFill>
              </a:rPr>
              <a:t>Arizona contains 22 Compacted Tribes (16 with casinos)</a:t>
            </a:r>
          </a:p>
          <a:p>
            <a:pPr marL="342900" indent="-342900" algn="l">
              <a:buFont typeface="Arial" panose="020B0604020202020204" pitchFamily="34" charset="0"/>
              <a:buChar char="•"/>
            </a:pPr>
            <a:r>
              <a:rPr lang="en-US" dirty="0">
                <a:solidFill>
                  <a:schemeClr val="bg1"/>
                </a:solidFill>
              </a:rPr>
              <a:t>Arizona Lottery: $1.08 billion in sales for 2019</a:t>
            </a:r>
          </a:p>
          <a:p>
            <a:pPr marL="800100" lvl="1" indent="-342900">
              <a:buFont typeface="Arial" panose="020B0604020202020204" pitchFamily="34" charset="0"/>
              <a:buChar char="•"/>
            </a:pPr>
            <a:r>
              <a:rPr lang="en-US" dirty="0">
                <a:solidFill>
                  <a:schemeClr val="bg1"/>
                </a:solidFill>
              </a:rPr>
              <a:t>Scratcher Games amounted to $750.3 million in sales</a:t>
            </a:r>
          </a:p>
          <a:p>
            <a:pPr marL="342900" indent="-342900" algn="l">
              <a:buFont typeface="Arial" panose="020B0604020202020204" pitchFamily="34" charset="0"/>
              <a:buChar char="•"/>
            </a:pPr>
            <a:r>
              <a:rPr lang="en-US" dirty="0">
                <a:solidFill>
                  <a:schemeClr val="bg1"/>
                </a:solidFill>
              </a:rPr>
              <a:t>Division of Racing</a:t>
            </a:r>
          </a:p>
          <a:p>
            <a:pPr marL="342900" indent="-342900" algn="l">
              <a:buFont typeface="Arial" panose="020B0604020202020204" pitchFamily="34" charset="0"/>
              <a:buChar char="•"/>
            </a:pPr>
            <a:r>
              <a:rPr lang="en-US" dirty="0">
                <a:solidFill>
                  <a:schemeClr val="bg1"/>
                </a:solidFill>
              </a:rPr>
              <a:t>Arizona Division of Problem Gambling</a:t>
            </a:r>
          </a:p>
          <a:p>
            <a:pPr marL="800100" lvl="1" indent="-342900">
              <a:buFont typeface="Arial" panose="020B0604020202020204" pitchFamily="34" charset="0"/>
              <a:buChar char="•"/>
            </a:pPr>
            <a:r>
              <a:rPr lang="en-US" dirty="0">
                <a:solidFill>
                  <a:schemeClr val="bg1"/>
                </a:solidFill>
              </a:rPr>
              <a:t>Involved in Prevention, Education, &amp; Outreach</a:t>
            </a:r>
          </a:p>
          <a:p>
            <a:pPr marL="800100" lvl="1" indent="-342900">
              <a:buFont typeface="Arial" panose="020B0604020202020204" pitchFamily="34" charset="0"/>
              <a:buChar char="•"/>
            </a:pPr>
            <a:r>
              <a:rPr lang="en-US" dirty="0">
                <a:solidFill>
                  <a:schemeClr val="bg1"/>
                </a:solidFill>
              </a:rPr>
              <a:t>Treatment: DPG coordinated services for 887 distinct clients in 2019</a:t>
            </a:r>
          </a:p>
          <a:p>
            <a:pPr marL="800100" lvl="1" indent="-342900">
              <a:buFont typeface="Arial" panose="020B0604020202020204" pitchFamily="34" charset="0"/>
              <a:buChar char="•"/>
            </a:pPr>
            <a:r>
              <a:rPr lang="en-US" dirty="0">
                <a:solidFill>
                  <a:schemeClr val="bg1"/>
                </a:solidFill>
              </a:rPr>
              <a:t>Self-Exclusion: 2,423 active participants at close of FY20</a:t>
            </a:r>
          </a:p>
        </p:txBody>
      </p:sp>
      <p:pic>
        <p:nvPicPr>
          <p:cNvPr id="6" name="Picture 5">
            <a:extLst>
              <a:ext uri="{FF2B5EF4-FFF2-40B4-BE49-F238E27FC236}">
                <a16:creationId xmlns:a16="http://schemas.microsoft.com/office/drawing/2014/main" id="{992FFF8E-428D-42E0-A7F8-7AEB83551AA0}"/>
              </a:ext>
            </a:extLst>
          </p:cNvPr>
          <p:cNvPicPr>
            <a:picLocks noChangeAspect="1"/>
          </p:cNvPicPr>
          <p:nvPr/>
        </p:nvPicPr>
        <p:blipFill>
          <a:blip r:embed="rId3"/>
          <a:stretch>
            <a:fillRect/>
          </a:stretch>
        </p:blipFill>
        <p:spPr>
          <a:xfrm>
            <a:off x="7902172" y="436229"/>
            <a:ext cx="4072184" cy="5274420"/>
          </a:xfrm>
          <a:prstGeom prst="roundRect">
            <a:avLst>
              <a:gd name="adj" fmla="val 4167"/>
            </a:avLst>
          </a:prstGeom>
          <a:solidFill>
            <a:srgbClr val="FFFFFF"/>
          </a:solidFill>
          <a:ln w="76200" cap="sq">
            <a:solidFill>
              <a:schemeClr val="accent2"/>
            </a:solidFill>
            <a:miter lim="800000"/>
          </a:ln>
          <a:effectLst/>
          <a:scene3d>
            <a:camera prst="orthographicFront"/>
            <a:lightRig rig="threePt" dir="t">
              <a:rot lat="0" lon="0" rev="2700000"/>
            </a:lightRig>
          </a:scene3d>
          <a:sp3d>
            <a:bevelT h="38100"/>
            <a:contourClr>
              <a:srgbClr val="C0C0C0"/>
            </a:contourClr>
          </a:sp3d>
        </p:spPr>
      </p:pic>
      <p:sp>
        <p:nvSpPr>
          <p:cNvPr id="27" name="Star: 5 Points 26">
            <a:extLst>
              <a:ext uri="{FF2B5EF4-FFF2-40B4-BE49-F238E27FC236}">
                <a16:creationId xmlns:a16="http://schemas.microsoft.com/office/drawing/2014/main" id="{6F122C76-ABF7-42E4-8AB9-E1CAE78DC4E2}"/>
              </a:ext>
            </a:extLst>
          </p:cNvPr>
          <p:cNvSpPr/>
          <p:nvPr/>
        </p:nvSpPr>
        <p:spPr>
          <a:xfrm>
            <a:off x="9458842" y="3909424"/>
            <a:ext cx="213372" cy="217426"/>
          </a:xfrm>
          <a:prstGeom prst="star5">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36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2FDF3A-EA80-440F-90C7-39009895C060}"/>
              </a:ext>
            </a:extLst>
          </p:cNvPr>
          <p:cNvSpPr>
            <a:spLocks noGrp="1"/>
          </p:cNvSpPr>
          <p:nvPr>
            <p:ph type="title"/>
          </p:nvPr>
        </p:nvSpPr>
        <p:spPr>
          <a:xfrm>
            <a:off x="256553" y="280870"/>
            <a:ext cx="4473246" cy="1202543"/>
          </a:xfrm>
        </p:spPr>
        <p:txBody>
          <a:bodyPr vert="horz" lIns="91440" tIns="45720" rIns="91440" bIns="45720" rtlCol="0" anchor="b">
            <a:normAutofit/>
          </a:bodyPr>
          <a:lstStyle/>
          <a:p>
            <a:pPr algn="l"/>
            <a:r>
              <a:rPr lang="en-US" sz="3600" dirty="0"/>
              <a:t>Overview of </a:t>
            </a:r>
            <a:br>
              <a:rPr lang="en-US" sz="3600" dirty="0"/>
            </a:br>
            <a:r>
              <a:rPr lang="en-US" sz="3600" dirty="0"/>
              <a:t>Arizona </a:t>
            </a:r>
          </a:p>
        </p:txBody>
      </p:sp>
      <p:pic>
        <p:nvPicPr>
          <p:cNvPr id="2" name="Picture 1">
            <a:extLst>
              <a:ext uri="{FF2B5EF4-FFF2-40B4-BE49-F238E27FC236}">
                <a16:creationId xmlns:a16="http://schemas.microsoft.com/office/drawing/2014/main" id="{D728CB9F-ED9A-410C-8BF6-C2FEBDE26915}"/>
              </a:ext>
            </a:extLst>
          </p:cNvPr>
          <p:cNvPicPr>
            <a:picLocks noChangeAspect="1"/>
          </p:cNvPicPr>
          <p:nvPr/>
        </p:nvPicPr>
        <p:blipFill rotWithShape="1">
          <a:blip r:embed="rId3"/>
          <a:srcRect b="50493"/>
          <a:stretch/>
        </p:blipFill>
        <p:spPr>
          <a:xfrm>
            <a:off x="1009677" y="1756395"/>
            <a:ext cx="2588288" cy="192556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FD43CFB-CA33-4576-BFF2-396748D8C1C4}"/>
              </a:ext>
            </a:extLst>
          </p:cNvPr>
          <p:cNvPicPr>
            <a:picLocks noChangeAspect="1"/>
          </p:cNvPicPr>
          <p:nvPr/>
        </p:nvPicPr>
        <p:blipFill>
          <a:blip r:embed="rId4"/>
          <a:stretch>
            <a:fillRect/>
          </a:stretch>
        </p:blipFill>
        <p:spPr>
          <a:xfrm>
            <a:off x="4322088" y="280870"/>
            <a:ext cx="7690916" cy="560447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8EDEE2F0-2B3D-4CD2-8DFC-5D59B51B2122}"/>
              </a:ext>
            </a:extLst>
          </p:cNvPr>
          <p:cNvSpPr txBox="1"/>
          <p:nvPr/>
        </p:nvSpPr>
        <p:spPr>
          <a:xfrm>
            <a:off x="457200" y="4266101"/>
            <a:ext cx="3512574" cy="1200329"/>
          </a:xfrm>
          <a:prstGeom prst="rect">
            <a:avLst/>
          </a:prstGeom>
          <a:noFill/>
        </p:spPr>
        <p:txBody>
          <a:bodyPr wrap="square" rtlCol="0">
            <a:spAutoFit/>
          </a:bodyPr>
          <a:lstStyle/>
          <a:p>
            <a:r>
              <a:rPr lang="en-US" dirty="0">
                <a:solidFill>
                  <a:schemeClr val="bg1"/>
                </a:solidFill>
              </a:rPr>
              <a:t>Also provides regulation for</a:t>
            </a:r>
          </a:p>
          <a:p>
            <a:endParaRPr lang="en-US" dirty="0">
              <a:solidFill>
                <a:schemeClr val="bg1"/>
              </a:solidFill>
            </a:endParaRPr>
          </a:p>
          <a:p>
            <a:pPr marL="285750" indent="-285750">
              <a:buFont typeface="Wingdings" panose="05000000000000000000" pitchFamily="2" charset="2"/>
              <a:buChar char="ü"/>
            </a:pPr>
            <a:r>
              <a:rPr lang="en-US" dirty="0">
                <a:solidFill>
                  <a:schemeClr val="bg1"/>
                </a:solidFill>
              </a:rPr>
              <a:t>Racing</a:t>
            </a:r>
          </a:p>
          <a:p>
            <a:pPr marL="285750" indent="-285750">
              <a:buFont typeface="Wingdings" panose="05000000000000000000" pitchFamily="2" charset="2"/>
              <a:buChar char="ü"/>
            </a:pPr>
            <a:r>
              <a:rPr lang="en-US" dirty="0">
                <a:solidFill>
                  <a:schemeClr val="bg1"/>
                </a:solidFill>
              </a:rPr>
              <a:t>Boxing &amp; Mixed Martial Arts</a:t>
            </a:r>
          </a:p>
        </p:txBody>
      </p:sp>
    </p:spTree>
    <p:extLst>
      <p:ext uri="{BB962C8B-B14F-4D97-AF65-F5344CB8AC3E}">
        <p14:creationId xmlns:p14="http://schemas.microsoft.com/office/powerpoint/2010/main" val="11873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61DB-23FD-40A6-95D2-FDA17F3F6159}"/>
              </a:ext>
            </a:extLst>
          </p:cNvPr>
          <p:cNvSpPr>
            <a:spLocks noGrp="1"/>
          </p:cNvSpPr>
          <p:nvPr>
            <p:ph type="title"/>
          </p:nvPr>
        </p:nvSpPr>
        <p:spPr/>
        <p:txBody>
          <a:bodyPr/>
          <a:lstStyle/>
          <a:p>
            <a:r>
              <a:rPr lang="en-US" dirty="0"/>
              <a:t>Primary Gambling Problems </a:t>
            </a:r>
            <a:br>
              <a:rPr lang="en-US" dirty="0"/>
            </a:br>
            <a:r>
              <a:rPr lang="en-US" sz="3200" dirty="0"/>
              <a:t>(Arizona statistics)</a:t>
            </a:r>
            <a:endParaRPr lang="en-US" dirty="0"/>
          </a:p>
        </p:txBody>
      </p:sp>
      <p:sp>
        <p:nvSpPr>
          <p:cNvPr id="3" name="Content Placeholder 2">
            <a:extLst>
              <a:ext uri="{FF2B5EF4-FFF2-40B4-BE49-F238E27FC236}">
                <a16:creationId xmlns:a16="http://schemas.microsoft.com/office/drawing/2014/main" id="{FFFE0C57-B8F5-4833-B5B2-33566C5D097C}"/>
              </a:ext>
            </a:extLst>
          </p:cNvPr>
          <p:cNvSpPr>
            <a:spLocks noGrp="1"/>
          </p:cNvSpPr>
          <p:nvPr>
            <p:ph sz="half" idx="1"/>
          </p:nvPr>
        </p:nvSpPr>
        <p:spPr/>
        <p:txBody>
          <a:bodyPr>
            <a:normAutofit/>
          </a:bodyPr>
          <a:lstStyle/>
          <a:p>
            <a:r>
              <a:rPr lang="en-US" sz="2400" dirty="0"/>
              <a:t>Clients Served (FY 2020): </a:t>
            </a:r>
          </a:p>
          <a:p>
            <a:pPr lvl="1"/>
            <a:r>
              <a:rPr lang="en-US" sz="2000" dirty="0"/>
              <a:t>N=774</a:t>
            </a:r>
          </a:p>
          <a:p>
            <a:endParaRPr lang="en-US" sz="2400" dirty="0">
              <a:highlight>
                <a:srgbClr val="FF0000"/>
              </a:highlight>
            </a:endParaRPr>
          </a:p>
        </p:txBody>
      </p:sp>
      <p:sp>
        <p:nvSpPr>
          <p:cNvPr id="4" name="Content Placeholder 3">
            <a:extLst>
              <a:ext uri="{FF2B5EF4-FFF2-40B4-BE49-F238E27FC236}">
                <a16:creationId xmlns:a16="http://schemas.microsoft.com/office/drawing/2014/main" id="{38BFE434-7E37-49DA-B6FD-086BC9FE02D2}"/>
              </a:ext>
            </a:extLst>
          </p:cNvPr>
          <p:cNvSpPr>
            <a:spLocks noGrp="1"/>
          </p:cNvSpPr>
          <p:nvPr>
            <p:ph sz="half" idx="2"/>
          </p:nvPr>
        </p:nvSpPr>
        <p:spPr/>
        <p:txBody>
          <a:bodyPr>
            <a:normAutofit/>
          </a:bodyPr>
          <a:lstStyle/>
          <a:p>
            <a:r>
              <a:rPr lang="en-US" sz="2400" dirty="0"/>
              <a:t>Average Time-Course: 13 Sessions</a:t>
            </a:r>
          </a:p>
        </p:txBody>
      </p:sp>
      <p:pic>
        <p:nvPicPr>
          <p:cNvPr id="5" name="Picture 4">
            <a:extLst>
              <a:ext uri="{FF2B5EF4-FFF2-40B4-BE49-F238E27FC236}">
                <a16:creationId xmlns:a16="http://schemas.microsoft.com/office/drawing/2014/main" id="{D740DD57-5983-4CC2-90BD-8CD68B863B39}"/>
              </a:ext>
            </a:extLst>
          </p:cNvPr>
          <p:cNvPicPr/>
          <p:nvPr/>
        </p:nvPicPr>
        <p:blipFill>
          <a:blip r:embed="rId3"/>
          <a:stretch>
            <a:fillRect/>
          </a:stretch>
        </p:blipFill>
        <p:spPr>
          <a:xfrm>
            <a:off x="685800" y="2836820"/>
            <a:ext cx="4846983" cy="30173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EC03997-A514-4FEF-B254-845E109E2C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836819"/>
            <a:ext cx="5181600" cy="30173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4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3C2B-DF69-4E11-91FF-6D555ED1B82B}"/>
              </a:ext>
            </a:extLst>
          </p:cNvPr>
          <p:cNvSpPr>
            <a:spLocks noGrp="1"/>
          </p:cNvSpPr>
          <p:nvPr>
            <p:ph type="title"/>
          </p:nvPr>
        </p:nvSpPr>
        <p:spPr/>
        <p:txBody>
          <a:bodyPr/>
          <a:lstStyle/>
          <a:p>
            <a:r>
              <a:rPr lang="en-US" dirty="0"/>
              <a:t>Problem Gambling (AZ Descriptive Stats)</a:t>
            </a:r>
          </a:p>
        </p:txBody>
      </p:sp>
      <p:graphicFrame>
        <p:nvGraphicFramePr>
          <p:cNvPr id="5" name="Content Placeholder 4">
            <a:extLst>
              <a:ext uri="{FF2B5EF4-FFF2-40B4-BE49-F238E27FC236}">
                <a16:creationId xmlns:a16="http://schemas.microsoft.com/office/drawing/2014/main" id="{011EE541-6522-4481-82A0-85E232FF6B50}"/>
              </a:ext>
            </a:extLst>
          </p:cNvPr>
          <p:cNvGraphicFramePr>
            <a:graphicFrameLocks noGrp="1"/>
          </p:cNvGraphicFramePr>
          <p:nvPr>
            <p:ph sz="half" idx="1"/>
            <p:extLst>
              <p:ext uri="{D42A27DB-BD31-4B8C-83A1-F6EECF244321}">
                <p14:modId xmlns:p14="http://schemas.microsoft.com/office/powerpoint/2010/main" val="2262042719"/>
              </p:ext>
            </p:extLst>
          </p:nvPr>
        </p:nvGraphicFramePr>
        <p:xfrm>
          <a:off x="748747" y="1606964"/>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6">
            <a:extLst>
              <a:ext uri="{FF2B5EF4-FFF2-40B4-BE49-F238E27FC236}">
                <a16:creationId xmlns:a16="http://schemas.microsoft.com/office/drawing/2014/main" id="{64652831-8295-4381-9054-BEB2528DBFD4}"/>
              </a:ext>
            </a:extLst>
          </p:cNvPr>
          <p:cNvGraphicFramePr>
            <a:graphicFrameLocks noGrp="1"/>
          </p:cNvGraphicFramePr>
          <p:nvPr>
            <p:ph sz="half" idx="2"/>
            <p:extLst>
              <p:ext uri="{D42A27DB-BD31-4B8C-83A1-F6EECF244321}">
                <p14:modId xmlns:p14="http://schemas.microsoft.com/office/powerpoint/2010/main" val="269614964"/>
              </p:ext>
            </p:extLst>
          </p:nvPr>
        </p:nvGraphicFramePr>
        <p:xfrm>
          <a:off x="6172200" y="2763077"/>
          <a:ext cx="5181600" cy="3195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2D359DC-D72E-4CFD-84BD-6DF26BB30F74}"/>
              </a:ext>
            </a:extLst>
          </p:cNvPr>
          <p:cNvSpPr txBox="1"/>
          <p:nvPr/>
        </p:nvSpPr>
        <p:spPr>
          <a:xfrm>
            <a:off x="4560195" y="1726235"/>
            <a:ext cx="838691" cy="307777"/>
          </a:xfrm>
          <a:prstGeom prst="rect">
            <a:avLst/>
          </a:prstGeom>
          <a:noFill/>
        </p:spPr>
        <p:txBody>
          <a:bodyPr wrap="none" rtlCol="0">
            <a:spAutoFit/>
          </a:bodyPr>
          <a:lstStyle/>
          <a:p>
            <a:r>
              <a:rPr lang="en-US" sz="1400" dirty="0">
                <a:solidFill>
                  <a:schemeClr val="bg1"/>
                </a:solidFill>
              </a:rPr>
              <a:t>(Gender)</a:t>
            </a:r>
          </a:p>
        </p:txBody>
      </p:sp>
      <p:sp>
        <p:nvSpPr>
          <p:cNvPr id="8" name="Rectangle 7">
            <a:extLst>
              <a:ext uri="{FF2B5EF4-FFF2-40B4-BE49-F238E27FC236}">
                <a16:creationId xmlns:a16="http://schemas.microsoft.com/office/drawing/2014/main" id="{DA2746F8-CF5D-415D-B15B-C54B8AB3DAEB}"/>
              </a:ext>
            </a:extLst>
          </p:cNvPr>
          <p:cNvSpPr/>
          <p:nvPr/>
        </p:nvSpPr>
        <p:spPr>
          <a:xfrm>
            <a:off x="6096000" y="1880123"/>
            <a:ext cx="5080429" cy="646331"/>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Top 5 Activities</a:t>
            </a:r>
            <a:r>
              <a:rPr lang="en-US" sz="3600" b="1" dirty="0">
                <a:ln w="6600">
                  <a:solidFill>
                    <a:schemeClr val="accent2"/>
                  </a:solidFill>
                  <a:prstDash val="solid"/>
                </a:ln>
                <a:solidFill>
                  <a:srgbClr val="FFFFFF"/>
                </a:solidFill>
                <a:effectLst>
                  <a:outerShdw dist="38100" dir="2700000" algn="tl" rotWithShape="0">
                    <a:schemeClr val="accent2"/>
                  </a:outerShdw>
                </a:effectLst>
              </a:rPr>
              <a:t> (2018/19)</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5334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B106-7518-48C0-B4D2-D3871386A36D}"/>
              </a:ext>
            </a:extLst>
          </p:cNvPr>
          <p:cNvSpPr>
            <a:spLocks noGrp="1"/>
          </p:cNvSpPr>
          <p:nvPr>
            <p:ph type="title"/>
          </p:nvPr>
        </p:nvSpPr>
        <p:spPr/>
        <p:txBody>
          <a:bodyPr>
            <a:normAutofit/>
          </a:bodyPr>
          <a:lstStyle/>
          <a:p>
            <a:pPr algn="ctr"/>
            <a:r>
              <a:rPr lang="en-US" sz="3600" dirty="0"/>
              <a:t>Anecdotal Reasons for Problem Gambling </a:t>
            </a:r>
            <a:br>
              <a:rPr lang="en-US" sz="3600" dirty="0"/>
            </a:br>
            <a:r>
              <a:rPr lang="en-US" sz="3600" dirty="0"/>
              <a:t>(Arizona Examples)</a:t>
            </a:r>
          </a:p>
        </p:txBody>
      </p:sp>
      <p:sp>
        <p:nvSpPr>
          <p:cNvPr id="5" name="Content Placeholder 4">
            <a:extLst>
              <a:ext uri="{FF2B5EF4-FFF2-40B4-BE49-F238E27FC236}">
                <a16:creationId xmlns:a16="http://schemas.microsoft.com/office/drawing/2014/main" id="{1B56A09B-B66E-4695-8F60-568C7EF2F983}"/>
              </a:ext>
            </a:extLst>
          </p:cNvPr>
          <p:cNvSpPr>
            <a:spLocks noGrp="1"/>
          </p:cNvSpPr>
          <p:nvPr>
            <p:ph idx="1"/>
          </p:nvPr>
        </p:nvSpPr>
        <p:spPr/>
        <p:txBody>
          <a:bodyPr/>
          <a:lstStyle/>
          <a:p>
            <a:pPr marL="0" marR="0" indent="0">
              <a:spcBef>
                <a:spcPts val="0"/>
              </a:spcBef>
              <a:spcAft>
                <a:spcPts val="0"/>
              </a:spcAft>
              <a:buNone/>
            </a:pPr>
            <a:r>
              <a:rPr lang="en-US" sz="1800" dirty="0">
                <a:solidFill>
                  <a:srgbClr val="D86018"/>
                </a:solidFill>
                <a:effectLst/>
                <a:latin typeface="Calibri" panose="020F0502020204030204" pitchFamily="34" charset="0"/>
                <a:ea typeface="Calibri" panose="020F0502020204030204" pitchFamily="34" charset="0"/>
              </a:rPr>
              <a:t>Why gambling became a focus for you? </a:t>
            </a:r>
          </a:p>
          <a:p>
            <a:pPr marL="0" marR="0" indent="0">
              <a:spcBef>
                <a:spcPts val="0"/>
              </a:spcBef>
              <a:spcAft>
                <a:spcPts val="0"/>
              </a:spcAft>
              <a:buNone/>
            </a:pPr>
            <a:r>
              <a:rPr lang="en-US" sz="1800" dirty="0">
                <a:solidFill>
                  <a:srgbClr val="500050"/>
                </a:solidFill>
                <a:effectLst/>
                <a:latin typeface="Calibri" panose="020F0502020204030204" pitchFamily="34" charset="0"/>
                <a:ea typeface="Calibri" panose="020F0502020204030204" pitchFamily="34" charset="0"/>
              </a:rPr>
              <a:t> </a:t>
            </a:r>
            <a:endParaRPr lang="en-US" sz="1800" dirty="0">
              <a:solidFill>
                <a:srgbClr val="500050"/>
              </a:solidFill>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(ct. Cara W): “I was in a casino in Vegas when I learned from a friend that my husband had been cheating. This triggered my gambling. I was at the wrong place at the wrong time. Until then,  gambling was not a big deal to me. I was so hurt &amp; in shock, &amp; I did not want to feel the pain, &amp; the slots were right there in front of me.”</a:t>
            </a: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D86018"/>
                </a:solidFill>
                <a:effectLst/>
                <a:latin typeface="Calibri" panose="020F0502020204030204" pitchFamily="34" charset="0"/>
                <a:ea typeface="Calibri" panose="020F0502020204030204" pitchFamily="34" charset="0"/>
              </a:rPr>
              <a:t>How did it become a problem for you?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(ct. Cara W): “Learning about the cheating was a very traumatic event, &amp; I associated it w/gambling going forward. I wanted to get even w/my husband for the cheating, &amp; losing money was what  hurt him the most. This is how gambling became a problem. After the divorce, my ex-husband made me feel undeserving of the settlement money, &amp; I gambled until I lost everything.”</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34149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B106-7518-48C0-B4D2-D3871386A36D}"/>
              </a:ext>
            </a:extLst>
          </p:cNvPr>
          <p:cNvSpPr>
            <a:spLocks noGrp="1"/>
          </p:cNvSpPr>
          <p:nvPr>
            <p:ph type="title"/>
          </p:nvPr>
        </p:nvSpPr>
        <p:spPr/>
        <p:txBody>
          <a:bodyPr>
            <a:normAutofit/>
          </a:bodyPr>
          <a:lstStyle/>
          <a:p>
            <a:pPr algn="ctr"/>
            <a:r>
              <a:rPr lang="en-US" sz="3600" dirty="0"/>
              <a:t>Anecdotal Reasons for Problem Gambling </a:t>
            </a:r>
            <a:br>
              <a:rPr lang="en-US" sz="3600" dirty="0"/>
            </a:br>
            <a:r>
              <a:rPr lang="en-US" sz="3600" dirty="0"/>
              <a:t>(Arizona Examples)</a:t>
            </a:r>
          </a:p>
        </p:txBody>
      </p:sp>
      <p:sp>
        <p:nvSpPr>
          <p:cNvPr id="5" name="Content Placeholder 4">
            <a:extLst>
              <a:ext uri="{FF2B5EF4-FFF2-40B4-BE49-F238E27FC236}">
                <a16:creationId xmlns:a16="http://schemas.microsoft.com/office/drawing/2014/main" id="{1B56A09B-B66E-4695-8F60-568C7EF2F983}"/>
              </a:ext>
            </a:extLst>
          </p:cNvPr>
          <p:cNvSpPr>
            <a:spLocks noGrp="1"/>
          </p:cNvSpPr>
          <p:nvPr>
            <p:ph idx="1"/>
          </p:nvPr>
        </p:nvSpPr>
        <p:spPr/>
        <p:txBody>
          <a:bodyPr/>
          <a:lstStyle/>
          <a:p>
            <a:pPr marL="0" marR="0" indent="0">
              <a:spcBef>
                <a:spcPts val="0"/>
              </a:spcBef>
              <a:spcAft>
                <a:spcPts val="0"/>
              </a:spcAft>
              <a:buNone/>
            </a:pPr>
            <a:r>
              <a:rPr lang="en-US" sz="1800" dirty="0">
                <a:solidFill>
                  <a:srgbClr val="D86018"/>
                </a:solidFill>
                <a:effectLst/>
                <a:latin typeface="Calibri" panose="020F0502020204030204" pitchFamily="34" charset="0"/>
                <a:ea typeface="Calibri" panose="020F0502020204030204" pitchFamily="34" charset="0"/>
              </a:rPr>
              <a:t>Why gambling became a focus for you?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(ct. William): “Gambling started out as something fun to do, betting recreationally at the racetrack. One-thing lead to another, &amp; I thought that I could make money gambling, &amp; supplement my  income. I got a lot more serious about gambling, &amp; the losses started piling up. I started chasing losses, &amp; got stuck in this vicious &amp; awful cycle.”</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D86018"/>
                </a:solidFill>
                <a:effectLst/>
                <a:latin typeface="Calibri" panose="020F0502020204030204" pitchFamily="34" charset="0"/>
                <a:ea typeface="Calibri" panose="020F0502020204030204" pitchFamily="34" charset="0"/>
              </a:rPr>
              <a:t>How did it become a problem for you?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(ct. William): “Gambling became a problem after having a big win. I got hooked on the feeling of winning. Gambling became an escape from everyday problems, &amp; I wanted the adrenaline rush  from winning. The gambling &amp; chasing losses became a vicious cycle. I could not stop gambling. I would lose, &amp; go to the ATM, &amp; lose more, &amp; go back to the ATM. I would plan to gamble for 2-hours, but that would turn into 4-hours, &amp; then 6-hours, &amp; then then the whole day, &amp; I would feel awful about all of the time &amp; the money, &amp; then I would gamble more to escape those feelings..”</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7640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3201B-151F-4113-B7ED-B5EA02EA1CA1}"/>
              </a:ext>
            </a:extLst>
          </p:cNvPr>
          <p:cNvSpPr>
            <a:spLocks noGrp="1"/>
          </p:cNvSpPr>
          <p:nvPr>
            <p:ph type="title" idx="4294967295"/>
          </p:nvPr>
        </p:nvSpPr>
        <p:spPr>
          <a:xfrm>
            <a:off x="838200" y="2766218"/>
            <a:ext cx="10515600" cy="1325563"/>
          </a:xfrm>
        </p:spPr>
        <p:txBody>
          <a:bodyPr/>
          <a:lstStyle/>
          <a:p>
            <a:pPr algn="ctr"/>
            <a:r>
              <a:rPr lang="en-US" dirty="0"/>
              <a:t>Lecture Video 1</a:t>
            </a:r>
          </a:p>
        </p:txBody>
      </p:sp>
      <p:pic>
        <p:nvPicPr>
          <p:cNvPr id="3" name="Online Media 2" title="Lecture 1: Progression of Problem Gambling - AZ Problem Gambling Training">
            <a:hlinkClick r:id="" action="ppaction://media"/>
            <a:extLst>
              <a:ext uri="{FF2B5EF4-FFF2-40B4-BE49-F238E27FC236}">
                <a16:creationId xmlns:a16="http://schemas.microsoft.com/office/drawing/2014/main" id="{15972777-9DCE-4FCE-BA10-B2EF832E5A2F}"/>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36683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History &amp; Scope</a:t>
            </a:r>
            <a:br>
              <a:rPr lang="en-US" sz="5400" dirty="0">
                <a:solidFill>
                  <a:schemeClr val="tx1"/>
                </a:solidFill>
              </a:rPr>
            </a:br>
            <a:r>
              <a:rPr lang="en-US" sz="5400" dirty="0">
                <a:solidFill>
                  <a:schemeClr val="tx1"/>
                </a:solidFill>
              </a:rPr>
              <a:t>of Gambling</a:t>
            </a:r>
          </a:p>
        </p:txBody>
      </p:sp>
    </p:spTree>
    <p:extLst>
      <p:ext uri="{BB962C8B-B14F-4D97-AF65-F5344CB8AC3E}">
        <p14:creationId xmlns:p14="http://schemas.microsoft.com/office/powerpoint/2010/main" val="390223409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A019-AF7F-45EA-8749-0629B9633F1C}"/>
              </a:ext>
            </a:extLst>
          </p:cNvPr>
          <p:cNvSpPr>
            <a:spLocks noGrp="1"/>
          </p:cNvSpPr>
          <p:nvPr>
            <p:ph type="title"/>
          </p:nvPr>
        </p:nvSpPr>
        <p:spPr/>
        <p:txBody>
          <a:bodyPr/>
          <a:lstStyle/>
          <a:p>
            <a:r>
              <a:rPr lang="en-US" dirty="0"/>
              <a:t>The History Gambling in the U.S.A.</a:t>
            </a:r>
          </a:p>
        </p:txBody>
      </p:sp>
      <p:sp>
        <p:nvSpPr>
          <p:cNvPr id="3" name="Content Placeholder 2">
            <a:extLst>
              <a:ext uri="{FF2B5EF4-FFF2-40B4-BE49-F238E27FC236}">
                <a16:creationId xmlns:a16="http://schemas.microsoft.com/office/drawing/2014/main" id="{3E6FB0FB-E891-43F3-A7D5-77462F72BAB1}"/>
              </a:ext>
            </a:extLst>
          </p:cNvPr>
          <p:cNvSpPr>
            <a:spLocks noGrp="1"/>
          </p:cNvSpPr>
          <p:nvPr>
            <p:ph sz="half" idx="1"/>
          </p:nvPr>
        </p:nvSpPr>
        <p:spPr>
          <a:xfrm>
            <a:off x="838200" y="1680662"/>
            <a:ext cx="5181600" cy="4351338"/>
          </a:xfrm>
        </p:spPr>
        <p:txBody>
          <a:bodyPr>
            <a:normAutofit fontScale="92500" lnSpcReduction="10000"/>
          </a:bodyPr>
          <a:lstStyle/>
          <a:p>
            <a:pPr marL="457200" indent="-457200">
              <a:buFont typeface="Arial" panose="020B0604020202020204" pitchFamily="34" charset="0"/>
              <a:buChar char="•"/>
            </a:pPr>
            <a:r>
              <a:rPr lang="en-US" sz="2800" dirty="0">
                <a:solidFill>
                  <a:schemeClr val="bg2"/>
                </a:solidFill>
                <a:latin typeface="Trajan Pro"/>
              </a:rPr>
              <a:t>Lottery financed colony of Jamestown, Virginia</a:t>
            </a:r>
          </a:p>
          <a:p>
            <a:pPr marL="457200" indent="-457200">
              <a:buFont typeface="Arial" panose="020B0604020202020204" pitchFamily="34" charset="0"/>
              <a:buChar char="•"/>
            </a:pPr>
            <a:endParaRPr lang="en-US" sz="2800" dirty="0">
              <a:solidFill>
                <a:schemeClr val="bg2"/>
              </a:solidFill>
              <a:latin typeface="Trajan Pro"/>
            </a:endParaRPr>
          </a:p>
          <a:p>
            <a:pPr marL="457200" indent="-457200">
              <a:buFont typeface="Arial" panose="020B0604020202020204" pitchFamily="34" charset="0"/>
              <a:buChar char="•"/>
            </a:pPr>
            <a:r>
              <a:rPr lang="en-US" sz="2800" dirty="0">
                <a:solidFill>
                  <a:schemeClr val="bg2"/>
                </a:solidFill>
                <a:latin typeface="Trajan Pro"/>
              </a:rPr>
              <a:t>Lotteries operated in each of the 13 colonies to fund development</a:t>
            </a:r>
          </a:p>
          <a:p>
            <a:pPr marL="457200" indent="-457200">
              <a:buFont typeface="Arial" panose="020B0604020202020204" pitchFamily="34" charset="0"/>
              <a:buChar char="•"/>
            </a:pPr>
            <a:endParaRPr lang="en-US" sz="2800" dirty="0">
              <a:solidFill>
                <a:schemeClr val="bg2"/>
              </a:solidFill>
              <a:latin typeface="Trajan Pro"/>
            </a:endParaRPr>
          </a:p>
          <a:p>
            <a:pPr marL="457200" indent="-457200">
              <a:buFont typeface="Arial" panose="020B0604020202020204" pitchFamily="34" charset="0"/>
              <a:buChar char="•"/>
            </a:pPr>
            <a:r>
              <a:rPr lang="en-US" sz="2800" dirty="0">
                <a:solidFill>
                  <a:schemeClr val="bg2"/>
                </a:solidFill>
                <a:latin typeface="Trajan Pro"/>
              </a:rPr>
              <a:t>1830’s: Anti-gambling legislation begins to appear</a:t>
            </a:r>
          </a:p>
          <a:p>
            <a:pPr marL="457200" indent="-457200">
              <a:buFont typeface="Arial" panose="020B0604020202020204" pitchFamily="34" charset="0"/>
              <a:buChar char="•"/>
            </a:pPr>
            <a:endParaRPr lang="en-US" sz="2800" dirty="0">
              <a:solidFill>
                <a:schemeClr val="bg2"/>
              </a:solidFill>
              <a:latin typeface="Trajan Pro"/>
            </a:endParaRPr>
          </a:p>
          <a:p>
            <a:pPr marL="457200" indent="-457200">
              <a:buFont typeface="Arial" panose="020B0604020202020204" pitchFamily="34" charset="0"/>
              <a:buChar char="•"/>
            </a:pPr>
            <a:r>
              <a:rPr lang="en-US" sz="2800" dirty="0">
                <a:solidFill>
                  <a:schemeClr val="bg2"/>
                </a:solidFill>
                <a:latin typeface="Trajan Pro"/>
              </a:rPr>
              <a:t>1931: Trend continues until Nevada legalizes gambling</a:t>
            </a:r>
          </a:p>
          <a:p>
            <a:pPr marL="0" indent="0">
              <a:buNone/>
            </a:pPr>
            <a:endParaRPr lang="en-US" dirty="0"/>
          </a:p>
        </p:txBody>
      </p:sp>
      <p:pic>
        <p:nvPicPr>
          <p:cNvPr id="1026" name="Picture 2" descr="November 18 1776 « UNREMEMBERED">
            <a:extLst>
              <a:ext uri="{FF2B5EF4-FFF2-40B4-BE49-F238E27FC236}">
                <a16:creationId xmlns:a16="http://schemas.microsoft.com/office/drawing/2014/main" id="{2C7BA3C4-A92C-4573-A418-241F266A634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69335" y="1647209"/>
            <a:ext cx="3609632" cy="435133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785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7BDA-94FD-423B-BBCF-97BC4140A2F5}"/>
              </a:ext>
            </a:extLst>
          </p:cNvPr>
          <p:cNvSpPr>
            <a:spLocks noGrp="1"/>
          </p:cNvSpPr>
          <p:nvPr>
            <p:ph type="title"/>
          </p:nvPr>
        </p:nvSpPr>
        <p:spPr/>
        <p:txBody>
          <a:bodyPr/>
          <a:lstStyle/>
          <a:p>
            <a:r>
              <a:rPr lang="en-US" dirty="0"/>
              <a:t>State-by-State Survey</a:t>
            </a:r>
          </a:p>
        </p:txBody>
      </p:sp>
      <p:pic>
        <p:nvPicPr>
          <p:cNvPr id="6" name="Content Placeholder 5" descr="Map&#10;&#10;Description automatically generated">
            <a:extLst>
              <a:ext uri="{FF2B5EF4-FFF2-40B4-BE49-F238E27FC236}">
                <a16:creationId xmlns:a16="http://schemas.microsoft.com/office/drawing/2014/main" id="{AABE8E49-B0A7-4ABD-96FF-0759D51EF9B1}"/>
              </a:ext>
            </a:extLst>
          </p:cNvPr>
          <p:cNvPicPr>
            <a:picLocks noGrp="1" noChangeAspect="1"/>
          </p:cNvPicPr>
          <p:nvPr>
            <p:ph sz="half" idx="1"/>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6000" y="2232271"/>
            <a:ext cx="5181600" cy="3219994"/>
          </a:xfrm>
        </p:spPr>
      </p:pic>
      <p:sp>
        <p:nvSpPr>
          <p:cNvPr id="4" name="Content Placeholder 3">
            <a:extLst>
              <a:ext uri="{FF2B5EF4-FFF2-40B4-BE49-F238E27FC236}">
                <a16:creationId xmlns:a16="http://schemas.microsoft.com/office/drawing/2014/main" id="{AEFF7B7F-5341-49B1-AE2B-5AF950B7C508}"/>
              </a:ext>
            </a:extLst>
          </p:cNvPr>
          <p:cNvSpPr>
            <a:spLocks noGrp="1"/>
          </p:cNvSpPr>
          <p:nvPr>
            <p:ph sz="half" idx="2"/>
          </p:nvPr>
        </p:nvSpPr>
        <p:spPr>
          <a:xfrm>
            <a:off x="5862430" y="1685475"/>
            <a:ext cx="5648739" cy="4224131"/>
          </a:xfrm>
          <a:solidFill>
            <a:schemeClr val="tx1">
              <a:alpha val="60000"/>
            </a:schemeClr>
          </a:solidFill>
        </p:spPr>
        <p:txBody>
          <a:bodyPr/>
          <a:lstStyle/>
          <a:p>
            <a:r>
              <a:rPr lang="en-US" dirty="0"/>
              <a:t>Funding for gambling problems occurs on a state-by-state basis</a:t>
            </a:r>
          </a:p>
          <a:p>
            <a:r>
              <a:rPr lang="en-US" dirty="0"/>
              <a:t>In 2016, total funds for problem gambling services totaled $73 million</a:t>
            </a:r>
          </a:p>
          <a:p>
            <a:pPr lvl="1"/>
            <a:r>
              <a:rPr lang="en-US" dirty="0"/>
              <a:t>Low: Washington D.C. = $0.00</a:t>
            </a:r>
          </a:p>
          <a:p>
            <a:pPr lvl="1"/>
            <a:r>
              <a:rPr lang="en-US" dirty="0"/>
              <a:t>High: California = $8.47 million</a:t>
            </a:r>
          </a:p>
          <a:p>
            <a:r>
              <a:rPr lang="en-US" dirty="0"/>
              <a:t>40 states receive treatment investments</a:t>
            </a:r>
          </a:p>
        </p:txBody>
      </p:sp>
      <p:sp>
        <p:nvSpPr>
          <p:cNvPr id="3" name="TextBox 2">
            <a:extLst>
              <a:ext uri="{FF2B5EF4-FFF2-40B4-BE49-F238E27FC236}">
                <a16:creationId xmlns:a16="http://schemas.microsoft.com/office/drawing/2014/main" id="{11013742-03FF-4340-9409-DFA1A1D36D90}"/>
              </a:ext>
            </a:extLst>
          </p:cNvPr>
          <p:cNvSpPr txBox="1"/>
          <p:nvPr/>
        </p:nvSpPr>
        <p:spPr>
          <a:xfrm>
            <a:off x="191799" y="5724940"/>
            <a:ext cx="3566489" cy="369332"/>
          </a:xfrm>
          <a:prstGeom prst="rect">
            <a:avLst/>
          </a:prstGeom>
          <a:noFill/>
        </p:spPr>
        <p:txBody>
          <a:bodyPr wrap="none" rtlCol="0">
            <a:spAutoFit/>
          </a:bodyPr>
          <a:lstStyle/>
          <a:p>
            <a:r>
              <a:rPr lang="en-US" dirty="0">
                <a:solidFill>
                  <a:schemeClr val="bg1"/>
                </a:solidFill>
              </a:rPr>
              <a:t>(Problem Gambling Solutions, 2016)</a:t>
            </a:r>
          </a:p>
        </p:txBody>
      </p:sp>
      <p:pic>
        <p:nvPicPr>
          <p:cNvPr id="7" name="Picture 6">
            <a:extLst>
              <a:ext uri="{FF2B5EF4-FFF2-40B4-BE49-F238E27FC236}">
                <a16:creationId xmlns:a16="http://schemas.microsoft.com/office/drawing/2014/main" id="{620D0666-55F0-4B18-AEBF-8FA9F7688207}"/>
              </a:ext>
            </a:extLst>
          </p:cNvPr>
          <p:cNvPicPr>
            <a:picLocks noChangeAspect="1"/>
          </p:cNvPicPr>
          <p:nvPr/>
        </p:nvPicPr>
        <p:blipFill>
          <a:blip r:embed="rId4"/>
          <a:stretch>
            <a:fillRect/>
          </a:stretch>
        </p:blipFill>
        <p:spPr>
          <a:xfrm>
            <a:off x="680831" y="1719949"/>
            <a:ext cx="4514850" cy="38385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7957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93981-6FC9-4491-AB9F-454F143E8A6F}"/>
              </a:ext>
            </a:extLst>
          </p:cNvPr>
          <p:cNvSpPr>
            <a:spLocks noGrp="1"/>
          </p:cNvSpPr>
          <p:nvPr>
            <p:ph idx="1"/>
          </p:nvPr>
        </p:nvSpPr>
        <p:spPr>
          <a:xfrm>
            <a:off x="684035" y="1738341"/>
            <a:ext cx="4388708" cy="4351338"/>
          </a:xfrm>
        </p:spPr>
        <p:txBody>
          <a:bodyPr>
            <a:normAutofit lnSpcReduction="10000"/>
          </a:bodyPr>
          <a:lstStyle/>
          <a:p>
            <a:r>
              <a:rPr lang="en-US" sz="2000" dirty="0"/>
              <a:t>The</a:t>
            </a:r>
            <a:r>
              <a:rPr lang="en-US" dirty="0"/>
              <a:t> </a:t>
            </a:r>
            <a:r>
              <a:rPr lang="en-US" sz="2000" dirty="0"/>
              <a:t>Arizona Department of Gaming uses their mission statement to:</a:t>
            </a:r>
          </a:p>
          <a:p>
            <a:endParaRPr lang="en-US" sz="2000" dirty="0"/>
          </a:p>
          <a:p>
            <a:pPr lvl="1">
              <a:buFont typeface="Wingdings" panose="05000000000000000000" pitchFamily="2" charset="2"/>
              <a:buChar char="ü"/>
            </a:pPr>
            <a:r>
              <a:rPr lang="en-US" sz="1800" b="0" i="0" u="none" strike="noStrike" baseline="0" dirty="0">
                <a:latin typeface="Calibri" panose="020F0502020204030204" pitchFamily="34" charset="0"/>
              </a:rPr>
              <a:t>Promote Fair and Effective Regulation While Fostering Social Responsibility;</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Strengthen Resource Networks;</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Provide a World-Class Customer Experience;</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Increase Operational Effectiveness, Compliance, and Efficiency; and</a:t>
            </a:r>
          </a:p>
          <a:p>
            <a:pPr lvl="1">
              <a:buFont typeface="Wingdings" panose="05000000000000000000" pitchFamily="2" charset="2"/>
              <a:buChar char="ü"/>
            </a:pPr>
            <a:endParaRPr lang="en-US" sz="1800" b="0" i="0" u="none" strike="noStrike" baseline="0" dirty="0">
              <a:latin typeface="Calibri" panose="020F0502020204030204" pitchFamily="34" charset="0"/>
            </a:endParaRPr>
          </a:p>
          <a:p>
            <a:pPr lvl="1">
              <a:buFont typeface="Wingdings" panose="05000000000000000000" pitchFamily="2" charset="2"/>
              <a:buChar char="ü"/>
            </a:pPr>
            <a:r>
              <a:rPr lang="en-US" sz="1800" b="0" i="0" u="none" strike="noStrike" baseline="0" dirty="0">
                <a:latin typeface="Calibri" panose="020F0502020204030204" pitchFamily="34" charset="0"/>
              </a:rPr>
              <a:t>Develop a World Class Team.</a:t>
            </a:r>
            <a:endParaRPr lang="en-US" sz="3200" dirty="0"/>
          </a:p>
        </p:txBody>
      </p:sp>
      <p:pic>
        <p:nvPicPr>
          <p:cNvPr id="5" name="Picture 4">
            <a:extLst>
              <a:ext uri="{FF2B5EF4-FFF2-40B4-BE49-F238E27FC236}">
                <a16:creationId xmlns:a16="http://schemas.microsoft.com/office/drawing/2014/main" id="{ABB51511-0781-43F2-AFB0-70AE41CB93C8}"/>
              </a:ext>
            </a:extLst>
          </p:cNvPr>
          <p:cNvPicPr>
            <a:picLocks noChangeAspect="1"/>
          </p:cNvPicPr>
          <p:nvPr/>
        </p:nvPicPr>
        <p:blipFill>
          <a:blip r:embed="rId3"/>
          <a:stretch>
            <a:fillRect/>
          </a:stretch>
        </p:blipFill>
        <p:spPr>
          <a:xfrm>
            <a:off x="370702" y="288968"/>
            <a:ext cx="4702041" cy="996136"/>
          </a:xfrm>
          <a:prstGeom prst="rect">
            <a:avLst/>
          </a:prstGeom>
        </p:spPr>
      </p:pic>
      <p:pic>
        <p:nvPicPr>
          <p:cNvPr id="6" name="Content Placeholder 16">
            <a:extLst>
              <a:ext uri="{FF2B5EF4-FFF2-40B4-BE49-F238E27FC236}">
                <a16:creationId xmlns:a16="http://schemas.microsoft.com/office/drawing/2014/main" id="{798D29BB-9215-4BA7-B3E3-8727E51F1C2B}"/>
              </a:ext>
            </a:extLst>
          </p:cNvPr>
          <p:cNvPicPr>
            <a:picLocks noChangeAspect="1"/>
          </p:cNvPicPr>
          <p:nvPr/>
        </p:nvPicPr>
        <p:blipFill rotWithShape="1">
          <a:blip r:embed="rId4"/>
          <a:srcRect r="-1" b="564"/>
          <a:stretch/>
        </p:blipFill>
        <p:spPr>
          <a:xfrm>
            <a:off x="5350474" y="0"/>
            <a:ext cx="6841525" cy="6089679"/>
          </a:xfrm>
          <a:prstGeom prst="rect">
            <a:avLst/>
          </a:prstGeom>
          <a:solidFill>
            <a:srgbClr val="003057"/>
          </a:solidFill>
          <a:ln>
            <a:noFill/>
          </a:ln>
          <a:effectLst>
            <a:softEdge rad="112500"/>
          </a:effectLst>
        </p:spPr>
      </p:pic>
    </p:spTree>
    <p:extLst>
      <p:ext uri="{BB962C8B-B14F-4D97-AF65-F5344CB8AC3E}">
        <p14:creationId xmlns:p14="http://schemas.microsoft.com/office/powerpoint/2010/main" val="3123776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DFD6-1A4C-485D-AAD2-95C793181693}"/>
              </a:ext>
            </a:extLst>
          </p:cNvPr>
          <p:cNvSpPr>
            <a:spLocks noGrp="1"/>
          </p:cNvSpPr>
          <p:nvPr>
            <p:ph type="title"/>
          </p:nvPr>
        </p:nvSpPr>
        <p:spPr/>
        <p:txBody>
          <a:bodyPr/>
          <a:lstStyle/>
          <a:p>
            <a:r>
              <a:rPr lang="en-US" dirty="0"/>
              <a:t>Defining Gambling</a:t>
            </a:r>
          </a:p>
        </p:txBody>
      </p:sp>
      <p:sp>
        <p:nvSpPr>
          <p:cNvPr id="3" name="Content Placeholder 2">
            <a:extLst>
              <a:ext uri="{FF2B5EF4-FFF2-40B4-BE49-F238E27FC236}">
                <a16:creationId xmlns:a16="http://schemas.microsoft.com/office/drawing/2014/main" id="{ACB8DBDD-4AC0-47AC-B0BC-E61B610276E2}"/>
              </a:ext>
            </a:extLst>
          </p:cNvPr>
          <p:cNvSpPr>
            <a:spLocks noGrp="1"/>
          </p:cNvSpPr>
          <p:nvPr>
            <p:ph idx="1"/>
          </p:nvPr>
        </p:nvSpPr>
        <p:spPr/>
        <p:txBody>
          <a:bodyPr>
            <a:normAutofit/>
          </a:bodyPr>
          <a:lstStyle/>
          <a:p>
            <a:r>
              <a:rPr lang="en-US" dirty="0"/>
              <a:t>Any time you bet money or risk something of value on an event of uncertain outcome, you are </a:t>
            </a:r>
            <a:r>
              <a:rPr lang="en-US" b="1" dirty="0">
                <a:solidFill>
                  <a:srgbClr val="D86018"/>
                </a:solidFill>
              </a:rPr>
              <a:t>GAMBLING. </a:t>
            </a:r>
          </a:p>
          <a:p>
            <a:endParaRPr lang="en-US" b="1" dirty="0">
              <a:solidFill>
                <a:srgbClr val="D86018"/>
              </a:solidFill>
            </a:endParaRPr>
          </a:p>
          <a:p>
            <a:r>
              <a:rPr lang="en-US" b="0" i="0" dirty="0">
                <a:effectLst/>
                <a:latin typeface="gotham-book"/>
              </a:rPr>
              <a:t>Per the National Council on Problem Gambling (2020):</a:t>
            </a:r>
          </a:p>
          <a:p>
            <a:endParaRPr lang="en-US" b="0" i="0" dirty="0">
              <a:effectLst/>
              <a:latin typeface="gotham-book"/>
            </a:endParaRPr>
          </a:p>
          <a:p>
            <a:pPr marL="457200" lvl="1" indent="0">
              <a:buNone/>
            </a:pPr>
            <a:r>
              <a:rPr lang="en-US" b="0" i="1" dirty="0">
                <a:effectLst/>
                <a:latin typeface="gotham-book"/>
              </a:rPr>
              <a:t>Problem gambling–or gambling addiction–includes all gambling behavior patterns that compromise, disrupt or damage personal, family or vocational pursuits. </a:t>
            </a:r>
            <a:endParaRPr lang="en-US" b="1" i="1" dirty="0"/>
          </a:p>
        </p:txBody>
      </p:sp>
    </p:spTree>
    <p:extLst>
      <p:ext uri="{BB962C8B-B14F-4D97-AF65-F5344CB8AC3E}">
        <p14:creationId xmlns:p14="http://schemas.microsoft.com/office/powerpoint/2010/main" val="1634896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3201B-151F-4113-B7ED-B5EA02EA1CA1}"/>
              </a:ext>
            </a:extLst>
          </p:cNvPr>
          <p:cNvSpPr>
            <a:spLocks noGrp="1"/>
          </p:cNvSpPr>
          <p:nvPr>
            <p:ph type="title" idx="4294967295"/>
          </p:nvPr>
        </p:nvSpPr>
        <p:spPr>
          <a:xfrm>
            <a:off x="838200" y="2766218"/>
            <a:ext cx="10515600" cy="1325563"/>
          </a:xfrm>
        </p:spPr>
        <p:txBody>
          <a:bodyPr/>
          <a:lstStyle/>
          <a:p>
            <a:pPr algn="ctr"/>
            <a:r>
              <a:rPr lang="en-US" dirty="0"/>
              <a:t>Lecture Video 2</a:t>
            </a:r>
          </a:p>
        </p:txBody>
      </p:sp>
      <p:pic>
        <p:nvPicPr>
          <p:cNvPr id="3" name="Online Media 2" title="Lecture 2: Defining Gambling Disorder - AZ Problem Gambling Training">
            <a:hlinkClick r:id="" action="ppaction://media"/>
            <a:extLst>
              <a:ext uri="{FF2B5EF4-FFF2-40B4-BE49-F238E27FC236}">
                <a16:creationId xmlns:a16="http://schemas.microsoft.com/office/drawing/2014/main" id="{D2DB5BA4-0F5A-441F-B9EE-B9D8285DF017}"/>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24783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3512-82C2-4A7B-A37C-72A98F42232F}"/>
              </a:ext>
            </a:extLst>
          </p:cNvPr>
          <p:cNvSpPr>
            <a:spLocks noGrp="1"/>
          </p:cNvSpPr>
          <p:nvPr>
            <p:ph type="title"/>
          </p:nvPr>
        </p:nvSpPr>
        <p:spPr/>
        <p:txBody>
          <a:bodyPr/>
          <a:lstStyle/>
          <a:p>
            <a:r>
              <a:rPr lang="en-US" dirty="0"/>
              <a:t>Gambling Concerns &amp; Age Groups</a:t>
            </a:r>
          </a:p>
        </p:txBody>
      </p:sp>
      <p:sp>
        <p:nvSpPr>
          <p:cNvPr id="3" name="Content Placeholder 2">
            <a:extLst>
              <a:ext uri="{FF2B5EF4-FFF2-40B4-BE49-F238E27FC236}">
                <a16:creationId xmlns:a16="http://schemas.microsoft.com/office/drawing/2014/main" id="{BA8814EB-181F-4D51-AFEF-33CB38D55A7D}"/>
              </a:ext>
            </a:extLst>
          </p:cNvPr>
          <p:cNvSpPr>
            <a:spLocks noGrp="1"/>
          </p:cNvSpPr>
          <p:nvPr>
            <p:ph idx="1"/>
          </p:nvPr>
        </p:nvSpPr>
        <p:spPr/>
        <p:txBody>
          <a:bodyPr/>
          <a:lstStyle/>
          <a:p>
            <a:r>
              <a:rPr lang="en-US" dirty="0"/>
              <a:t>Top Forms Of Gambling In Arizona Differ By Age Group...</a:t>
            </a:r>
          </a:p>
          <a:p>
            <a:pPr lvl="1"/>
            <a:r>
              <a:rPr lang="en-US" sz="2400" b="1" dirty="0">
                <a:solidFill>
                  <a:srgbClr val="D86018"/>
                </a:solidFill>
                <a:latin typeface="Trajan Pro" charset="0"/>
                <a:ea typeface="Trajan Pro Bold" charset="0"/>
                <a:cs typeface="Trajan Pro Bold" charset="0"/>
                <a:sym typeface="Trajan Pro Bold" charset="0"/>
              </a:rPr>
              <a:t>Access and gambling are illegal for anyone under the age of 18</a:t>
            </a:r>
          </a:p>
          <a:p>
            <a:pPr lvl="1"/>
            <a:endParaRPr lang="en-US" dirty="0"/>
          </a:p>
          <a:p>
            <a:endParaRPr lang="en-US" dirty="0"/>
          </a:p>
        </p:txBody>
      </p:sp>
      <p:pic>
        <p:nvPicPr>
          <p:cNvPr id="4" name="Picture 3">
            <a:extLst>
              <a:ext uri="{FF2B5EF4-FFF2-40B4-BE49-F238E27FC236}">
                <a16:creationId xmlns:a16="http://schemas.microsoft.com/office/drawing/2014/main" id="{767B4A3E-BA50-48B4-9FB8-B7310880167D}"/>
              </a:ext>
            </a:extLst>
          </p:cNvPr>
          <p:cNvPicPr>
            <a:picLocks noChangeAspect="1"/>
          </p:cNvPicPr>
          <p:nvPr/>
        </p:nvPicPr>
        <p:blipFill rotWithShape="1">
          <a:blip r:embed="rId3"/>
          <a:srcRect l="4175" t="8442" r="4107" b="6739"/>
          <a:stretch/>
        </p:blipFill>
        <p:spPr>
          <a:xfrm>
            <a:off x="6233433" y="3478814"/>
            <a:ext cx="5120367" cy="2206725"/>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142DAE2B-5912-49FA-B599-CDDA0B5BFEFC}"/>
              </a:ext>
            </a:extLst>
          </p:cNvPr>
          <p:cNvSpPr txBox="1"/>
          <p:nvPr/>
        </p:nvSpPr>
        <p:spPr>
          <a:xfrm>
            <a:off x="838200" y="2981739"/>
            <a:ext cx="4989764" cy="1600438"/>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1"/>
                </a:solidFill>
              </a:rPr>
              <a:t>Persons must be 21 years of age or </a:t>
            </a:r>
          </a:p>
          <a:p>
            <a:pPr lvl="1"/>
            <a:r>
              <a:rPr lang="en-US" sz="2000" dirty="0">
                <a:solidFill>
                  <a:schemeClr val="bg1"/>
                </a:solidFill>
              </a:rPr>
              <a:t>older to gain access to a Native American </a:t>
            </a:r>
          </a:p>
          <a:p>
            <a:pPr lvl="1"/>
            <a:r>
              <a:rPr lang="en-US" sz="2000" dirty="0">
                <a:solidFill>
                  <a:schemeClr val="bg1"/>
                </a:solidFill>
              </a:rPr>
              <a:t>casino in Arizona or to play slot machines </a:t>
            </a:r>
          </a:p>
          <a:p>
            <a:pPr lvl="1"/>
            <a:r>
              <a:rPr lang="en-US" sz="2000" dirty="0">
                <a:solidFill>
                  <a:schemeClr val="bg1"/>
                </a:solidFill>
              </a:rPr>
              <a:t>at designated pari-mutuel facilities.</a:t>
            </a:r>
          </a:p>
          <a:p>
            <a:endParaRPr lang="en-US" dirty="0"/>
          </a:p>
        </p:txBody>
      </p:sp>
    </p:spTree>
    <p:extLst>
      <p:ext uri="{BB962C8B-B14F-4D97-AF65-F5344CB8AC3E}">
        <p14:creationId xmlns:p14="http://schemas.microsoft.com/office/powerpoint/2010/main" val="912720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1DD5-B4B6-4065-AE2E-D4BF3D6BF735}"/>
              </a:ext>
            </a:extLst>
          </p:cNvPr>
          <p:cNvSpPr>
            <a:spLocks noGrp="1"/>
          </p:cNvSpPr>
          <p:nvPr>
            <p:ph type="title"/>
          </p:nvPr>
        </p:nvSpPr>
        <p:spPr/>
        <p:txBody>
          <a:bodyPr/>
          <a:lstStyle/>
          <a:p>
            <a:r>
              <a:rPr lang="en-US" dirty="0"/>
              <a:t>General Forms of Gambling</a:t>
            </a:r>
          </a:p>
        </p:txBody>
      </p:sp>
      <p:sp>
        <p:nvSpPr>
          <p:cNvPr id="4" name="Text Placeholder 3">
            <a:extLst>
              <a:ext uri="{FF2B5EF4-FFF2-40B4-BE49-F238E27FC236}">
                <a16:creationId xmlns:a16="http://schemas.microsoft.com/office/drawing/2014/main" id="{28456484-C2C6-45AC-A589-515007920113}"/>
              </a:ext>
            </a:extLst>
          </p:cNvPr>
          <p:cNvSpPr>
            <a:spLocks noGrp="1"/>
          </p:cNvSpPr>
          <p:nvPr>
            <p:ph type="body" idx="1"/>
          </p:nvPr>
        </p:nvSpPr>
        <p:spPr/>
        <p:txBody>
          <a:bodyPr/>
          <a:lstStyle/>
          <a:p>
            <a:r>
              <a:rPr lang="en-US" dirty="0"/>
              <a:t>Adult Population</a:t>
            </a:r>
          </a:p>
        </p:txBody>
      </p:sp>
      <p:sp>
        <p:nvSpPr>
          <p:cNvPr id="5" name="Content Placeholder 4">
            <a:extLst>
              <a:ext uri="{FF2B5EF4-FFF2-40B4-BE49-F238E27FC236}">
                <a16:creationId xmlns:a16="http://schemas.microsoft.com/office/drawing/2014/main" id="{6A159B51-8FD7-49E6-A27B-94BB9469F9B2}"/>
              </a:ext>
            </a:extLst>
          </p:cNvPr>
          <p:cNvSpPr>
            <a:spLocks noGrp="1"/>
          </p:cNvSpPr>
          <p:nvPr>
            <p:ph sz="half" idx="2"/>
          </p:nvPr>
        </p:nvSpPr>
        <p:spPr>
          <a:xfrm>
            <a:off x="839788" y="2643809"/>
            <a:ext cx="5157787" cy="3545854"/>
          </a:xfrm>
        </p:spPr>
        <p:txBody>
          <a:bodyPr>
            <a:normAutofit/>
          </a:bodyPr>
          <a:lstStyle/>
          <a:p>
            <a:pPr lvl="1" eaLnBrk="1" hangingPunct="1">
              <a:buFont typeface="Arial" panose="020B0604020202020204" pitchFamily="34" charset="0"/>
              <a:buChar char="•"/>
            </a:pPr>
            <a:r>
              <a:rPr lang="en-US" sz="2000" dirty="0">
                <a:solidFill>
                  <a:srgbClr val="FFFFFF"/>
                </a:solidFill>
                <a:ea typeface="Trajan Pro Bold" charset="0"/>
                <a:cs typeface="Trajan Pro Bold" charset="0"/>
                <a:sym typeface="Trajan Pro Bold" charset="0"/>
              </a:rPr>
              <a:t>Lottery </a:t>
            </a:r>
          </a:p>
          <a:p>
            <a:pPr lvl="1"/>
            <a:r>
              <a:rPr lang="en-US" sz="2000" dirty="0">
                <a:solidFill>
                  <a:srgbClr val="FFFFFF"/>
                </a:solidFill>
                <a:ea typeface="Trajan Pro Bold" charset="0"/>
                <a:cs typeface="Trajan Pro Bold" charset="0"/>
                <a:sym typeface="Trajan Pro Bold" charset="0"/>
              </a:rPr>
              <a:t>Poker / Cards</a:t>
            </a:r>
          </a:p>
          <a:p>
            <a:pPr lvl="1" eaLnBrk="1" hangingPunct="1">
              <a:buFont typeface="Arial" panose="020B0604020202020204" pitchFamily="34" charset="0"/>
              <a:buChar char="•"/>
            </a:pPr>
            <a:r>
              <a:rPr lang="en-US" sz="2000" dirty="0">
                <a:solidFill>
                  <a:srgbClr val="FFFFFF"/>
                </a:solidFill>
                <a:ea typeface="Trajan Pro Bold" charset="0"/>
                <a:cs typeface="Trajan Pro Bold" charset="0"/>
                <a:sym typeface="Trajan Pro Bold" charset="0"/>
              </a:rPr>
              <a:t>Raffles </a:t>
            </a:r>
          </a:p>
          <a:p>
            <a:pPr lvl="1" eaLnBrk="1" hangingPunct="1">
              <a:buFont typeface="Arial" panose="020B0604020202020204" pitchFamily="34" charset="0"/>
              <a:buChar char="•"/>
            </a:pPr>
            <a:r>
              <a:rPr lang="en-US" sz="2000" dirty="0">
                <a:solidFill>
                  <a:srgbClr val="FFFFFF"/>
                </a:solidFill>
                <a:ea typeface="Trajan Pro Bold" charset="0"/>
                <a:cs typeface="Trajan Pro Bold" charset="0"/>
                <a:sym typeface="Trajan Pro Bold" charset="0"/>
              </a:rPr>
              <a:t>Casino Gambling</a:t>
            </a:r>
          </a:p>
          <a:p>
            <a:pPr lvl="1" eaLnBrk="1" hangingPunct="1">
              <a:buFont typeface="Arial" panose="020B0604020202020204" pitchFamily="34" charset="0"/>
              <a:buChar char="•"/>
            </a:pPr>
            <a:r>
              <a:rPr lang="en-US" sz="2000" dirty="0">
                <a:solidFill>
                  <a:srgbClr val="FFFFFF"/>
                </a:solidFill>
                <a:ea typeface="Trajan Pro Bold" charset="0"/>
                <a:cs typeface="Trajan Pro Bold" charset="0"/>
                <a:sym typeface="Trajan Pro Bold" charset="0"/>
              </a:rPr>
              <a:t>Floating Casinos (where available)</a:t>
            </a:r>
          </a:p>
          <a:p>
            <a:pPr lvl="1" eaLnBrk="1" hangingPunct="1">
              <a:buFont typeface="Arial" panose="020B0604020202020204" pitchFamily="34" charset="0"/>
              <a:buChar char="•"/>
            </a:pPr>
            <a:r>
              <a:rPr lang="en-US" sz="2000" dirty="0">
                <a:solidFill>
                  <a:srgbClr val="FFFFFF"/>
                </a:solidFill>
                <a:ea typeface="Trajan Pro Bold" charset="0"/>
                <a:cs typeface="Trajan Pro Bold" charset="0"/>
                <a:sym typeface="Trajan Pro Bold" charset="0"/>
              </a:rPr>
              <a:t>Fantasy Sports</a:t>
            </a:r>
          </a:p>
          <a:p>
            <a:pPr>
              <a:buFont typeface="Wingdings" panose="05000000000000000000" pitchFamily="2" charset="2"/>
              <a:buChar char="Ø"/>
            </a:pPr>
            <a:endParaRPr lang="en-US" sz="2000" dirty="0"/>
          </a:p>
        </p:txBody>
      </p:sp>
      <p:sp>
        <p:nvSpPr>
          <p:cNvPr id="6" name="Text Placeholder 5">
            <a:extLst>
              <a:ext uri="{FF2B5EF4-FFF2-40B4-BE49-F238E27FC236}">
                <a16:creationId xmlns:a16="http://schemas.microsoft.com/office/drawing/2014/main" id="{0CD74EB9-8E08-4E0B-95CC-CB0F699EFD8D}"/>
              </a:ext>
            </a:extLst>
          </p:cNvPr>
          <p:cNvSpPr>
            <a:spLocks noGrp="1"/>
          </p:cNvSpPr>
          <p:nvPr>
            <p:ph type="body" sz="quarter" idx="3"/>
          </p:nvPr>
        </p:nvSpPr>
        <p:spPr/>
        <p:txBody>
          <a:bodyPr/>
          <a:lstStyle/>
          <a:p>
            <a:r>
              <a:rPr lang="en-US" dirty="0"/>
              <a:t>Adolescent Population</a:t>
            </a:r>
          </a:p>
        </p:txBody>
      </p:sp>
      <p:sp>
        <p:nvSpPr>
          <p:cNvPr id="7" name="Content Placeholder 6">
            <a:extLst>
              <a:ext uri="{FF2B5EF4-FFF2-40B4-BE49-F238E27FC236}">
                <a16:creationId xmlns:a16="http://schemas.microsoft.com/office/drawing/2014/main" id="{A5A63D56-BA0D-4330-B2BB-E1F8A8B4C589}"/>
              </a:ext>
            </a:extLst>
          </p:cNvPr>
          <p:cNvSpPr>
            <a:spLocks noGrp="1"/>
          </p:cNvSpPr>
          <p:nvPr>
            <p:ph sz="quarter" idx="4"/>
          </p:nvPr>
        </p:nvSpPr>
        <p:spPr>
          <a:xfrm>
            <a:off x="6172200" y="2643809"/>
            <a:ext cx="5183188" cy="3545854"/>
          </a:xfrm>
        </p:spPr>
        <p:txBody>
          <a:bodyPr>
            <a:normAutofit/>
          </a:bodyPr>
          <a:lstStyle/>
          <a:p>
            <a:pPr lvl="1" eaLnBrk="1" hangingPunct="1">
              <a:buFont typeface="Arial" panose="020B0604020202020204" pitchFamily="34" charset="0"/>
              <a:buChar char="•"/>
            </a:pPr>
            <a:r>
              <a:rPr lang="en-US" sz="2000" dirty="0">
                <a:solidFill>
                  <a:schemeClr val="bg2"/>
                </a:solidFill>
                <a:ea typeface="Trajan Pro Bold" charset="0"/>
                <a:cs typeface="Trajan Pro Bold" charset="0"/>
                <a:sym typeface="Trajan Pro Bold" charset="0"/>
              </a:rPr>
              <a:t>Games of skill </a:t>
            </a:r>
          </a:p>
          <a:p>
            <a:pPr lvl="2"/>
            <a:r>
              <a:rPr lang="en-US" sz="1600" dirty="0">
                <a:solidFill>
                  <a:schemeClr val="bg2"/>
                </a:solidFill>
                <a:ea typeface="Trajan Pro Bold" charset="0"/>
                <a:cs typeface="Trajan Pro Bold" charset="0"/>
                <a:sym typeface="Trajan Pro Bold" charset="0"/>
              </a:rPr>
              <a:t>(pool, bowling, basketball, golf)</a:t>
            </a:r>
          </a:p>
          <a:p>
            <a:pPr lvl="1"/>
            <a:r>
              <a:rPr lang="en-US" sz="2000" dirty="0">
                <a:solidFill>
                  <a:schemeClr val="bg2"/>
                </a:solidFill>
                <a:ea typeface="Trajan Pro Bold" charset="0"/>
                <a:cs typeface="Trajan Pro Bold" charset="0"/>
                <a:sym typeface="Trajan Pro Bold" charset="0"/>
              </a:rPr>
              <a:t>Video Games</a:t>
            </a:r>
          </a:p>
          <a:p>
            <a:pPr lvl="1" eaLnBrk="1" hangingPunct="1">
              <a:buFont typeface="Arial" panose="020B0604020202020204" pitchFamily="34" charset="0"/>
              <a:buChar char="•"/>
            </a:pPr>
            <a:r>
              <a:rPr lang="en-US" sz="2000" dirty="0">
                <a:solidFill>
                  <a:schemeClr val="bg2"/>
                </a:solidFill>
                <a:ea typeface="Trajan Pro Bold" charset="0"/>
                <a:cs typeface="Trajan Pro Bold" charset="0"/>
                <a:sym typeface="Trajan Pro Bold" charset="0"/>
              </a:rPr>
              <a:t>Raffles</a:t>
            </a:r>
          </a:p>
          <a:p>
            <a:pPr lvl="1" eaLnBrk="1" hangingPunct="1">
              <a:buFont typeface="Arial" panose="020B0604020202020204" pitchFamily="34" charset="0"/>
              <a:buChar char="•"/>
            </a:pPr>
            <a:r>
              <a:rPr lang="en-US" sz="2000" dirty="0">
                <a:solidFill>
                  <a:schemeClr val="bg2"/>
                </a:solidFill>
                <a:ea typeface="Trajan Pro Bold" charset="0"/>
                <a:cs typeface="Trajan Pro Bold" charset="0"/>
                <a:sym typeface="Trajan Pro Bold" charset="0"/>
              </a:rPr>
              <a:t>Sports</a:t>
            </a:r>
          </a:p>
          <a:p>
            <a:pPr lvl="1" eaLnBrk="1" hangingPunct="1">
              <a:buFont typeface="Arial" panose="020B0604020202020204" pitchFamily="34" charset="0"/>
              <a:buChar char="•"/>
            </a:pPr>
            <a:r>
              <a:rPr lang="en-US" sz="2000" dirty="0">
                <a:solidFill>
                  <a:schemeClr val="bg2"/>
                </a:solidFill>
                <a:ea typeface="Trajan Pro Bold" charset="0"/>
                <a:cs typeface="Trajan Pro Bold" charset="0"/>
                <a:sym typeface="Trajan Pro Bold" charset="0"/>
              </a:rPr>
              <a:t>Charitable Games</a:t>
            </a:r>
          </a:p>
          <a:p>
            <a:pPr lvl="1" eaLnBrk="1" hangingPunct="1">
              <a:buFont typeface="Arial" panose="020B0604020202020204" pitchFamily="34" charset="0"/>
              <a:buChar char="•"/>
            </a:pPr>
            <a:r>
              <a:rPr lang="en-US" sz="2000" dirty="0">
                <a:solidFill>
                  <a:schemeClr val="bg2"/>
                </a:solidFill>
                <a:ea typeface="Trajan Pro Bold" charset="0"/>
                <a:cs typeface="Trajan Pro Bold" charset="0"/>
                <a:sym typeface="Trajan Pro Bold" charset="0"/>
              </a:rPr>
              <a:t>Cards</a:t>
            </a:r>
          </a:p>
          <a:p>
            <a:pPr lvl="1" eaLnBrk="1" hangingPunct="1">
              <a:buFont typeface="Arial" panose="020B0604020202020204" pitchFamily="34" charset="0"/>
              <a:buChar char="•"/>
            </a:pPr>
            <a:r>
              <a:rPr lang="en-US" sz="2000" dirty="0">
                <a:solidFill>
                  <a:schemeClr val="bg2"/>
                </a:solidFill>
                <a:ea typeface="Trajan Pro Bold" charset="0"/>
                <a:cs typeface="Trajan Pro Bold" charset="0"/>
                <a:sym typeface="Trajan Pro Bold" charset="0"/>
              </a:rPr>
              <a:t>Dice</a:t>
            </a:r>
          </a:p>
          <a:p>
            <a:endParaRPr lang="en-US" sz="2000" dirty="0"/>
          </a:p>
        </p:txBody>
      </p:sp>
    </p:spTree>
    <p:extLst>
      <p:ext uri="{BB962C8B-B14F-4D97-AF65-F5344CB8AC3E}">
        <p14:creationId xmlns:p14="http://schemas.microsoft.com/office/powerpoint/2010/main" val="4139008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F4B56E-EEC1-4716-A04E-358F7566CCB6}"/>
              </a:ext>
            </a:extLst>
          </p:cNvPr>
          <p:cNvSpPr>
            <a:spLocks noGrp="1"/>
          </p:cNvSpPr>
          <p:nvPr>
            <p:ph type="title"/>
          </p:nvPr>
        </p:nvSpPr>
        <p:spPr/>
        <p:txBody>
          <a:bodyPr/>
          <a:lstStyle/>
          <a:p>
            <a:r>
              <a:rPr lang="en-US" dirty="0"/>
              <a:t>Primary Problem Gambling Issue (By Gender)</a:t>
            </a:r>
          </a:p>
        </p:txBody>
      </p:sp>
      <p:pic>
        <p:nvPicPr>
          <p:cNvPr id="10" name="Content Placeholder 9">
            <a:extLst>
              <a:ext uri="{FF2B5EF4-FFF2-40B4-BE49-F238E27FC236}">
                <a16:creationId xmlns:a16="http://schemas.microsoft.com/office/drawing/2014/main" id="{EF07D6A0-F80D-497D-87C6-9675B179E66E}"/>
              </a:ext>
            </a:extLst>
          </p:cNvPr>
          <p:cNvPicPr>
            <a:picLocks noGrp="1" noChangeAspect="1"/>
          </p:cNvPicPr>
          <p:nvPr>
            <p:ph sz="half" idx="1"/>
          </p:nvPr>
        </p:nvPicPr>
        <p:blipFill rotWithShape="1">
          <a:blip r:embed="rId3">
            <a:duotone>
              <a:schemeClr val="accent5">
                <a:shade val="45000"/>
                <a:satMod val="135000"/>
              </a:schemeClr>
              <a:prstClr val="white"/>
            </a:duotone>
          </a:blip>
          <a:srcRect r="2678" b="2600"/>
          <a:stretch/>
        </p:blipFill>
        <p:spPr>
          <a:xfrm>
            <a:off x="557487" y="1874595"/>
            <a:ext cx="7393818" cy="3530950"/>
          </a:xfrm>
          <a:prstGeom prst="rect">
            <a:avLst/>
          </a:prstGeom>
          <a:ln w="127000" cap="sq">
            <a:solidFill>
              <a:srgbClr val="D86018"/>
            </a:solidFill>
            <a:miter lim="800000"/>
          </a:ln>
          <a:effectLst>
            <a:outerShdw blurRad="57150" dist="50800" dir="2700000" algn="tl" rotWithShape="0">
              <a:srgbClr val="000000">
                <a:alpha val="40000"/>
              </a:srgbClr>
            </a:outerShdw>
          </a:effectLst>
        </p:spPr>
      </p:pic>
      <p:sp>
        <p:nvSpPr>
          <p:cNvPr id="11" name="Content Placeholder 10">
            <a:extLst>
              <a:ext uri="{FF2B5EF4-FFF2-40B4-BE49-F238E27FC236}">
                <a16:creationId xmlns:a16="http://schemas.microsoft.com/office/drawing/2014/main" id="{2B2E6EC2-C9D8-47FA-BCA4-7BDA028917E5}"/>
              </a:ext>
            </a:extLst>
          </p:cNvPr>
          <p:cNvSpPr>
            <a:spLocks noGrp="1"/>
          </p:cNvSpPr>
          <p:nvPr>
            <p:ph sz="half" idx="2"/>
          </p:nvPr>
        </p:nvSpPr>
        <p:spPr>
          <a:xfrm>
            <a:off x="8327167" y="2777953"/>
            <a:ext cx="3779108" cy="1724233"/>
          </a:xfrm>
        </p:spPr>
        <p:txBody>
          <a:bodyPr>
            <a:normAutofit/>
          </a:bodyPr>
          <a:lstStyle/>
          <a:p>
            <a:pPr marL="0" indent="0">
              <a:buNone/>
            </a:pPr>
            <a:r>
              <a:rPr lang="en-US" sz="1800" dirty="0"/>
              <a:t>Florida Council on Compulsive Gambling (2013)</a:t>
            </a:r>
          </a:p>
          <a:p>
            <a:pPr lvl="1"/>
            <a:r>
              <a:rPr lang="en-US" sz="1600" dirty="0"/>
              <a:t>Based upon 1,945 help calls regarding the caller’s primary gambling problem. </a:t>
            </a:r>
          </a:p>
          <a:p>
            <a:endParaRPr lang="en-US" sz="1800" dirty="0"/>
          </a:p>
        </p:txBody>
      </p:sp>
    </p:spTree>
    <p:extLst>
      <p:ext uri="{BB962C8B-B14F-4D97-AF65-F5344CB8AC3E}">
        <p14:creationId xmlns:p14="http://schemas.microsoft.com/office/powerpoint/2010/main" val="4239377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National Prevalence </a:t>
            </a:r>
            <a:br>
              <a:rPr lang="en-US" sz="5400" dirty="0">
                <a:solidFill>
                  <a:schemeClr val="tx1"/>
                </a:solidFill>
              </a:rPr>
            </a:br>
            <a:r>
              <a:rPr lang="en-US" sz="5400" dirty="0">
                <a:solidFill>
                  <a:schemeClr val="tx1"/>
                </a:solidFill>
              </a:rPr>
              <a:t>of </a:t>
            </a:r>
            <a:br>
              <a:rPr lang="en-US" sz="5400" dirty="0">
                <a:solidFill>
                  <a:schemeClr val="tx1"/>
                </a:solidFill>
              </a:rPr>
            </a:br>
            <a:r>
              <a:rPr lang="en-US" sz="5400" dirty="0">
                <a:solidFill>
                  <a:schemeClr val="tx1"/>
                </a:solidFill>
              </a:rPr>
              <a:t>Gambling Issues</a:t>
            </a:r>
          </a:p>
        </p:txBody>
      </p:sp>
    </p:spTree>
    <p:extLst>
      <p:ext uri="{BB962C8B-B14F-4D97-AF65-F5344CB8AC3E}">
        <p14:creationId xmlns:p14="http://schemas.microsoft.com/office/powerpoint/2010/main" val="235416436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9384-3F75-4B3A-A1B0-D849791B529A}"/>
              </a:ext>
            </a:extLst>
          </p:cNvPr>
          <p:cNvSpPr>
            <a:spLocks noGrp="1"/>
          </p:cNvSpPr>
          <p:nvPr>
            <p:ph type="title"/>
          </p:nvPr>
        </p:nvSpPr>
        <p:spPr/>
        <p:txBody>
          <a:bodyPr/>
          <a:lstStyle/>
          <a:p>
            <a:r>
              <a:rPr lang="en-US" dirty="0"/>
              <a:t>Understanding Prevalence</a:t>
            </a:r>
          </a:p>
        </p:txBody>
      </p:sp>
      <p:sp>
        <p:nvSpPr>
          <p:cNvPr id="3" name="Content Placeholder 2">
            <a:extLst>
              <a:ext uri="{FF2B5EF4-FFF2-40B4-BE49-F238E27FC236}">
                <a16:creationId xmlns:a16="http://schemas.microsoft.com/office/drawing/2014/main" id="{0123A4CE-01DD-49A3-B87E-5AC47D894EAE}"/>
              </a:ext>
            </a:extLst>
          </p:cNvPr>
          <p:cNvSpPr>
            <a:spLocks noGrp="1"/>
          </p:cNvSpPr>
          <p:nvPr>
            <p:ph idx="1"/>
          </p:nvPr>
        </p:nvSpPr>
        <p:spPr>
          <a:xfrm>
            <a:off x="838200" y="1825625"/>
            <a:ext cx="7610475" cy="4351338"/>
          </a:xfrm>
        </p:spPr>
        <p:txBody>
          <a:bodyPr/>
          <a:lstStyle/>
          <a:p>
            <a:r>
              <a:rPr lang="en-US" dirty="0"/>
              <a:t>Gambling opportunities in the United States continue to increase year to year (Horvath &amp; Papp, 2012)</a:t>
            </a:r>
          </a:p>
          <a:p>
            <a:endParaRPr lang="en-US" dirty="0"/>
          </a:p>
          <a:p>
            <a:r>
              <a:rPr lang="en-US" dirty="0"/>
              <a:t>The two primary sources of measuring Gambling Disorder prevalence are the:</a:t>
            </a:r>
          </a:p>
          <a:p>
            <a:pPr lvl="1"/>
            <a:r>
              <a:rPr lang="en-US" dirty="0"/>
              <a:t>South Oaks Gambling Screen (SOGS)</a:t>
            </a:r>
          </a:p>
          <a:p>
            <a:pPr lvl="1"/>
            <a:r>
              <a:rPr lang="en-US" dirty="0"/>
              <a:t>Diagnostic &amp; Statistical Manual of Mental Disorders, 5</a:t>
            </a:r>
            <a:r>
              <a:rPr lang="en-US" baseline="30000" dirty="0"/>
              <a:t>th</a:t>
            </a:r>
            <a:r>
              <a:rPr lang="en-US" dirty="0"/>
              <a:t> Edition (DSM-5)</a:t>
            </a:r>
          </a:p>
        </p:txBody>
      </p:sp>
      <p:pic>
        <p:nvPicPr>
          <p:cNvPr id="5" name="Picture 4">
            <a:extLst>
              <a:ext uri="{FF2B5EF4-FFF2-40B4-BE49-F238E27FC236}">
                <a16:creationId xmlns:a16="http://schemas.microsoft.com/office/drawing/2014/main" id="{E6B2FA6F-676A-4A9E-B8FC-D540B4DFA092}"/>
              </a:ext>
            </a:extLst>
          </p:cNvPr>
          <p:cNvPicPr>
            <a:picLocks noChangeAspect="1"/>
          </p:cNvPicPr>
          <p:nvPr/>
        </p:nvPicPr>
        <p:blipFill>
          <a:blip r:embed="rId3"/>
          <a:stretch>
            <a:fillRect/>
          </a:stretch>
        </p:blipFill>
        <p:spPr>
          <a:xfrm>
            <a:off x="8733183" y="1414462"/>
            <a:ext cx="2895600" cy="40290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19419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C032-D4EA-4BDB-8D64-33D997E592CD}"/>
              </a:ext>
            </a:extLst>
          </p:cNvPr>
          <p:cNvSpPr>
            <a:spLocks noGrp="1"/>
          </p:cNvSpPr>
          <p:nvPr>
            <p:ph type="title"/>
          </p:nvPr>
        </p:nvSpPr>
        <p:spPr/>
        <p:txBody>
          <a:bodyPr/>
          <a:lstStyle/>
          <a:p>
            <a:r>
              <a:rPr lang="en-US" dirty="0"/>
              <a:t>Problem vs. Pathological</a:t>
            </a:r>
          </a:p>
        </p:txBody>
      </p:sp>
      <p:sp>
        <p:nvSpPr>
          <p:cNvPr id="3" name="Content Placeholder 2">
            <a:extLst>
              <a:ext uri="{FF2B5EF4-FFF2-40B4-BE49-F238E27FC236}">
                <a16:creationId xmlns:a16="http://schemas.microsoft.com/office/drawing/2014/main" id="{DFEC1E88-8CE7-4DDF-B387-EC72DB454464}"/>
              </a:ext>
            </a:extLst>
          </p:cNvPr>
          <p:cNvSpPr>
            <a:spLocks noGrp="1"/>
          </p:cNvSpPr>
          <p:nvPr>
            <p:ph idx="1"/>
          </p:nvPr>
        </p:nvSpPr>
        <p:spPr>
          <a:xfrm>
            <a:off x="838200" y="1825625"/>
            <a:ext cx="7505700" cy="4351338"/>
          </a:xfrm>
        </p:spPr>
        <p:txBody>
          <a:bodyPr>
            <a:normAutofit lnSpcReduction="10000"/>
          </a:bodyPr>
          <a:lstStyle/>
          <a:p>
            <a:r>
              <a:rPr lang="en-US" dirty="0"/>
              <a:t>Using the phrase pathological gambling connects with the original name of the DSM diagnosis as an “Impulse Control Disorder”</a:t>
            </a:r>
          </a:p>
          <a:p>
            <a:pPr lvl="1"/>
            <a:r>
              <a:rPr lang="en-US" dirty="0"/>
              <a:t>This term is now used to state the patterns of gambling behavior led to a diagnosable problem</a:t>
            </a:r>
          </a:p>
          <a:p>
            <a:endParaRPr lang="en-US" dirty="0"/>
          </a:p>
          <a:p>
            <a:r>
              <a:rPr lang="en-US" dirty="0"/>
              <a:t>The term problem gambling does not necessarily indicate diagnosability.</a:t>
            </a:r>
          </a:p>
          <a:p>
            <a:pPr lvl="1"/>
            <a:r>
              <a:rPr lang="en-US" dirty="0"/>
              <a:t>It does indicate the patterns of behavior lead to noticeable impairment which could lead to a diagnosable concern if left unchecked</a:t>
            </a:r>
          </a:p>
        </p:txBody>
      </p:sp>
      <p:pic>
        <p:nvPicPr>
          <p:cNvPr id="5" name="Picture 4">
            <a:extLst>
              <a:ext uri="{FF2B5EF4-FFF2-40B4-BE49-F238E27FC236}">
                <a16:creationId xmlns:a16="http://schemas.microsoft.com/office/drawing/2014/main" id="{41C3F2C8-F55A-43B6-9FAD-F688CF5DCF9D}"/>
              </a:ext>
            </a:extLst>
          </p:cNvPr>
          <p:cNvPicPr>
            <a:picLocks noChangeAspect="1"/>
          </p:cNvPicPr>
          <p:nvPr/>
        </p:nvPicPr>
        <p:blipFill>
          <a:blip r:embed="rId3"/>
          <a:stretch>
            <a:fillRect/>
          </a:stretch>
        </p:blipFill>
        <p:spPr>
          <a:xfrm>
            <a:off x="8896350" y="1620078"/>
            <a:ext cx="3024108" cy="409492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9092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C032-D4EA-4BDB-8D64-33D997E592CD}"/>
              </a:ext>
            </a:extLst>
          </p:cNvPr>
          <p:cNvSpPr>
            <a:spLocks noGrp="1"/>
          </p:cNvSpPr>
          <p:nvPr>
            <p:ph type="title"/>
          </p:nvPr>
        </p:nvSpPr>
        <p:spPr/>
        <p:txBody>
          <a:bodyPr/>
          <a:lstStyle/>
          <a:p>
            <a:r>
              <a:rPr lang="en-US" dirty="0"/>
              <a:t>Problem vs. Pathological</a:t>
            </a:r>
          </a:p>
        </p:txBody>
      </p:sp>
      <p:sp>
        <p:nvSpPr>
          <p:cNvPr id="3" name="Content Placeholder 2">
            <a:extLst>
              <a:ext uri="{FF2B5EF4-FFF2-40B4-BE49-F238E27FC236}">
                <a16:creationId xmlns:a16="http://schemas.microsoft.com/office/drawing/2014/main" id="{DFEC1E88-8CE7-4DDF-B387-EC72DB454464}"/>
              </a:ext>
            </a:extLst>
          </p:cNvPr>
          <p:cNvSpPr>
            <a:spLocks noGrp="1"/>
          </p:cNvSpPr>
          <p:nvPr>
            <p:ph idx="1"/>
          </p:nvPr>
        </p:nvSpPr>
        <p:spPr>
          <a:xfrm>
            <a:off x="838200" y="3770616"/>
            <a:ext cx="7505700" cy="2406346"/>
          </a:xfrm>
        </p:spPr>
        <p:txBody>
          <a:bodyPr>
            <a:normAutofit fontScale="92500" lnSpcReduction="20000"/>
          </a:bodyPr>
          <a:lstStyle/>
          <a:p>
            <a:r>
              <a:rPr lang="en-US" dirty="0"/>
              <a:t>Problem Gambling</a:t>
            </a:r>
          </a:p>
          <a:p>
            <a:pPr lvl="1"/>
            <a:r>
              <a:rPr lang="en-US" dirty="0"/>
              <a:t>DSM-5: Client has 2-3 confirmed criteria</a:t>
            </a:r>
          </a:p>
          <a:p>
            <a:pPr lvl="1"/>
            <a:r>
              <a:rPr lang="en-US" dirty="0"/>
              <a:t>SOGS: Client is approaching 3 confirmed symptoms</a:t>
            </a:r>
          </a:p>
          <a:p>
            <a:pPr lvl="1"/>
            <a:endParaRPr lang="en-US" dirty="0"/>
          </a:p>
          <a:p>
            <a:r>
              <a:rPr lang="en-US" dirty="0"/>
              <a:t>Pathological Gambling</a:t>
            </a:r>
          </a:p>
          <a:p>
            <a:pPr lvl="1"/>
            <a:r>
              <a:rPr lang="en-US" dirty="0"/>
              <a:t>DSM-5: Client has 4+ confirmed criteria</a:t>
            </a:r>
          </a:p>
          <a:p>
            <a:pPr lvl="1"/>
            <a:r>
              <a:rPr lang="en-US" dirty="0"/>
              <a:t>SOGS: Client has 4+ confirmed symptoms</a:t>
            </a:r>
          </a:p>
        </p:txBody>
      </p:sp>
      <p:pic>
        <p:nvPicPr>
          <p:cNvPr id="5" name="Picture 4">
            <a:extLst>
              <a:ext uri="{FF2B5EF4-FFF2-40B4-BE49-F238E27FC236}">
                <a16:creationId xmlns:a16="http://schemas.microsoft.com/office/drawing/2014/main" id="{41C3F2C8-F55A-43B6-9FAD-F688CF5DCF9D}"/>
              </a:ext>
            </a:extLst>
          </p:cNvPr>
          <p:cNvPicPr>
            <a:picLocks noChangeAspect="1"/>
          </p:cNvPicPr>
          <p:nvPr/>
        </p:nvPicPr>
        <p:blipFill>
          <a:blip r:embed="rId3"/>
          <a:stretch>
            <a:fillRect/>
          </a:stretch>
        </p:blipFill>
        <p:spPr>
          <a:xfrm>
            <a:off x="8896350" y="1620078"/>
            <a:ext cx="3024108" cy="409492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B9BC9DE3-5711-4B3C-ADBB-C7A1F400C762}"/>
              </a:ext>
            </a:extLst>
          </p:cNvPr>
          <p:cNvSpPr/>
          <p:nvPr/>
        </p:nvSpPr>
        <p:spPr>
          <a:xfrm>
            <a:off x="4847102" y="1825913"/>
            <a:ext cx="2497800" cy="1446550"/>
          </a:xfrm>
          <a:prstGeom prst="rect">
            <a:avLst/>
          </a:prstGeom>
          <a:noFill/>
        </p:spPr>
        <p:txBody>
          <a:bodyPr wrap="none" lIns="91440" tIns="45720" rIns="91440" bIns="45720">
            <a:spAutoFit/>
          </a:body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2-3%</a:t>
            </a:r>
          </a:p>
        </p:txBody>
      </p:sp>
    </p:spTree>
    <p:extLst>
      <p:ext uri="{BB962C8B-B14F-4D97-AF65-F5344CB8AC3E}">
        <p14:creationId xmlns:p14="http://schemas.microsoft.com/office/powerpoint/2010/main" val="793355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DAFD-63BB-4F88-B4F4-BFED6F8AA331}"/>
              </a:ext>
            </a:extLst>
          </p:cNvPr>
          <p:cNvSpPr>
            <a:spLocks noGrp="1"/>
          </p:cNvSpPr>
          <p:nvPr>
            <p:ph type="title"/>
          </p:nvPr>
        </p:nvSpPr>
        <p:spPr/>
        <p:txBody>
          <a:bodyPr/>
          <a:lstStyle/>
          <a:p>
            <a:r>
              <a:rPr lang="en-US" dirty="0"/>
              <a:t>National Trends</a:t>
            </a:r>
          </a:p>
        </p:txBody>
      </p:sp>
      <p:pic>
        <p:nvPicPr>
          <p:cNvPr id="7" name="Content Placeholder 6">
            <a:extLst>
              <a:ext uri="{FF2B5EF4-FFF2-40B4-BE49-F238E27FC236}">
                <a16:creationId xmlns:a16="http://schemas.microsoft.com/office/drawing/2014/main" id="{4AA473EB-759D-4215-9F48-E1272202FE4F}"/>
              </a:ext>
            </a:extLst>
          </p:cNvPr>
          <p:cNvPicPr>
            <a:picLocks noGrp="1" noChangeAspect="1"/>
          </p:cNvPicPr>
          <p:nvPr>
            <p:ph sz="half" idx="1"/>
          </p:nvPr>
        </p:nvPicPr>
        <p:blipFill>
          <a:blip r:embed="rId3"/>
          <a:stretch>
            <a:fillRect/>
          </a:stretch>
        </p:blipFill>
        <p:spPr>
          <a:xfrm>
            <a:off x="626328" y="1752600"/>
            <a:ext cx="5679222" cy="413506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9" name="Content Placeholder 8">
            <a:extLst>
              <a:ext uri="{FF2B5EF4-FFF2-40B4-BE49-F238E27FC236}">
                <a16:creationId xmlns:a16="http://schemas.microsoft.com/office/drawing/2014/main" id="{3B6472ED-54C5-4427-BAEE-7A969014F772}"/>
              </a:ext>
            </a:extLst>
          </p:cNvPr>
          <p:cNvPicPr>
            <a:picLocks noGrp="1" noChangeAspect="1"/>
          </p:cNvPicPr>
          <p:nvPr>
            <p:ph sz="half" idx="2"/>
          </p:nvPr>
        </p:nvPicPr>
        <p:blipFill>
          <a:blip r:embed="rId4"/>
          <a:stretch>
            <a:fillRect/>
          </a:stretch>
        </p:blipFill>
        <p:spPr>
          <a:xfrm>
            <a:off x="6457950" y="1752600"/>
            <a:ext cx="5181600" cy="413506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653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97A67E-0921-49DD-A7FC-2EA06FAEA27C}"/>
              </a:ext>
            </a:extLst>
          </p:cNvPr>
          <p:cNvSpPr>
            <a:spLocks noGrp="1"/>
          </p:cNvSpPr>
          <p:nvPr>
            <p:ph type="title"/>
          </p:nvPr>
        </p:nvSpPr>
        <p:spPr/>
        <p:txBody>
          <a:bodyPr/>
          <a:lstStyle/>
          <a:p>
            <a:r>
              <a:rPr lang="en-US" dirty="0"/>
              <a:t>ADG Programs &amp; Services</a:t>
            </a:r>
          </a:p>
        </p:txBody>
      </p:sp>
      <p:sp>
        <p:nvSpPr>
          <p:cNvPr id="8" name="Content Placeholder 7">
            <a:extLst>
              <a:ext uri="{FF2B5EF4-FFF2-40B4-BE49-F238E27FC236}">
                <a16:creationId xmlns:a16="http://schemas.microsoft.com/office/drawing/2014/main" id="{3D5A8FA6-482E-474A-9DDD-8C42FB4696A2}"/>
              </a:ext>
            </a:extLst>
          </p:cNvPr>
          <p:cNvSpPr>
            <a:spLocks noGrp="1"/>
          </p:cNvSpPr>
          <p:nvPr>
            <p:ph idx="1"/>
          </p:nvPr>
        </p:nvSpPr>
        <p:spPr>
          <a:xfrm>
            <a:off x="838200" y="3668989"/>
            <a:ext cx="10515600" cy="2507973"/>
          </a:xfrm>
        </p:spPr>
        <p:txBody>
          <a:bodyPr>
            <a:normAutofit lnSpcReduction="10000"/>
          </a:bodyPr>
          <a:lstStyle/>
          <a:p>
            <a:pPr>
              <a:buFont typeface="Wingdings" panose="05000000000000000000" pitchFamily="2" charset="2"/>
              <a:buChar char="ü"/>
            </a:pPr>
            <a:r>
              <a:rPr lang="en-US" sz="2400" dirty="0"/>
              <a:t> Operates the 24/7 Helpline for Problem Gambling in the state of Arizona</a:t>
            </a:r>
          </a:p>
          <a:p>
            <a:pPr>
              <a:buFont typeface="Wingdings" panose="05000000000000000000" pitchFamily="2" charset="2"/>
              <a:buChar char="ü"/>
            </a:pPr>
            <a:r>
              <a:rPr lang="en-US" sz="2400" dirty="0"/>
              <a:t> Manages Self-Exclusion from gambling locations across the state</a:t>
            </a:r>
          </a:p>
          <a:p>
            <a:pPr>
              <a:buFont typeface="Wingdings" panose="05000000000000000000" pitchFamily="2" charset="2"/>
              <a:buChar char="ü"/>
            </a:pPr>
            <a:r>
              <a:rPr lang="en-US" sz="2400" dirty="0"/>
              <a:t> Organizes the Tribal &amp; State Funded Treatment Program for problem gambling</a:t>
            </a:r>
          </a:p>
          <a:p>
            <a:pPr>
              <a:buFont typeface="Wingdings" panose="05000000000000000000" pitchFamily="2" charset="2"/>
              <a:buChar char="ü"/>
            </a:pPr>
            <a:r>
              <a:rPr lang="en-US" sz="2400" dirty="0"/>
              <a:t> Offers training for treatment providers </a:t>
            </a:r>
          </a:p>
          <a:p>
            <a:pPr>
              <a:buFont typeface="Wingdings" panose="05000000000000000000" pitchFamily="2" charset="2"/>
              <a:buChar char="ü"/>
            </a:pPr>
            <a:r>
              <a:rPr lang="en-US" sz="2400" dirty="0"/>
              <a:t> Conducts outreach efforts to expand awareness of gambling issues</a:t>
            </a:r>
          </a:p>
          <a:p>
            <a:pPr>
              <a:buFont typeface="Wingdings" panose="05000000000000000000" pitchFamily="2" charset="2"/>
              <a:buChar char="ü"/>
            </a:pPr>
            <a:r>
              <a:rPr lang="en-US" sz="2400" dirty="0"/>
              <a:t> Implements funds for Prevention of At-Risk Populations across Arizona</a:t>
            </a:r>
          </a:p>
        </p:txBody>
      </p:sp>
      <p:pic>
        <p:nvPicPr>
          <p:cNvPr id="10" name="Picture 9" descr="A picture containing drawing&#10;&#10;Description automatically generated">
            <a:extLst>
              <a:ext uri="{FF2B5EF4-FFF2-40B4-BE49-F238E27FC236}">
                <a16:creationId xmlns:a16="http://schemas.microsoft.com/office/drawing/2014/main" id="{49C89338-BF56-4B66-8352-06645ED02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928" y="1778325"/>
            <a:ext cx="5256143" cy="155564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4958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Describing Gambling</a:t>
            </a:r>
            <a:br>
              <a:rPr lang="en-US" sz="5400" dirty="0">
                <a:solidFill>
                  <a:schemeClr val="tx1"/>
                </a:solidFill>
              </a:rPr>
            </a:br>
            <a:r>
              <a:rPr lang="en-US" sz="5400" dirty="0">
                <a:solidFill>
                  <a:schemeClr val="tx1"/>
                </a:solidFill>
              </a:rPr>
              <a:t>Disorder</a:t>
            </a:r>
          </a:p>
        </p:txBody>
      </p:sp>
    </p:spTree>
    <p:extLst>
      <p:ext uri="{BB962C8B-B14F-4D97-AF65-F5344CB8AC3E}">
        <p14:creationId xmlns:p14="http://schemas.microsoft.com/office/powerpoint/2010/main" val="472689563"/>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4533-88B7-4B52-AEDD-36F7CD34A228}"/>
              </a:ext>
            </a:extLst>
          </p:cNvPr>
          <p:cNvSpPr>
            <a:spLocks noGrp="1"/>
          </p:cNvSpPr>
          <p:nvPr>
            <p:ph type="title"/>
          </p:nvPr>
        </p:nvSpPr>
        <p:spPr/>
        <p:txBody>
          <a:bodyPr/>
          <a:lstStyle/>
          <a:p>
            <a:r>
              <a:rPr lang="en-US" dirty="0"/>
              <a:t>Understanding Addiction Issues</a:t>
            </a:r>
          </a:p>
        </p:txBody>
      </p:sp>
      <p:sp>
        <p:nvSpPr>
          <p:cNvPr id="4" name="Content Placeholder 3">
            <a:extLst>
              <a:ext uri="{FF2B5EF4-FFF2-40B4-BE49-F238E27FC236}">
                <a16:creationId xmlns:a16="http://schemas.microsoft.com/office/drawing/2014/main" id="{639C98E9-CFBE-44A9-9EF6-B575AE649257}"/>
              </a:ext>
            </a:extLst>
          </p:cNvPr>
          <p:cNvSpPr>
            <a:spLocks noGrp="1"/>
          </p:cNvSpPr>
          <p:nvPr>
            <p:ph sz="half" idx="1"/>
          </p:nvPr>
        </p:nvSpPr>
        <p:spPr/>
        <p:txBody>
          <a:bodyPr>
            <a:normAutofit/>
          </a:bodyPr>
          <a:lstStyle/>
          <a:p>
            <a:r>
              <a:rPr lang="en-US" dirty="0"/>
              <a:t>Components Model of Addiction (Griffiths, 2005)</a:t>
            </a:r>
          </a:p>
          <a:p>
            <a:endParaRPr lang="en-US" dirty="0"/>
          </a:p>
          <a:p>
            <a:pPr lvl="1"/>
            <a:r>
              <a:rPr lang="en-US" sz="2000" dirty="0"/>
              <a:t>Addiction variables are used to create diagnostic criteria and list the symptoms of the problem</a:t>
            </a:r>
          </a:p>
          <a:p>
            <a:pPr lvl="1"/>
            <a:r>
              <a:rPr lang="en-US" sz="2000" dirty="0"/>
              <a:t>Model used to describe addiction for problems which do not involve ingestion of a drug.</a:t>
            </a:r>
          </a:p>
          <a:p>
            <a:pPr lvl="1"/>
            <a:r>
              <a:rPr lang="en-US" sz="2000" dirty="0"/>
              <a:t>Education on each component can be useful to better identify the reach of each addiction in a person’s life</a:t>
            </a:r>
          </a:p>
          <a:p>
            <a:endParaRPr lang="en-US" dirty="0"/>
          </a:p>
        </p:txBody>
      </p:sp>
      <p:graphicFrame>
        <p:nvGraphicFramePr>
          <p:cNvPr id="7" name="Content Placeholder 6">
            <a:extLst>
              <a:ext uri="{FF2B5EF4-FFF2-40B4-BE49-F238E27FC236}">
                <a16:creationId xmlns:a16="http://schemas.microsoft.com/office/drawing/2014/main" id="{D5D4ED75-605F-4589-8460-9E728729C887}"/>
              </a:ext>
            </a:extLst>
          </p:cNvPr>
          <p:cNvGraphicFramePr>
            <a:graphicFrameLocks noGrp="1"/>
          </p:cNvGraphicFramePr>
          <p:nvPr>
            <p:ph sz="half" idx="2"/>
            <p:extLst>
              <p:ext uri="{D42A27DB-BD31-4B8C-83A1-F6EECF244321}">
                <p14:modId xmlns:p14="http://schemas.microsoft.com/office/powerpoint/2010/main" val="3469294783"/>
              </p:ext>
            </p:extLst>
          </p:nvPr>
        </p:nvGraphicFramePr>
        <p:xfrm>
          <a:off x="6172202" y="162560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204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6F10-1AE7-4546-BA07-0591A6CC7CC8}"/>
              </a:ext>
            </a:extLst>
          </p:cNvPr>
          <p:cNvSpPr>
            <a:spLocks noGrp="1"/>
          </p:cNvSpPr>
          <p:nvPr>
            <p:ph type="title"/>
          </p:nvPr>
        </p:nvSpPr>
        <p:spPr/>
        <p:txBody>
          <a:bodyPr/>
          <a:lstStyle/>
          <a:p>
            <a:r>
              <a:rPr lang="en-US" dirty="0"/>
              <a:t>History of the Issue: DSM-III</a:t>
            </a:r>
          </a:p>
        </p:txBody>
      </p:sp>
      <p:sp>
        <p:nvSpPr>
          <p:cNvPr id="5" name="Content Placeholder 4">
            <a:extLst>
              <a:ext uri="{FF2B5EF4-FFF2-40B4-BE49-F238E27FC236}">
                <a16:creationId xmlns:a16="http://schemas.microsoft.com/office/drawing/2014/main" id="{52C4B763-9E3E-4447-AFE1-825DBBC42B50}"/>
              </a:ext>
            </a:extLst>
          </p:cNvPr>
          <p:cNvSpPr>
            <a:spLocks noGrp="1"/>
          </p:cNvSpPr>
          <p:nvPr>
            <p:ph idx="1"/>
          </p:nvPr>
        </p:nvSpPr>
        <p:spPr/>
        <p:txBody>
          <a:bodyPr/>
          <a:lstStyle/>
          <a:p>
            <a:pPr marL="457200" indent="-457200">
              <a:spcBef>
                <a:spcPct val="20000"/>
              </a:spcBef>
              <a:buClr>
                <a:schemeClr val="bg2"/>
              </a:buClr>
              <a:buFont typeface="Arial" panose="020B0604020202020204" pitchFamily="34" charset="0"/>
              <a:buChar char="•"/>
            </a:pPr>
            <a:r>
              <a:rPr lang="en-US" sz="2400" dirty="0">
                <a:solidFill>
                  <a:schemeClr val="bg2"/>
                </a:solidFill>
              </a:rPr>
              <a:t>Included with the Impulse Control Disorders (ICDs)</a:t>
            </a:r>
          </a:p>
          <a:p>
            <a:pPr marL="457200" indent="-457200">
              <a:spcBef>
                <a:spcPct val="20000"/>
              </a:spcBef>
              <a:buClr>
                <a:schemeClr val="bg2"/>
              </a:buClr>
              <a:buFont typeface="Arial" panose="020B0604020202020204" pitchFamily="34" charset="0"/>
              <a:buChar char="•"/>
            </a:pPr>
            <a:r>
              <a:rPr lang="en-US" sz="2400" dirty="0">
                <a:solidFill>
                  <a:schemeClr val="bg2"/>
                </a:solidFill>
              </a:rPr>
              <a:t>Features included:</a:t>
            </a:r>
          </a:p>
          <a:p>
            <a:pPr marL="800100" lvl="1" indent="-342900">
              <a:spcBef>
                <a:spcPct val="20000"/>
              </a:spcBef>
              <a:buClr>
                <a:schemeClr val="bg2"/>
              </a:buClr>
              <a:buFont typeface="Arial" panose="020B0604020202020204" pitchFamily="34" charset="0"/>
              <a:buChar char="•"/>
            </a:pPr>
            <a:r>
              <a:rPr lang="en-US" sz="2400" dirty="0">
                <a:solidFill>
                  <a:schemeClr val="bg2"/>
                </a:solidFill>
              </a:rPr>
              <a:t>Not resisting impulses</a:t>
            </a:r>
          </a:p>
          <a:p>
            <a:pPr marL="800100" lvl="1" indent="-342900">
              <a:spcBef>
                <a:spcPct val="20000"/>
              </a:spcBef>
              <a:buClr>
                <a:schemeClr val="bg2"/>
              </a:buClr>
              <a:buFont typeface="Arial" panose="020B0604020202020204" pitchFamily="34" charset="0"/>
              <a:buChar char="•"/>
            </a:pPr>
            <a:r>
              <a:rPr lang="en-US" sz="2400" dirty="0">
                <a:solidFill>
                  <a:schemeClr val="bg2"/>
                </a:solidFill>
              </a:rPr>
              <a:t>Feeling rising tension before play</a:t>
            </a:r>
          </a:p>
          <a:p>
            <a:pPr marL="800100" lvl="1" indent="-342900">
              <a:spcBef>
                <a:spcPct val="20000"/>
              </a:spcBef>
              <a:buClr>
                <a:schemeClr val="bg2"/>
              </a:buClr>
              <a:buFont typeface="Arial" panose="020B0604020202020204" pitchFamily="34" charset="0"/>
              <a:buChar char="•"/>
            </a:pPr>
            <a:r>
              <a:rPr lang="en-US" sz="2400" dirty="0">
                <a:solidFill>
                  <a:schemeClr val="bg2"/>
                </a:solidFill>
              </a:rPr>
              <a:t>Experiencing pleasure during, followed by guilt after play sessions</a:t>
            </a:r>
          </a:p>
          <a:p>
            <a:pPr lvl="1" eaLnBrk="1" hangingPunct="1">
              <a:spcBef>
                <a:spcPct val="50000"/>
              </a:spcBef>
              <a:buClr>
                <a:schemeClr val="bg2"/>
              </a:buClr>
              <a:buFont typeface="Arial" panose="020B0604020202020204" pitchFamily="34" charset="0"/>
              <a:buChar char="•"/>
            </a:pPr>
            <a:r>
              <a:rPr lang="en-US" sz="2000" dirty="0">
                <a:solidFill>
                  <a:schemeClr val="bg2"/>
                </a:solidFill>
              </a:rPr>
              <a:t>1</a:t>
            </a:r>
            <a:r>
              <a:rPr lang="en-US" sz="2000" baseline="30000" dirty="0">
                <a:solidFill>
                  <a:schemeClr val="bg2"/>
                </a:solidFill>
              </a:rPr>
              <a:t>st</a:t>
            </a:r>
            <a:r>
              <a:rPr lang="en-US" sz="2000" dirty="0">
                <a:solidFill>
                  <a:schemeClr val="bg2"/>
                </a:solidFill>
              </a:rPr>
              <a:t> time pathological gambling included in DSM</a:t>
            </a:r>
          </a:p>
          <a:p>
            <a:pPr lvl="1" eaLnBrk="1" hangingPunct="1">
              <a:spcBef>
                <a:spcPct val="50000"/>
              </a:spcBef>
              <a:buClr>
                <a:schemeClr val="bg2"/>
              </a:buClr>
              <a:buFont typeface="Arial" panose="020B0604020202020204" pitchFamily="34" charset="0"/>
              <a:buChar char="•"/>
            </a:pPr>
            <a:r>
              <a:rPr lang="en-US" sz="2000" dirty="0">
                <a:solidFill>
                  <a:schemeClr val="bg2"/>
                </a:solidFill>
              </a:rPr>
              <a:t>7 Criteria involved (5 of which related to money or getting money for gambling)</a:t>
            </a:r>
          </a:p>
          <a:p>
            <a:endParaRPr lang="en-US" dirty="0"/>
          </a:p>
        </p:txBody>
      </p:sp>
      <p:sp>
        <p:nvSpPr>
          <p:cNvPr id="7" name="TextBox 6">
            <a:extLst>
              <a:ext uri="{FF2B5EF4-FFF2-40B4-BE49-F238E27FC236}">
                <a16:creationId xmlns:a16="http://schemas.microsoft.com/office/drawing/2014/main" id="{32BA95D9-682A-4739-A8CD-D616D84A3E0E}"/>
              </a:ext>
            </a:extLst>
          </p:cNvPr>
          <p:cNvSpPr txBox="1"/>
          <p:nvPr/>
        </p:nvSpPr>
        <p:spPr>
          <a:xfrm>
            <a:off x="8753475" y="5695950"/>
            <a:ext cx="2685351" cy="369332"/>
          </a:xfrm>
          <a:prstGeom prst="rect">
            <a:avLst/>
          </a:prstGeom>
          <a:noFill/>
        </p:spPr>
        <p:txBody>
          <a:bodyPr wrap="none" rtlCol="0">
            <a:spAutoFit/>
          </a:bodyPr>
          <a:lstStyle/>
          <a:p>
            <a:r>
              <a:rPr lang="en-US" sz="1800" dirty="0">
                <a:solidFill>
                  <a:schemeClr val="bg2"/>
                </a:solidFill>
              </a:rPr>
              <a:t>(Rugle &amp; Franklin, 2013)</a:t>
            </a:r>
          </a:p>
        </p:txBody>
      </p:sp>
    </p:spTree>
    <p:extLst>
      <p:ext uri="{BB962C8B-B14F-4D97-AF65-F5344CB8AC3E}">
        <p14:creationId xmlns:p14="http://schemas.microsoft.com/office/powerpoint/2010/main" val="1451879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6F10-1AE7-4546-BA07-0591A6CC7CC8}"/>
              </a:ext>
            </a:extLst>
          </p:cNvPr>
          <p:cNvSpPr>
            <a:spLocks noGrp="1"/>
          </p:cNvSpPr>
          <p:nvPr>
            <p:ph type="title"/>
          </p:nvPr>
        </p:nvSpPr>
        <p:spPr/>
        <p:txBody>
          <a:bodyPr/>
          <a:lstStyle/>
          <a:p>
            <a:r>
              <a:rPr lang="en-US" dirty="0"/>
              <a:t>History of the Issue: DSM-III to DSM-IV</a:t>
            </a:r>
          </a:p>
        </p:txBody>
      </p:sp>
      <p:sp>
        <p:nvSpPr>
          <p:cNvPr id="5" name="Content Placeholder 4">
            <a:extLst>
              <a:ext uri="{FF2B5EF4-FFF2-40B4-BE49-F238E27FC236}">
                <a16:creationId xmlns:a16="http://schemas.microsoft.com/office/drawing/2014/main" id="{52C4B763-9E3E-4447-AFE1-825DBBC42B50}"/>
              </a:ext>
            </a:extLst>
          </p:cNvPr>
          <p:cNvSpPr>
            <a:spLocks noGrp="1"/>
          </p:cNvSpPr>
          <p:nvPr>
            <p:ph idx="1"/>
          </p:nvPr>
        </p:nvSpPr>
        <p:spPr/>
        <p:txBody>
          <a:bodyPr/>
          <a:lstStyle/>
          <a:p>
            <a:pPr marL="342900" indent="-342900" eaLnBrk="1" hangingPunct="1">
              <a:spcBef>
                <a:spcPts val="600"/>
              </a:spcBef>
              <a:buClr>
                <a:schemeClr val="bg2"/>
              </a:buClr>
            </a:pPr>
            <a:r>
              <a:rPr lang="en-US" sz="2000" dirty="0">
                <a:solidFill>
                  <a:schemeClr val="bg2"/>
                </a:solidFill>
              </a:rPr>
              <a:t>1987 – DSM III-R</a:t>
            </a:r>
          </a:p>
          <a:p>
            <a:pPr lvl="1" eaLnBrk="1" hangingPunct="1">
              <a:spcBef>
                <a:spcPct val="50000"/>
              </a:spcBef>
              <a:buClr>
                <a:schemeClr val="bg2"/>
              </a:buClr>
            </a:pPr>
            <a:r>
              <a:rPr lang="en-US" sz="2000" dirty="0">
                <a:solidFill>
                  <a:schemeClr val="bg2"/>
                </a:solidFill>
              </a:rPr>
              <a:t>Basically re-applied substance dependence criteria to pathological gambling</a:t>
            </a:r>
          </a:p>
          <a:p>
            <a:pPr lvl="1" eaLnBrk="1" hangingPunct="1">
              <a:spcBef>
                <a:spcPct val="50000"/>
              </a:spcBef>
              <a:buClr>
                <a:schemeClr val="bg2"/>
              </a:buClr>
            </a:pPr>
            <a:r>
              <a:rPr lang="en-US" sz="2000" dirty="0">
                <a:solidFill>
                  <a:schemeClr val="bg2"/>
                </a:solidFill>
              </a:rPr>
              <a:t>Increased total criteria to 8 (Requires 4 to confirm diagnosis)</a:t>
            </a:r>
          </a:p>
          <a:p>
            <a:pPr marL="407987" indent="-342900" eaLnBrk="1" hangingPunct="1">
              <a:spcBef>
                <a:spcPct val="50000"/>
              </a:spcBef>
              <a:buClr>
                <a:schemeClr val="bg2"/>
              </a:buClr>
              <a:buSzPct val="80000"/>
            </a:pPr>
            <a:r>
              <a:rPr lang="en-US" sz="2000" kern="1200" dirty="0">
                <a:solidFill>
                  <a:prstClr val="white"/>
                </a:solidFill>
              </a:rPr>
              <a:t>1994 – DSM-IV</a:t>
            </a:r>
          </a:p>
          <a:p>
            <a:pPr marL="879475" lvl="1" indent="-342900" eaLnBrk="1" hangingPunct="1">
              <a:spcBef>
                <a:spcPct val="50000"/>
              </a:spcBef>
              <a:buClr>
                <a:schemeClr val="bg2"/>
              </a:buClr>
              <a:buSzPct val="95000"/>
            </a:pPr>
            <a:r>
              <a:rPr lang="en-US" sz="2000" kern="1200" dirty="0">
                <a:solidFill>
                  <a:prstClr val="white"/>
                </a:solidFill>
              </a:rPr>
              <a:t>Based on empirical review of multiple variables for diagnosis</a:t>
            </a:r>
          </a:p>
          <a:p>
            <a:pPr marL="879475" lvl="1" indent="-342900" eaLnBrk="1" hangingPunct="1">
              <a:spcBef>
                <a:spcPct val="50000"/>
              </a:spcBef>
              <a:buClr>
                <a:schemeClr val="bg2"/>
              </a:buClr>
              <a:buSzPct val="95000"/>
            </a:pPr>
            <a:r>
              <a:rPr lang="en-US" sz="2000" kern="1200" dirty="0">
                <a:solidFill>
                  <a:prstClr val="white"/>
                </a:solidFill>
              </a:rPr>
              <a:t>New set of 9 items best differentiated between self-identified pathological gamblers and a group of substance-abusing controls</a:t>
            </a:r>
          </a:p>
          <a:p>
            <a:pPr marL="879475" lvl="1" indent="-342900" eaLnBrk="1" hangingPunct="1">
              <a:spcBef>
                <a:spcPct val="50000"/>
              </a:spcBef>
              <a:buClr>
                <a:schemeClr val="bg2"/>
              </a:buClr>
              <a:buSzPct val="95000"/>
            </a:pPr>
            <a:r>
              <a:rPr lang="en-US" sz="2000" kern="1200" dirty="0">
                <a:solidFill>
                  <a:prstClr val="white"/>
                </a:solidFill>
              </a:rPr>
              <a:t>This manual added the “loss of control”  item based on feedback from treatment professionals specializing in gambling areas</a:t>
            </a:r>
          </a:p>
          <a:p>
            <a:pPr>
              <a:buClr>
                <a:schemeClr val="bg2"/>
              </a:buClr>
              <a:buFont typeface="Arial" panose="020B0604020202020204" pitchFamily="34" charset="0"/>
              <a:buChar char="•"/>
            </a:pPr>
            <a:endParaRPr lang="en-US" sz="1600" dirty="0">
              <a:solidFill>
                <a:schemeClr val="bg2"/>
              </a:solidFill>
            </a:endParaRPr>
          </a:p>
          <a:p>
            <a:endParaRPr lang="en-US" dirty="0"/>
          </a:p>
        </p:txBody>
      </p:sp>
      <p:sp>
        <p:nvSpPr>
          <p:cNvPr id="7" name="TextBox 6">
            <a:extLst>
              <a:ext uri="{FF2B5EF4-FFF2-40B4-BE49-F238E27FC236}">
                <a16:creationId xmlns:a16="http://schemas.microsoft.com/office/drawing/2014/main" id="{32BA95D9-682A-4739-A8CD-D616D84A3E0E}"/>
              </a:ext>
            </a:extLst>
          </p:cNvPr>
          <p:cNvSpPr txBox="1"/>
          <p:nvPr/>
        </p:nvSpPr>
        <p:spPr>
          <a:xfrm>
            <a:off x="8753475" y="5695950"/>
            <a:ext cx="2685351" cy="369332"/>
          </a:xfrm>
          <a:prstGeom prst="rect">
            <a:avLst/>
          </a:prstGeom>
          <a:noFill/>
        </p:spPr>
        <p:txBody>
          <a:bodyPr wrap="none" rtlCol="0">
            <a:spAutoFit/>
          </a:bodyPr>
          <a:lstStyle/>
          <a:p>
            <a:r>
              <a:rPr lang="en-US" sz="1800" dirty="0">
                <a:solidFill>
                  <a:schemeClr val="bg2"/>
                </a:solidFill>
              </a:rPr>
              <a:t>(Rugle &amp; Franklin, 2013)</a:t>
            </a:r>
          </a:p>
        </p:txBody>
      </p:sp>
    </p:spTree>
    <p:extLst>
      <p:ext uri="{BB962C8B-B14F-4D97-AF65-F5344CB8AC3E}">
        <p14:creationId xmlns:p14="http://schemas.microsoft.com/office/powerpoint/2010/main" val="2058383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45F2-8FEB-44C5-A213-4194571B05B0}"/>
              </a:ext>
            </a:extLst>
          </p:cNvPr>
          <p:cNvSpPr>
            <a:spLocks noGrp="1"/>
          </p:cNvSpPr>
          <p:nvPr>
            <p:ph type="title"/>
          </p:nvPr>
        </p:nvSpPr>
        <p:spPr/>
        <p:txBody>
          <a:bodyPr/>
          <a:lstStyle/>
          <a:p>
            <a:r>
              <a:rPr lang="en-US" dirty="0"/>
              <a:t>History of the Issue: DSM-IV</a:t>
            </a:r>
          </a:p>
        </p:txBody>
      </p:sp>
      <p:sp>
        <p:nvSpPr>
          <p:cNvPr id="4" name="Rectangle 3">
            <a:extLst>
              <a:ext uri="{FF2B5EF4-FFF2-40B4-BE49-F238E27FC236}">
                <a16:creationId xmlns:a16="http://schemas.microsoft.com/office/drawing/2014/main" id="{1A7BC1E5-142A-4230-85C8-75C10CF96C4C}"/>
              </a:ext>
            </a:extLst>
          </p:cNvPr>
          <p:cNvSpPr/>
          <p:nvPr/>
        </p:nvSpPr>
        <p:spPr>
          <a:xfrm>
            <a:off x="2436184" y="1877976"/>
            <a:ext cx="7319632" cy="3539430"/>
          </a:xfrm>
          <a:prstGeom prst="rect">
            <a:avLst/>
          </a:prstGeom>
          <a:noFill/>
        </p:spPr>
        <p:txBody>
          <a:bodyPr wrap="none" lIns="91440" tIns="45720" rIns="91440" bIns="45720">
            <a:spAutoFit/>
          </a:bodyPr>
          <a:lstStyle/>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“The essential features of the disorder are </a:t>
            </a:r>
          </a:p>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a continuous or periodic loss of control over </a:t>
            </a:r>
          </a:p>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gambling; a progression, in frequency and in </a:t>
            </a:r>
          </a:p>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amount wagered, and in the preoccupation </a:t>
            </a:r>
          </a:p>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with gambling and with obtaining money </a:t>
            </a:r>
          </a:p>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with which to gamble; irrational thinking; </a:t>
            </a:r>
          </a:p>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and a continuation of the behavior despite </a:t>
            </a:r>
          </a:p>
          <a:p>
            <a:pPr marL="593725" lvl="1" indent="0" algn="ctr" eaLnBrk="1" hangingPunct="1">
              <a:buClr>
                <a:schemeClr val="bg2"/>
              </a:buClr>
              <a:buNone/>
              <a:defRPr/>
            </a:pPr>
            <a:r>
              <a:rPr lang="en-US" sz="2800" i="1" dirty="0">
                <a:ln>
                  <a:solidFill>
                    <a:srgbClr val="D86018"/>
                  </a:solidFill>
                </a:ln>
                <a:solidFill>
                  <a:schemeClr val="bg2"/>
                </a:solidFill>
                <a:effectLst>
                  <a:outerShdw blurRad="38100" dist="38100" dir="2700000" algn="tl">
                    <a:srgbClr val="000000"/>
                  </a:outerShdw>
                </a:effectLst>
              </a:rPr>
              <a:t>adverse consequences.”</a:t>
            </a:r>
            <a:endParaRPr lang="en-US" sz="2800" i="1" dirty="0">
              <a:ln>
                <a:solidFill>
                  <a:srgbClr val="D86018"/>
                </a:solidFill>
              </a:ln>
              <a:solidFill>
                <a:schemeClr val="bg2"/>
              </a:solidFill>
            </a:endParaRPr>
          </a:p>
        </p:txBody>
      </p:sp>
      <p:sp>
        <p:nvSpPr>
          <p:cNvPr id="6" name="TextBox 5">
            <a:extLst>
              <a:ext uri="{FF2B5EF4-FFF2-40B4-BE49-F238E27FC236}">
                <a16:creationId xmlns:a16="http://schemas.microsoft.com/office/drawing/2014/main" id="{DADA3101-9ABB-44C4-AB45-31455C192F12}"/>
              </a:ext>
            </a:extLst>
          </p:cNvPr>
          <p:cNvSpPr txBox="1"/>
          <p:nvPr/>
        </p:nvSpPr>
        <p:spPr>
          <a:xfrm>
            <a:off x="9382125" y="5633239"/>
            <a:ext cx="1561838" cy="400110"/>
          </a:xfrm>
          <a:prstGeom prst="rect">
            <a:avLst/>
          </a:prstGeom>
          <a:noFill/>
        </p:spPr>
        <p:txBody>
          <a:bodyPr wrap="none" rtlCol="0">
            <a:spAutoFit/>
          </a:bodyPr>
          <a:lstStyle/>
          <a:p>
            <a:r>
              <a:rPr lang="en-US" sz="2000" dirty="0">
                <a:solidFill>
                  <a:schemeClr val="bg2"/>
                </a:solidFill>
              </a:rPr>
              <a:t>(APA, 1994)</a:t>
            </a:r>
          </a:p>
        </p:txBody>
      </p:sp>
    </p:spTree>
    <p:extLst>
      <p:ext uri="{BB962C8B-B14F-4D97-AF65-F5344CB8AC3E}">
        <p14:creationId xmlns:p14="http://schemas.microsoft.com/office/powerpoint/2010/main" val="3682192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1ABE-6862-439B-BC8C-0B0C4783D2A1}"/>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solidFill>
                  <a:schemeClr val="tx1"/>
                </a:solidFill>
              </a:rPr>
              <a:t>DSM-5: Defining Gambling Disorder</a:t>
            </a:r>
          </a:p>
        </p:txBody>
      </p:sp>
      <p:pic>
        <p:nvPicPr>
          <p:cNvPr id="7" name="Content Placeholder 6">
            <a:extLst>
              <a:ext uri="{FF2B5EF4-FFF2-40B4-BE49-F238E27FC236}">
                <a16:creationId xmlns:a16="http://schemas.microsoft.com/office/drawing/2014/main" id="{F9DE3D68-0485-4A97-B4AE-253D2262B205}"/>
              </a:ext>
            </a:extLst>
          </p:cNvPr>
          <p:cNvPicPr>
            <a:picLocks noGrp="1" noChangeAspect="1"/>
          </p:cNvPicPr>
          <p:nvPr>
            <p:ph sz="half" idx="2"/>
          </p:nvPr>
        </p:nvPicPr>
        <p:blipFill rotWithShape="1">
          <a:blip r:embed="rId3"/>
          <a:srcRect r="4121" b="1"/>
          <a:stretch/>
        </p:blipFill>
        <p:spPr>
          <a:xfrm>
            <a:off x="640080" y="640080"/>
            <a:ext cx="10911840" cy="483679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0050456"/>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B435-E9DC-4D17-BC5A-0B101F30FCBE}"/>
              </a:ext>
            </a:extLst>
          </p:cNvPr>
          <p:cNvSpPr>
            <a:spLocks noGrp="1"/>
          </p:cNvSpPr>
          <p:nvPr>
            <p:ph type="title"/>
          </p:nvPr>
        </p:nvSpPr>
        <p:spPr/>
        <p:txBody>
          <a:bodyPr/>
          <a:lstStyle/>
          <a:p>
            <a:r>
              <a:rPr lang="en-US" dirty="0"/>
              <a:t>Defining Gambling Disorder for the DSM-5</a:t>
            </a:r>
          </a:p>
        </p:txBody>
      </p:sp>
      <p:sp>
        <p:nvSpPr>
          <p:cNvPr id="5" name="Content Placeholder 4">
            <a:extLst>
              <a:ext uri="{FF2B5EF4-FFF2-40B4-BE49-F238E27FC236}">
                <a16:creationId xmlns:a16="http://schemas.microsoft.com/office/drawing/2014/main" id="{74B90FD7-B5BE-4B15-A239-B2F14A91F4B3}"/>
              </a:ext>
            </a:extLst>
          </p:cNvPr>
          <p:cNvSpPr>
            <a:spLocks noGrp="1"/>
          </p:cNvSpPr>
          <p:nvPr>
            <p:ph idx="1"/>
          </p:nvPr>
        </p:nvSpPr>
        <p:spPr/>
        <p:txBody>
          <a:bodyPr/>
          <a:lstStyle/>
          <a:p>
            <a:pPr marL="522287" lvl="0" indent="-457200" eaLnBrk="1" hangingPunct="1">
              <a:spcBef>
                <a:spcPct val="20000"/>
              </a:spcBef>
              <a:buClrTx/>
              <a:buSzTx/>
              <a:buAutoNum type="alphaUcPeriod"/>
            </a:pPr>
            <a:r>
              <a:rPr lang="en-US" sz="2000" kern="1200" dirty="0">
                <a:solidFill>
                  <a:prstClr val="white"/>
                </a:solidFill>
                <a:effectLst>
                  <a:outerShdw blurRad="38100" dist="38100" dir="2700000" algn="tl">
                    <a:srgbClr val="000000"/>
                  </a:outerShdw>
                </a:effectLst>
              </a:rPr>
              <a:t>Persistent and recurrent problematic gambling behavior leading to clinically significant impairment or distress, as indicated by four(or more) of the following in a 12-month period:</a:t>
            </a:r>
          </a:p>
          <a:p>
            <a:pPr marL="522287" lvl="0" indent="-457200" eaLnBrk="1" hangingPunct="1">
              <a:spcBef>
                <a:spcPct val="20000"/>
              </a:spcBef>
              <a:buClrTx/>
              <a:buSzTx/>
              <a:buAutoNum type="alphaUcPeriod"/>
            </a:pPr>
            <a:endParaRPr lang="en-US" sz="2000" kern="1200" dirty="0">
              <a:solidFill>
                <a:prstClr val="white"/>
              </a:solidFill>
              <a:effectLst>
                <a:outerShdw blurRad="38100" dist="38100" dir="2700000" algn="tl">
                  <a:srgbClr val="000000"/>
                </a:outerShdw>
              </a:effectLst>
            </a:endParaRPr>
          </a:p>
          <a:p>
            <a:pPr marL="465137" lvl="1" indent="0" eaLnBrk="1" hangingPunct="1">
              <a:spcBef>
                <a:spcPct val="20000"/>
              </a:spcBef>
              <a:buClr>
                <a:schemeClr val="bg2"/>
              </a:buClr>
              <a:buSzPct val="80000"/>
              <a:buNone/>
            </a:pPr>
            <a:r>
              <a:rPr lang="en-US" sz="2400" kern="1200" dirty="0">
                <a:solidFill>
                  <a:srgbClr val="D86018"/>
                </a:solidFill>
              </a:rPr>
              <a:t>Tolerance</a:t>
            </a:r>
            <a:endParaRPr lang="en-US" sz="2000" kern="1200" dirty="0">
              <a:solidFill>
                <a:srgbClr val="D86018"/>
              </a:solidFill>
            </a:endParaRPr>
          </a:p>
          <a:p>
            <a:pPr marL="936625" lvl="2" indent="0" eaLnBrk="1" hangingPunct="1">
              <a:spcBef>
                <a:spcPct val="20000"/>
              </a:spcBef>
              <a:buClr>
                <a:schemeClr val="bg2"/>
              </a:buClr>
              <a:buSzPct val="95000"/>
              <a:buNone/>
            </a:pPr>
            <a:r>
              <a:rPr lang="en-US" sz="1600" kern="1200" dirty="0">
                <a:solidFill>
                  <a:prstClr val="white"/>
                </a:solidFill>
              </a:rPr>
              <a:t>Needs to gamble with increasing amounts of money in order to achieve the desired excitement.</a:t>
            </a:r>
            <a:endParaRPr lang="en-US" sz="1800" kern="1200" dirty="0">
              <a:solidFill>
                <a:prstClr val="white"/>
              </a:solidFill>
            </a:endParaRPr>
          </a:p>
          <a:p>
            <a:pPr marL="465137" lvl="1" indent="0" eaLnBrk="1" hangingPunct="1">
              <a:spcBef>
                <a:spcPct val="20000"/>
              </a:spcBef>
              <a:buClr>
                <a:schemeClr val="bg2"/>
              </a:buClr>
              <a:buSzPct val="80000"/>
              <a:buNone/>
            </a:pPr>
            <a:r>
              <a:rPr lang="en-US" sz="2400" kern="1200" dirty="0">
                <a:solidFill>
                  <a:srgbClr val="D86018"/>
                </a:solidFill>
              </a:rPr>
              <a:t>Withdrawal</a:t>
            </a:r>
            <a:endParaRPr lang="en-US" sz="2000" kern="1200" dirty="0">
              <a:solidFill>
                <a:srgbClr val="D86018"/>
              </a:solidFill>
            </a:endParaRPr>
          </a:p>
          <a:p>
            <a:pPr marL="936625" lvl="2" indent="0" eaLnBrk="1" hangingPunct="1">
              <a:spcBef>
                <a:spcPct val="20000"/>
              </a:spcBef>
              <a:buClr>
                <a:schemeClr val="bg2"/>
              </a:buClr>
              <a:buSzPct val="95000"/>
              <a:buNone/>
            </a:pPr>
            <a:r>
              <a:rPr lang="en-US" sz="1600" kern="1200" dirty="0">
                <a:solidFill>
                  <a:prstClr val="white"/>
                </a:solidFill>
              </a:rPr>
              <a:t>Is restless or irritable when attempting to cut down or stop gambling.</a:t>
            </a:r>
          </a:p>
          <a:p>
            <a:pPr marL="536575" lvl="1" indent="0" eaLnBrk="1" hangingPunct="1">
              <a:spcBef>
                <a:spcPct val="20000"/>
              </a:spcBef>
              <a:buClr>
                <a:schemeClr val="bg2"/>
              </a:buClr>
              <a:buSzPct val="95000"/>
              <a:buNone/>
            </a:pPr>
            <a:r>
              <a:rPr lang="en-US" sz="2400" kern="1200" dirty="0">
                <a:solidFill>
                  <a:srgbClr val="D86018"/>
                </a:solidFill>
              </a:rPr>
              <a:t>Loss of control</a:t>
            </a:r>
          </a:p>
          <a:p>
            <a:pPr marL="936625" lvl="2" indent="0" eaLnBrk="1" hangingPunct="1">
              <a:spcBef>
                <a:spcPct val="20000"/>
              </a:spcBef>
              <a:buClr>
                <a:schemeClr val="bg2"/>
              </a:buClr>
              <a:buSzPct val="95000"/>
              <a:buNone/>
            </a:pPr>
            <a:r>
              <a:rPr lang="en-US" sz="1600" kern="1200" dirty="0">
                <a:solidFill>
                  <a:prstClr val="white"/>
                </a:solidFill>
              </a:rPr>
              <a:t>Has made repeated unsuccessful efforts to control, cut back, or stop gambling.</a:t>
            </a:r>
          </a:p>
          <a:p>
            <a:pPr marL="465137" lvl="1" indent="0" eaLnBrk="1" hangingPunct="1">
              <a:spcBef>
                <a:spcPct val="20000"/>
              </a:spcBef>
              <a:buClr>
                <a:schemeClr val="bg2"/>
              </a:buClr>
              <a:buSzPct val="80000"/>
              <a:buNone/>
            </a:pPr>
            <a:r>
              <a:rPr lang="en-US" sz="2400" kern="1200" dirty="0">
                <a:solidFill>
                  <a:srgbClr val="D86018"/>
                </a:solidFill>
              </a:rPr>
              <a:t>Preoccupation</a:t>
            </a:r>
            <a:endParaRPr lang="en-US" sz="2000" kern="1200" dirty="0">
              <a:solidFill>
                <a:srgbClr val="D86018"/>
              </a:solidFill>
            </a:endParaRPr>
          </a:p>
          <a:p>
            <a:pPr marL="936625" lvl="2" indent="0" eaLnBrk="1" hangingPunct="1">
              <a:spcBef>
                <a:spcPct val="20000"/>
              </a:spcBef>
              <a:buClr>
                <a:schemeClr val="bg2"/>
              </a:buClr>
              <a:buSzPct val="95000"/>
              <a:buNone/>
            </a:pPr>
            <a:r>
              <a:rPr lang="en-US" sz="1600" kern="1200" dirty="0">
                <a:solidFill>
                  <a:prstClr val="white"/>
                </a:solidFill>
              </a:rPr>
              <a:t>Is often preoccupied with gambling (e.g., having persistent thoughts of reliving past gambling experiences, handicapping or planning the next venture, thinking of ways to get money with which to gamble).</a:t>
            </a:r>
            <a:endParaRPr lang="en-US" sz="1800" kern="1200" dirty="0">
              <a:solidFill>
                <a:prstClr val="white"/>
              </a:solidFill>
            </a:endParaRPr>
          </a:p>
          <a:p>
            <a:pPr marL="193675" indent="0" eaLnBrk="1" hangingPunct="1">
              <a:spcBef>
                <a:spcPct val="50000"/>
              </a:spcBef>
              <a:buClr>
                <a:schemeClr val="bg2"/>
              </a:buClr>
              <a:buNone/>
              <a:defRPr/>
            </a:pPr>
            <a:endParaRPr lang="en-US" sz="2400" dirty="0">
              <a:solidFill>
                <a:schemeClr val="bg2"/>
              </a:solidFill>
            </a:endParaRPr>
          </a:p>
          <a:p>
            <a:endParaRPr lang="en-US" dirty="0"/>
          </a:p>
        </p:txBody>
      </p:sp>
    </p:spTree>
    <p:extLst>
      <p:ext uri="{BB962C8B-B14F-4D97-AF65-F5344CB8AC3E}">
        <p14:creationId xmlns:p14="http://schemas.microsoft.com/office/powerpoint/2010/main" val="3307497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385-01D0-4A86-A82A-0A07E4461287}"/>
              </a:ext>
            </a:extLst>
          </p:cNvPr>
          <p:cNvSpPr>
            <a:spLocks noGrp="1"/>
          </p:cNvSpPr>
          <p:nvPr>
            <p:ph type="title"/>
          </p:nvPr>
        </p:nvSpPr>
        <p:spPr/>
        <p:txBody>
          <a:bodyPr/>
          <a:lstStyle/>
          <a:p>
            <a:r>
              <a:rPr lang="en-US" dirty="0"/>
              <a:t>Defining Gambling Disorder for the DSM-5</a:t>
            </a:r>
          </a:p>
        </p:txBody>
      </p:sp>
      <p:sp>
        <p:nvSpPr>
          <p:cNvPr id="3" name="Content Placeholder 2">
            <a:extLst>
              <a:ext uri="{FF2B5EF4-FFF2-40B4-BE49-F238E27FC236}">
                <a16:creationId xmlns:a16="http://schemas.microsoft.com/office/drawing/2014/main" id="{6F9C1F6F-BE39-4EE7-AE96-1C756604D912}"/>
              </a:ext>
            </a:extLst>
          </p:cNvPr>
          <p:cNvSpPr>
            <a:spLocks noGrp="1"/>
          </p:cNvSpPr>
          <p:nvPr>
            <p:ph idx="1"/>
          </p:nvPr>
        </p:nvSpPr>
        <p:spPr/>
        <p:txBody>
          <a:bodyPr/>
          <a:lstStyle/>
          <a:p>
            <a:pPr marL="465137" lvl="1" indent="0" eaLnBrk="1" hangingPunct="1">
              <a:spcBef>
                <a:spcPct val="20000"/>
              </a:spcBef>
              <a:buClr>
                <a:srgbClr val="FFFFFF"/>
              </a:buClr>
              <a:buSzPct val="80000"/>
              <a:buNone/>
            </a:pPr>
            <a:r>
              <a:rPr lang="en-US" sz="2400" kern="1200" dirty="0">
                <a:solidFill>
                  <a:srgbClr val="D86018"/>
                </a:solidFill>
              </a:rPr>
              <a:t>Escape</a:t>
            </a:r>
          </a:p>
          <a:p>
            <a:pPr marL="936625" lvl="2" indent="0" eaLnBrk="1" hangingPunct="1">
              <a:spcBef>
                <a:spcPct val="20000"/>
              </a:spcBef>
              <a:buClr>
                <a:srgbClr val="FFFFFF"/>
              </a:buClr>
              <a:buSzPct val="95000"/>
              <a:buNone/>
            </a:pPr>
            <a:r>
              <a:rPr lang="en-US" sz="2400" kern="1200" dirty="0">
                <a:solidFill>
                  <a:prstClr val="white"/>
                </a:solidFill>
              </a:rPr>
              <a:t>Often gambles when feeling distressed (e.g., helpless, guilty, anxious, depressed).</a:t>
            </a:r>
          </a:p>
          <a:p>
            <a:pPr marL="465137" lvl="1" indent="0" eaLnBrk="1" hangingPunct="1">
              <a:spcBef>
                <a:spcPct val="20000"/>
              </a:spcBef>
              <a:buClr>
                <a:schemeClr val="bg2"/>
              </a:buClr>
              <a:buSzPct val="80000"/>
              <a:buNone/>
            </a:pPr>
            <a:r>
              <a:rPr lang="en-US" sz="2400" kern="1200" dirty="0">
                <a:solidFill>
                  <a:srgbClr val="D86018"/>
                </a:solidFill>
              </a:rPr>
              <a:t>Chasing</a:t>
            </a:r>
          </a:p>
          <a:p>
            <a:pPr marL="936625" lvl="2" indent="0" eaLnBrk="1" hangingPunct="1">
              <a:spcBef>
                <a:spcPct val="20000"/>
              </a:spcBef>
              <a:buClr>
                <a:schemeClr val="bg2"/>
              </a:buClr>
              <a:buSzPct val="95000"/>
              <a:buNone/>
            </a:pPr>
            <a:r>
              <a:rPr lang="en-US" sz="2400" kern="1200" dirty="0">
                <a:solidFill>
                  <a:prstClr val="white"/>
                </a:solidFill>
              </a:rPr>
              <a:t>After losing money gambling, often returns another day in order to get even (“chasing” one’s losses).</a:t>
            </a:r>
          </a:p>
          <a:p>
            <a:pPr marL="465137" lvl="1" indent="0" eaLnBrk="1" hangingPunct="1">
              <a:spcBef>
                <a:spcPct val="20000"/>
              </a:spcBef>
              <a:buClr>
                <a:schemeClr val="bg2"/>
              </a:buClr>
              <a:buSzPct val="80000"/>
              <a:buNone/>
            </a:pPr>
            <a:r>
              <a:rPr lang="en-US" sz="2400" kern="1200" dirty="0">
                <a:solidFill>
                  <a:srgbClr val="D86018"/>
                </a:solidFill>
              </a:rPr>
              <a:t>Lying</a:t>
            </a:r>
          </a:p>
          <a:p>
            <a:pPr marL="936625" lvl="2" indent="0" eaLnBrk="1" hangingPunct="1">
              <a:spcBef>
                <a:spcPct val="20000"/>
              </a:spcBef>
              <a:buClr>
                <a:schemeClr val="bg2"/>
              </a:buClr>
              <a:buSzPct val="95000"/>
              <a:buNone/>
            </a:pPr>
            <a:r>
              <a:rPr lang="en-US" sz="2400" kern="1200" dirty="0">
                <a:solidFill>
                  <a:prstClr val="white"/>
                </a:solidFill>
              </a:rPr>
              <a:t>Lies to conceal the extent of involvement with gambling.</a:t>
            </a:r>
          </a:p>
          <a:p>
            <a:pPr eaLnBrk="1" hangingPunct="1">
              <a:spcBef>
                <a:spcPct val="50000"/>
              </a:spcBef>
              <a:buClr>
                <a:schemeClr val="bg2"/>
              </a:buClr>
              <a:buFont typeface="Arial" panose="020B0604020202020204" pitchFamily="34" charset="0"/>
              <a:buChar char="•"/>
              <a:defRPr/>
            </a:pPr>
            <a:endParaRPr lang="en-US" sz="1800" dirty="0">
              <a:solidFill>
                <a:schemeClr val="bg2"/>
              </a:solidFill>
            </a:endParaRPr>
          </a:p>
          <a:p>
            <a:endParaRPr lang="en-US" dirty="0"/>
          </a:p>
        </p:txBody>
      </p:sp>
    </p:spTree>
    <p:extLst>
      <p:ext uri="{BB962C8B-B14F-4D97-AF65-F5344CB8AC3E}">
        <p14:creationId xmlns:p14="http://schemas.microsoft.com/office/powerpoint/2010/main" val="3028994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385-01D0-4A86-A82A-0A07E4461287}"/>
              </a:ext>
            </a:extLst>
          </p:cNvPr>
          <p:cNvSpPr>
            <a:spLocks noGrp="1"/>
          </p:cNvSpPr>
          <p:nvPr>
            <p:ph type="title"/>
          </p:nvPr>
        </p:nvSpPr>
        <p:spPr/>
        <p:txBody>
          <a:bodyPr/>
          <a:lstStyle/>
          <a:p>
            <a:r>
              <a:rPr lang="en-US" dirty="0"/>
              <a:t>Defining Gambling Disorder for the DSM-5</a:t>
            </a:r>
          </a:p>
        </p:txBody>
      </p:sp>
      <p:sp>
        <p:nvSpPr>
          <p:cNvPr id="3" name="Content Placeholder 2">
            <a:extLst>
              <a:ext uri="{FF2B5EF4-FFF2-40B4-BE49-F238E27FC236}">
                <a16:creationId xmlns:a16="http://schemas.microsoft.com/office/drawing/2014/main" id="{6F9C1F6F-BE39-4EE7-AE96-1C756604D912}"/>
              </a:ext>
            </a:extLst>
          </p:cNvPr>
          <p:cNvSpPr>
            <a:spLocks noGrp="1"/>
          </p:cNvSpPr>
          <p:nvPr>
            <p:ph idx="1"/>
          </p:nvPr>
        </p:nvSpPr>
        <p:spPr/>
        <p:txBody>
          <a:bodyPr/>
          <a:lstStyle/>
          <a:p>
            <a:pPr marL="536575" lvl="1" indent="0" eaLnBrk="1" hangingPunct="1">
              <a:lnSpc>
                <a:spcPct val="90000"/>
              </a:lnSpc>
              <a:spcBef>
                <a:spcPct val="20000"/>
              </a:spcBef>
              <a:buClr>
                <a:schemeClr val="bg2"/>
              </a:buClr>
              <a:buSzPct val="95000"/>
              <a:buNone/>
            </a:pPr>
            <a:r>
              <a:rPr lang="en-US" sz="2400" kern="1200" dirty="0">
                <a:solidFill>
                  <a:srgbClr val="D86018"/>
                </a:solidFill>
              </a:rPr>
              <a:t>Risked Significant Relationship</a:t>
            </a:r>
          </a:p>
          <a:p>
            <a:pPr marL="876300" lvl="2" indent="0" eaLnBrk="1" hangingPunct="1">
              <a:lnSpc>
                <a:spcPct val="90000"/>
              </a:lnSpc>
              <a:spcBef>
                <a:spcPct val="20000"/>
              </a:spcBef>
              <a:buClr>
                <a:schemeClr val="bg2"/>
              </a:buClr>
              <a:buSzTx/>
              <a:buNone/>
            </a:pPr>
            <a:r>
              <a:rPr lang="en-US" sz="2000" kern="1200" dirty="0">
                <a:solidFill>
                  <a:prstClr val="white"/>
                </a:solidFill>
              </a:rPr>
              <a:t>Has jeopardized or lost a significant relationship, job, educational or career opportunity because of gambling.</a:t>
            </a:r>
          </a:p>
          <a:p>
            <a:pPr marL="876300" lvl="2" indent="0" eaLnBrk="1" hangingPunct="1">
              <a:lnSpc>
                <a:spcPct val="90000"/>
              </a:lnSpc>
              <a:spcBef>
                <a:spcPct val="20000"/>
              </a:spcBef>
              <a:buClr>
                <a:schemeClr val="bg2"/>
              </a:buClr>
              <a:buSzTx/>
              <a:buNone/>
            </a:pPr>
            <a:endParaRPr lang="en-US" sz="2400" kern="1200" dirty="0">
              <a:solidFill>
                <a:prstClr val="white"/>
              </a:solidFill>
            </a:endParaRPr>
          </a:p>
          <a:p>
            <a:pPr marL="536575" lvl="1" indent="0" eaLnBrk="1" hangingPunct="1">
              <a:lnSpc>
                <a:spcPct val="90000"/>
              </a:lnSpc>
              <a:spcBef>
                <a:spcPct val="20000"/>
              </a:spcBef>
              <a:buClr>
                <a:schemeClr val="bg2"/>
              </a:buClr>
              <a:buSzPct val="95000"/>
              <a:buNone/>
            </a:pPr>
            <a:r>
              <a:rPr lang="en-US" sz="2400" kern="1200" dirty="0">
                <a:solidFill>
                  <a:srgbClr val="D86018"/>
                </a:solidFill>
              </a:rPr>
              <a:t>Bailout</a:t>
            </a:r>
            <a:endParaRPr lang="en-US" sz="2600" kern="1200" dirty="0">
              <a:solidFill>
                <a:srgbClr val="D86018"/>
              </a:solidFill>
            </a:endParaRPr>
          </a:p>
          <a:p>
            <a:pPr marL="876300" lvl="2" indent="0" eaLnBrk="1" hangingPunct="1">
              <a:lnSpc>
                <a:spcPct val="90000"/>
              </a:lnSpc>
              <a:spcBef>
                <a:spcPct val="20000"/>
              </a:spcBef>
              <a:buClr>
                <a:schemeClr val="bg2"/>
              </a:buClr>
              <a:buSzTx/>
              <a:buNone/>
            </a:pPr>
            <a:r>
              <a:rPr lang="en-US" sz="2000" kern="1200" dirty="0">
                <a:solidFill>
                  <a:prstClr val="white"/>
                </a:solidFill>
              </a:rPr>
              <a:t>Relies on others to provide money to relieve desperate financial situations caused by gambling.</a:t>
            </a:r>
          </a:p>
          <a:p>
            <a:pPr marL="1104900" lvl="2" indent="-228600" eaLnBrk="1" hangingPunct="1">
              <a:lnSpc>
                <a:spcPct val="90000"/>
              </a:lnSpc>
              <a:spcBef>
                <a:spcPct val="20000"/>
              </a:spcBef>
              <a:buClr>
                <a:srgbClr val="629DD1"/>
              </a:buClr>
              <a:buSzTx/>
              <a:buNone/>
            </a:pPr>
            <a:endParaRPr lang="en-US" sz="2000" kern="1200" dirty="0">
              <a:solidFill>
                <a:prstClr val="white"/>
              </a:solidFill>
            </a:endParaRPr>
          </a:p>
          <a:p>
            <a:pPr marL="1104900" lvl="2" indent="-228600" eaLnBrk="1" hangingPunct="1">
              <a:lnSpc>
                <a:spcPct val="90000"/>
              </a:lnSpc>
              <a:spcBef>
                <a:spcPct val="20000"/>
              </a:spcBef>
              <a:buClr>
                <a:srgbClr val="629DD1"/>
              </a:buClr>
              <a:buSzTx/>
              <a:buNone/>
            </a:pPr>
            <a:endParaRPr lang="en-US" sz="2000" kern="1200" dirty="0">
              <a:solidFill>
                <a:prstClr val="white"/>
              </a:solidFill>
            </a:endParaRPr>
          </a:p>
          <a:p>
            <a:pPr marL="1104900" lvl="2" indent="-228600" eaLnBrk="1" hangingPunct="1">
              <a:lnSpc>
                <a:spcPct val="90000"/>
              </a:lnSpc>
              <a:spcBef>
                <a:spcPct val="20000"/>
              </a:spcBef>
              <a:buClr>
                <a:srgbClr val="629DD1"/>
              </a:buClr>
              <a:buSzTx/>
              <a:buNone/>
            </a:pPr>
            <a:r>
              <a:rPr lang="en-US" sz="2000" kern="1200" dirty="0">
                <a:solidFill>
                  <a:prstClr val="white"/>
                </a:solidFill>
              </a:rPr>
              <a:t>B.  Not better accounted for by a Manic Episode.</a:t>
            </a:r>
          </a:p>
          <a:p>
            <a:pPr eaLnBrk="1" hangingPunct="1">
              <a:spcBef>
                <a:spcPct val="50000"/>
              </a:spcBef>
              <a:buClr>
                <a:schemeClr val="bg2"/>
              </a:buClr>
              <a:buFont typeface="Arial" panose="020B0604020202020204" pitchFamily="34" charset="0"/>
              <a:buChar char="•"/>
              <a:defRPr/>
            </a:pPr>
            <a:endParaRPr lang="en-US" sz="1800" dirty="0">
              <a:solidFill>
                <a:schemeClr val="bg2"/>
              </a:solidFill>
            </a:endParaRPr>
          </a:p>
          <a:p>
            <a:endParaRPr lang="en-US" dirty="0"/>
          </a:p>
        </p:txBody>
      </p:sp>
    </p:spTree>
    <p:extLst>
      <p:ext uri="{BB962C8B-B14F-4D97-AF65-F5344CB8AC3E}">
        <p14:creationId xmlns:p14="http://schemas.microsoft.com/office/powerpoint/2010/main" val="556098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385-01D0-4A86-A82A-0A07E4461287}"/>
              </a:ext>
            </a:extLst>
          </p:cNvPr>
          <p:cNvSpPr>
            <a:spLocks noGrp="1"/>
          </p:cNvSpPr>
          <p:nvPr>
            <p:ph type="title"/>
          </p:nvPr>
        </p:nvSpPr>
        <p:spPr/>
        <p:txBody>
          <a:bodyPr/>
          <a:lstStyle/>
          <a:p>
            <a:r>
              <a:rPr lang="en-US" dirty="0"/>
              <a:t>Defining Gambling Disorder for the DSM-5</a:t>
            </a:r>
          </a:p>
        </p:txBody>
      </p:sp>
      <p:sp>
        <p:nvSpPr>
          <p:cNvPr id="3" name="Content Placeholder 2">
            <a:extLst>
              <a:ext uri="{FF2B5EF4-FFF2-40B4-BE49-F238E27FC236}">
                <a16:creationId xmlns:a16="http://schemas.microsoft.com/office/drawing/2014/main" id="{6F9C1F6F-BE39-4EE7-AE96-1C756604D912}"/>
              </a:ext>
            </a:extLst>
          </p:cNvPr>
          <p:cNvSpPr>
            <a:spLocks noGrp="1"/>
          </p:cNvSpPr>
          <p:nvPr>
            <p:ph idx="1"/>
          </p:nvPr>
        </p:nvSpPr>
        <p:spPr/>
        <p:txBody>
          <a:bodyPr/>
          <a:lstStyle/>
          <a:p>
            <a:pPr marL="742950" lvl="1" indent="-342900" eaLnBrk="1" hangingPunct="1">
              <a:spcBef>
                <a:spcPct val="20000"/>
              </a:spcBef>
              <a:buClrTx/>
              <a:buSzTx/>
              <a:buFontTx/>
              <a:buChar char="•"/>
            </a:pPr>
            <a:r>
              <a:rPr lang="en-US" sz="2400" kern="1200" dirty="0">
                <a:solidFill>
                  <a:srgbClr val="D86018"/>
                </a:solidFill>
              </a:rPr>
              <a:t>Course Specifiers include: </a:t>
            </a:r>
          </a:p>
          <a:p>
            <a:pPr marL="1143000" lvl="2" indent="-342900" eaLnBrk="1" hangingPunct="1">
              <a:spcBef>
                <a:spcPct val="20000"/>
              </a:spcBef>
              <a:buClrTx/>
              <a:buSzTx/>
            </a:pPr>
            <a:r>
              <a:rPr lang="en-US" sz="2400" kern="1200" dirty="0">
                <a:solidFill>
                  <a:prstClr val="white"/>
                </a:solidFill>
              </a:rPr>
              <a:t>Episodic 		</a:t>
            </a:r>
          </a:p>
          <a:p>
            <a:pPr marL="1143000" lvl="2" indent="-342900" eaLnBrk="1" hangingPunct="1">
              <a:spcBef>
                <a:spcPct val="20000"/>
              </a:spcBef>
              <a:buClrTx/>
              <a:buSzTx/>
              <a:buFontTx/>
              <a:buChar char="•"/>
            </a:pPr>
            <a:r>
              <a:rPr lang="en-US" sz="2400" kern="1200" dirty="0">
                <a:solidFill>
                  <a:prstClr val="white"/>
                </a:solidFill>
              </a:rPr>
              <a:t>Persistent</a:t>
            </a:r>
          </a:p>
          <a:p>
            <a:pPr marL="1143000" lvl="2" indent="-342900" eaLnBrk="1" hangingPunct="1">
              <a:spcBef>
                <a:spcPct val="20000"/>
              </a:spcBef>
              <a:buClrTx/>
              <a:buSzTx/>
              <a:buFontTx/>
              <a:buChar char="•"/>
            </a:pPr>
            <a:r>
              <a:rPr lang="en-US" sz="2400" kern="1200" dirty="0">
                <a:solidFill>
                  <a:prstClr val="white"/>
                </a:solidFill>
              </a:rPr>
              <a:t>In Early Remission</a:t>
            </a:r>
          </a:p>
          <a:p>
            <a:pPr marL="1143000" lvl="2" indent="-342900" eaLnBrk="1" hangingPunct="1">
              <a:spcBef>
                <a:spcPct val="20000"/>
              </a:spcBef>
              <a:buClrTx/>
              <a:buSzTx/>
              <a:buFontTx/>
              <a:buChar char="•"/>
            </a:pPr>
            <a:r>
              <a:rPr lang="en-US" sz="2400" kern="1200" dirty="0">
                <a:solidFill>
                  <a:prstClr val="white"/>
                </a:solidFill>
              </a:rPr>
              <a:t>In Sustained Remission</a:t>
            </a:r>
          </a:p>
          <a:p>
            <a:pPr marL="742950" lvl="1" indent="-342900" eaLnBrk="1" hangingPunct="1">
              <a:spcBef>
                <a:spcPct val="20000"/>
              </a:spcBef>
              <a:buClrTx/>
              <a:buSzTx/>
              <a:buFontTx/>
              <a:buChar char="•"/>
            </a:pPr>
            <a:r>
              <a:rPr lang="en-US" sz="2400" kern="1200" dirty="0">
                <a:solidFill>
                  <a:srgbClr val="D86018"/>
                </a:solidFill>
              </a:rPr>
              <a:t>Specify Current Severity:</a:t>
            </a:r>
          </a:p>
          <a:p>
            <a:pPr marL="1143000" lvl="2" indent="-342900" eaLnBrk="1" hangingPunct="1">
              <a:spcBef>
                <a:spcPct val="20000"/>
              </a:spcBef>
              <a:buClrTx/>
              <a:buSzTx/>
              <a:buFontTx/>
              <a:buChar char="•"/>
            </a:pPr>
            <a:r>
              <a:rPr lang="en-US" sz="2400" kern="1200" dirty="0">
                <a:solidFill>
                  <a:schemeClr val="bg2"/>
                </a:solidFill>
              </a:rPr>
              <a:t>Mild: 4-5 criteria met</a:t>
            </a:r>
          </a:p>
          <a:p>
            <a:pPr marL="1143000" lvl="2" indent="-342900" eaLnBrk="1" hangingPunct="1">
              <a:spcBef>
                <a:spcPct val="20000"/>
              </a:spcBef>
              <a:buClrTx/>
              <a:buSzTx/>
              <a:buFontTx/>
              <a:buChar char="•"/>
            </a:pPr>
            <a:r>
              <a:rPr lang="en-US" sz="2400" kern="1200" dirty="0">
                <a:solidFill>
                  <a:schemeClr val="bg2"/>
                </a:solidFill>
              </a:rPr>
              <a:t>Moderate: 6-7 criteria met</a:t>
            </a:r>
          </a:p>
          <a:p>
            <a:pPr marL="1143000" lvl="2" indent="-342900" eaLnBrk="1" hangingPunct="1">
              <a:spcBef>
                <a:spcPct val="20000"/>
              </a:spcBef>
              <a:buClrTx/>
              <a:buSzTx/>
              <a:buFontTx/>
              <a:buChar char="•"/>
            </a:pPr>
            <a:r>
              <a:rPr lang="en-US" sz="2400" kern="1200" dirty="0">
                <a:solidFill>
                  <a:schemeClr val="bg2"/>
                </a:solidFill>
              </a:rPr>
              <a:t>Severe: 8-9 criteria met</a:t>
            </a:r>
          </a:p>
          <a:p>
            <a:pPr eaLnBrk="1" hangingPunct="1">
              <a:spcBef>
                <a:spcPct val="50000"/>
              </a:spcBef>
              <a:buClr>
                <a:schemeClr val="bg2"/>
              </a:buClr>
              <a:buFont typeface="Arial" panose="020B0604020202020204" pitchFamily="34" charset="0"/>
              <a:buChar char="•"/>
              <a:defRPr/>
            </a:pPr>
            <a:endParaRPr lang="en-US" sz="1800" dirty="0">
              <a:solidFill>
                <a:schemeClr val="bg2"/>
              </a:solidFill>
            </a:endParaRPr>
          </a:p>
        </p:txBody>
      </p:sp>
    </p:spTree>
    <p:extLst>
      <p:ext uri="{BB962C8B-B14F-4D97-AF65-F5344CB8AC3E}">
        <p14:creationId xmlns:p14="http://schemas.microsoft.com/office/powerpoint/2010/main" val="372845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28E0-D6A6-4B15-B0F8-38E83A9D5473}"/>
              </a:ext>
            </a:extLst>
          </p:cNvPr>
          <p:cNvSpPr>
            <a:spLocks noGrp="1"/>
          </p:cNvSpPr>
          <p:nvPr>
            <p:ph type="title"/>
          </p:nvPr>
        </p:nvSpPr>
        <p:spPr/>
        <p:txBody>
          <a:bodyPr/>
          <a:lstStyle/>
          <a:p>
            <a:r>
              <a:rPr lang="en-US" dirty="0"/>
              <a:t>Enrollment &amp; Structure</a:t>
            </a:r>
          </a:p>
        </p:txBody>
      </p:sp>
      <p:sp>
        <p:nvSpPr>
          <p:cNvPr id="3" name="Content Placeholder 2">
            <a:extLst>
              <a:ext uri="{FF2B5EF4-FFF2-40B4-BE49-F238E27FC236}">
                <a16:creationId xmlns:a16="http://schemas.microsoft.com/office/drawing/2014/main" id="{56894232-88BC-4EC2-8523-ED4C0EBFC24B}"/>
              </a:ext>
            </a:extLst>
          </p:cNvPr>
          <p:cNvSpPr>
            <a:spLocks noGrp="1"/>
          </p:cNvSpPr>
          <p:nvPr>
            <p:ph idx="1"/>
          </p:nvPr>
        </p:nvSpPr>
        <p:spPr>
          <a:xfrm>
            <a:off x="838200" y="1705553"/>
            <a:ext cx="10515600" cy="4351338"/>
          </a:xfrm>
        </p:spPr>
        <p:txBody>
          <a:bodyPr/>
          <a:lstStyle/>
          <a:p>
            <a:r>
              <a:rPr lang="en-US" dirty="0">
                <a:solidFill>
                  <a:schemeClr val="bg2"/>
                </a:solidFill>
                <a:latin typeface="Times New Roman" panose="02020603050405020304" pitchFamily="18" charset="0"/>
                <a:cs typeface="Times New Roman" panose="02020603050405020304" pitchFamily="18" charset="0"/>
                <a:sym typeface="Trajan Pro Bold" charset="0"/>
              </a:rPr>
              <a:t>This training is designed for Licensed Professional Counselors and other Master’s-level clinicians or Certified Addiction Professionals and Bachelor’s level clinicians working to aid problem gamblers</a:t>
            </a:r>
          </a:p>
          <a:p>
            <a:r>
              <a:rPr lang="en-US" dirty="0">
                <a:solidFill>
                  <a:schemeClr val="bg2"/>
                </a:solidFill>
                <a:latin typeface="Times New Roman" panose="02020603050405020304" pitchFamily="18" charset="0"/>
                <a:cs typeface="Times New Roman" panose="02020603050405020304" pitchFamily="18" charset="0"/>
                <a:sym typeface="Trajan Pro Bold" charset="0"/>
              </a:rPr>
              <a:t>This training occurs in </a:t>
            </a:r>
            <a:r>
              <a:rPr lang="en-US" dirty="0">
                <a:solidFill>
                  <a:schemeClr val="accent2"/>
                </a:solidFill>
                <a:latin typeface="Times New Roman" panose="02020603050405020304" pitchFamily="18" charset="0"/>
                <a:cs typeface="Times New Roman" panose="02020603050405020304" pitchFamily="18" charset="0"/>
                <a:sym typeface="Trajan Pro Bold" charset="0"/>
              </a:rPr>
              <a:t>Two Phases</a:t>
            </a:r>
            <a:r>
              <a:rPr lang="en-US" dirty="0">
                <a:solidFill>
                  <a:schemeClr val="bg2"/>
                </a:solidFill>
                <a:latin typeface="Times New Roman" panose="02020603050405020304" pitchFamily="18" charset="0"/>
                <a:cs typeface="Times New Roman" panose="02020603050405020304" pitchFamily="18" charset="0"/>
                <a:sym typeface="Trajan Pro Bold" charset="0"/>
              </a:rPr>
              <a:t>:</a:t>
            </a:r>
          </a:p>
          <a:p>
            <a:pPr lvl="1"/>
            <a:endParaRPr lang="en-US" dirty="0">
              <a:solidFill>
                <a:schemeClr val="bg2"/>
              </a:solidFill>
              <a:latin typeface="Times New Roman" panose="02020603050405020304" pitchFamily="18" charset="0"/>
              <a:cs typeface="Times New Roman" panose="02020603050405020304" pitchFamily="18" charset="0"/>
              <a:sym typeface="Trajan Pro Bold" charset="0"/>
            </a:endParaRPr>
          </a:p>
          <a:p>
            <a:pPr lvl="1"/>
            <a:r>
              <a:rPr lang="en-US" dirty="0">
                <a:solidFill>
                  <a:schemeClr val="bg2"/>
                </a:solidFill>
                <a:latin typeface="Times New Roman" panose="02020603050405020304" pitchFamily="18" charset="0"/>
                <a:cs typeface="Times New Roman" panose="02020603050405020304" pitchFamily="18" charset="0"/>
                <a:sym typeface="Trajan Pro Bold" charset="0"/>
              </a:rPr>
              <a:t>PHASE I: Basic Knowledge &amp; Understanding</a:t>
            </a:r>
          </a:p>
          <a:p>
            <a:pPr lvl="1"/>
            <a:r>
              <a:rPr lang="en-US" dirty="0">
                <a:solidFill>
                  <a:schemeClr val="bg2"/>
                </a:solidFill>
                <a:latin typeface="Times New Roman" panose="02020603050405020304" pitchFamily="18" charset="0"/>
                <a:cs typeface="Times New Roman" panose="02020603050405020304" pitchFamily="18" charset="0"/>
                <a:sym typeface="Trajan Pro Bold" charset="0"/>
              </a:rPr>
              <a:t>PHASE II: Application and Professional Competency</a:t>
            </a:r>
          </a:p>
          <a:p>
            <a:pPr lvl="1"/>
            <a:endParaRPr lang="en-US" dirty="0">
              <a:solidFill>
                <a:schemeClr val="bg2"/>
              </a:solidFill>
              <a:latin typeface="Times New Roman" panose="02020603050405020304" pitchFamily="18" charset="0"/>
              <a:cs typeface="Times New Roman" panose="02020603050405020304" pitchFamily="18" charset="0"/>
              <a:sym typeface="Trajan Pro Bold" charset="0"/>
            </a:endParaRPr>
          </a:p>
          <a:p>
            <a:r>
              <a:rPr lang="en-US" dirty="0">
                <a:solidFill>
                  <a:schemeClr val="bg2"/>
                </a:solidFill>
                <a:latin typeface="Times New Roman" panose="02020603050405020304" pitchFamily="18" charset="0"/>
                <a:cs typeface="Times New Roman" panose="02020603050405020304" pitchFamily="18" charset="0"/>
                <a:sym typeface="Trajan Pro Bold" charset="0"/>
              </a:rPr>
              <a:t>Completion of both phases makes you eligible to pursue the International Certification in Gambling Counseling (ICGC-I &amp; -II)</a:t>
            </a:r>
          </a:p>
        </p:txBody>
      </p:sp>
    </p:spTree>
    <p:extLst>
      <p:ext uri="{BB962C8B-B14F-4D97-AF65-F5344CB8AC3E}">
        <p14:creationId xmlns:p14="http://schemas.microsoft.com/office/powerpoint/2010/main" val="2588075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F23D-4BE0-4B87-B6FE-825618B5E143}"/>
              </a:ext>
            </a:extLst>
          </p:cNvPr>
          <p:cNvSpPr>
            <a:spLocks noGrp="1"/>
          </p:cNvSpPr>
          <p:nvPr>
            <p:ph type="title"/>
          </p:nvPr>
        </p:nvSpPr>
        <p:spPr/>
        <p:txBody>
          <a:bodyPr/>
          <a:lstStyle/>
          <a:p>
            <a:r>
              <a:rPr lang="en-US" dirty="0"/>
              <a:t>Considerations from DSM-5 Update</a:t>
            </a:r>
          </a:p>
        </p:txBody>
      </p:sp>
      <p:sp>
        <p:nvSpPr>
          <p:cNvPr id="3" name="Content Placeholder 2">
            <a:extLst>
              <a:ext uri="{FF2B5EF4-FFF2-40B4-BE49-F238E27FC236}">
                <a16:creationId xmlns:a16="http://schemas.microsoft.com/office/drawing/2014/main" id="{530C2573-AD29-4DDA-97C5-9D78E39EB510}"/>
              </a:ext>
            </a:extLst>
          </p:cNvPr>
          <p:cNvSpPr>
            <a:spLocks noGrp="1"/>
          </p:cNvSpPr>
          <p:nvPr>
            <p:ph idx="1"/>
          </p:nvPr>
        </p:nvSpPr>
        <p:spPr/>
        <p:txBody>
          <a:bodyPr/>
          <a:lstStyle/>
          <a:p>
            <a:pPr marL="342900" lvl="0" indent="-342900" eaLnBrk="1" hangingPunct="1">
              <a:spcBef>
                <a:spcPct val="20000"/>
              </a:spcBef>
              <a:buClrTx/>
              <a:buSzTx/>
              <a:buFontTx/>
              <a:buChar char="•"/>
            </a:pPr>
            <a:r>
              <a:rPr lang="en-US" sz="2400" kern="1200" dirty="0">
                <a:solidFill>
                  <a:prstClr val="white"/>
                </a:solidFill>
              </a:rPr>
              <a:t>Part of “Substance-Related Disorders,” which has been renamed </a:t>
            </a:r>
            <a:r>
              <a:rPr lang="en-US" sz="2400" u="sng" kern="1200" dirty="0">
                <a:solidFill>
                  <a:prstClr val="white"/>
                </a:solidFill>
              </a:rPr>
              <a:t>Substance-Related and Addictive Disorders</a:t>
            </a:r>
          </a:p>
          <a:p>
            <a:pPr marL="342900" lvl="0" indent="-342900" eaLnBrk="1" hangingPunct="1">
              <a:spcBef>
                <a:spcPct val="20000"/>
              </a:spcBef>
              <a:buClrTx/>
              <a:buSzTx/>
              <a:buFontTx/>
              <a:buChar char="•"/>
            </a:pPr>
            <a:r>
              <a:rPr lang="en-US" sz="2400" kern="1200" dirty="0">
                <a:solidFill>
                  <a:prstClr val="white"/>
                </a:solidFill>
              </a:rPr>
              <a:t>At present, gambling is the only “behavioral” addiction included in the “Addictive Disorder” category.</a:t>
            </a:r>
          </a:p>
          <a:p>
            <a:pPr marL="342900" lvl="0" indent="-342900" eaLnBrk="1" hangingPunct="1">
              <a:spcBef>
                <a:spcPct val="20000"/>
              </a:spcBef>
              <a:buClrTx/>
              <a:buSzTx/>
              <a:buFontTx/>
              <a:buChar char="•"/>
            </a:pPr>
            <a:r>
              <a:rPr lang="en-US" sz="2400" kern="1200" dirty="0">
                <a:solidFill>
                  <a:prstClr val="white"/>
                </a:solidFill>
              </a:rPr>
              <a:t>“Pathological Gambling” is renamed “Gambling Disorder”</a:t>
            </a:r>
          </a:p>
          <a:p>
            <a:pPr marL="342900" indent="-342900" eaLnBrk="1" hangingPunct="1">
              <a:spcBef>
                <a:spcPct val="20000"/>
              </a:spcBef>
              <a:buClrTx/>
              <a:buSzTx/>
              <a:buFontTx/>
              <a:buChar char="•"/>
            </a:pPr>
            <a:r>
              <a:rPr lang="en-US" sz="2400" kern="1200" dirty="0">
                <a:solidFill>
                  <a:prstClr val="white"/>
                </a:solidFill>
              </a:rPr>
              <a:t>Only 9  symptoms are included in the diagnostic criteria.</a:t>
            </a:r>
          </a:p>
          <a:p>
            <a:pPr marL="742950" lvl="1" indent="-342900" eaLnBrk="1" hangingPunct="1">
              <a:spcBef>
                <a:spcPct val="20000"/>
              </a:spcBef>
              <a:buClrTx/>
              <a:buSzTx/>
              <a:buFontTx/>
              <a:buChar char="•"/>
            </a:pPr>
            <a:r>
              <a:rPr lang="en-US" sz="2400" kern="1200" dirty="0">
                <a:solidFill>
                  <a:prstClr val="white"/>
                </a:solidFill>
              </a:rPr>
              <a:t>Eliminates “illegal acts”</a:t>
            </a:r>
          </a:p>
          <a:p>
            <a:pPr marL="742950" lvl="1" indent="-342900" eaLnBrk="1" hangingPunct="1">
              <a:spcBef>
                <a:spcPct val="20000"/>
              </a:spcBef>
              <a:buClrTx/>
              <a:buSzTx/>
              <a:buFontTx/>
              <a:buChar char="•"/>
            </a:pPr>
            <a:r>
              <a:rPr lang="en-US" sz="2400" kern="1200" dirty="0">
                <a:solidFill>
                  <a:prstClr val="white"/>
                </a:solidFill>
              </a:rPr>
              <a:t>The cut-off for diagnosis is now 4 out of 9 criteria</a:t>
            </a:r>
          </a:p>
          <a:p>
            <a:pPr marL="400050" lvl="1" indent="0" eaLnBrk="1" hangingPunct="1">
              <a:spcBef>
                <a:spcPct val="20000"/>
              </a:spcBef>
              <a:buClrTx/>
              <a:buSzTx/>
              <a:buNone/>
            </a:pPr>
            <a:r>
              <a:rPr lang="en-US" sz="2400" kern="1200" dirty="0">
                <a:solidFill>
                  <a:prstClr val="white"/>
                </a:solidFill>
              </a:rPr>
              <a:t>	(previously 5 out of 10 in DSM-IV)</a:t>
            </a:r>
            <a:endParaRPr lang="en-US" sz="1800" dirty="0">
              <a:solidFill>
                <a:schemeClr val="bg2"/>
              </a:solidFill>
            </a:endParaRPr>
          </a:p>
          <a:p>
            <a:endParaRPr lang="en-US" dirty="0"/>
          </a:p>
        </p:txBody>
      </p:sp>
    </p:spTree>
    <p:extLst>
      <p:ext uri="{BB962C8B-B14F-4D97-AF65-F5344CB8AC3E}">
        <p14:creationId xmlns:p14="http://schemas.microsoft.com/office/powerpoint/2010/main" val="17443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5132-2D09-4F24-90F8-8C5550AEA488}"/>
              </a:ext>
            </a:extLst>
          </p:cNvPr>
          <p:cNvSpPr>
            <a:spLocks noGrp="1"/>
          </p:cNvSpPr>
          <p:nvPr>
            <p:ph type="title"/>
          </p:nvPr>
        </p:nvSpPr>
        <p:spPr/>
        <p:txBody>
          <a:bodyPr/>
          <a:lstStyle/>
          <a:p>
            <a:r>
              <a:rPr lang="en-US" dirty="0"/>
              <a:t>Features Associated with DSM-5 GD</a:t>
            </a:r>
          </a:p>
        </p:txBody>
      </p:sp>
      <p:sp>
        <p:nvSpPr>
          <p:cNvPr id="5" name="TextBox 4">
            <a:extLst>
              <a:ext uri="{FF2B5EF4-FFF2-40B4-BE49-F238E27FC236}">
                <a16:creationId xmlns:a16="http://schemas.microsoft.com/office/drawing/2014/main" id="{8B2D2C35-C9B7-49B0-8295-15556ABFD9B9}"/>
              </a:ext>
            </a:extLst>
          </p:cNvPr>
          <p:cNvSpPr txBox="1"/>
          <p:nvPr/>
        </p:nvSpPr>
        <p:spPr>
          <a:xfrm>
            <a:off x="8524875" y="5734050"/>
            <a:ext cx="2685351" cy="369332"/>
          </a:xfrm>
          <a:prstGeom prst="rect">
            <a:avLst/>
          </a:prstGeom>
          <a:noFill/>
        </p:spPr>
        <p:txBody>
          <a:bodyPr wrap="none" rtlCol="0">
            <a:spAutoFit/>
          </a:bodyPr>
          <a:lstStyle/>
          <a:p>
            <a:r>
              <a:rPr lang="en-US" sz="1800" dirty="0">
                <a:solidFill>
                  <a:schemeClr val="bg2"/>
                </a:solidFill>
              </a:rPr>
              <a:t>(Rugle &amp; Franklin, 2013)</a:t>
            </a:r>
          </a:p>
        </p:txBody>
      </p:sp>
      <p:graphicFrame>
        <p:nvGraphicFramePr>
          <p:cNvPr id="8" name="Content Placeholder 7">
            <a:extLst>
              <a:ext uri="{FF2B5EF4-FFF2-40B4-BE49-F238E27FC236}">
                <a16:creationId xmlns:a16="http://schemas.microsoft.com/office/drawing/2014/main" id="{99C5C514-DFC7-484C-9F12-4EAD62C0E934}"/>
              </a:ext>
            </a:extLst>
          </p:cNvPr>
          <p:cNvGraphicFramePr>
            <a:graphicFrameLocks noGrp="1"/>
          </p:cNvGraphicFramePr>
          <p:nvPr>
            <p:ph idx="1"/>
            <p:extLst>
              <p:ext uri="{D42A27DB-BD31-4B8C-83A1-F6EECF244321}">
                <p14:modId xmlns:p14="http://schemas.microsoft.com/office/powerpoint/2010/main" val="2602398264"/>
              </p:ext>
            </p:extLst>
          </p:nvPr>
        </p:nvGraphicFramePr>
        <p:xfrm>
          <a:off x="838200" y="1644650"/>
          <a:ext cx="105156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68B0C8-BD4D-4586-A757-A9BA25624A5D}"/>
              </a:ext>
            </a:extLst>
          </p:cNvPr>
          <p:cNvPicPr>
            <a:picLocks noChangeAspect="1"/>
          </p:cNvPicPr>
          <p:nvPr/>
        </p:nvPicPr>
        <p:blipFill>
          <a:blip r:embed="rId3">
            <a:duotone>
              <a:schemeClr val="accent1">
                <a:shade val="45000"/>
                <a:satMod val="135000"/>
              </a:schemeClr>
              <a:prstClr val="white"/>
            </a:duotone>
          </a:blip>
          <a:stretch>
            <a:fillRect/>
          </a:stretch>
        </p:blipFill>
        <p:spPr>
          <a:xfrm>
            <a:off x="1810140" y="209679"/>
            <a:ext cx="8571719" cy="580999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5611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6E99E-2C9B-4971-BB4E-DB7C3B25C9B8}"/>
              </a:ext>
            </a:extLst>
          </p:cNvPr>
          <p:cNvSpPr>
            <a:spLocks noGrp="1"/>
          </p:cNvSpPr>
          <p:nvPr>
            <p:ph type="title"/>
          </p:nvPr>
        </p:nvSpPr>
        <p:spPr/>
        <p:txBody>
          <a:bodyPr/>
          <a:lstStyle/>
          <a:p>
            <a:r>
              <a:rPr lang="en-US" dirty="0"/>
              <a:t>Evaluating the DSM-5 Changes</a:t>
            </a:r>
          </a:p>
        </p:txBody>
      </p:sp>
      <p:sp>
        <p:nvSpPr>
          <p:cNvPr id="5" name="Content Placeholder 4">
            <a:extLst>
              <a:ext uri="{FF2B5EF4-FFF2-40B4-BE49-F238E27FC236}">
                <a16:creationId xmlns:a16="http://schemas.microsoft.com/office/drawing/2014/main" id="{54BE0AA0-7145-4207-A9FF-122844E1B6C6}"/>
              </a:ext>
            </a:extLst>
          </p:cNvPr>
          <p:cNvSpPr>
            <a:spLocks noGrp="1"/>
          </p:cNvSpPr>
          <p:nvPr>
            <p:ph idx="1"/>
          </p:nvPr>
        </p:nvSpPr>
        <p:spPr>
          <a:xfrm>
            <a:off x="838200" y="1825625"/>
            <a:ext cx="10515600" cy="3594100"/>
          </a:xfrm>
        </p:spPr>
        <p:txBody>
          <a:bodyPr>
            <a:normAutofit fontScale="92500" lnSpcReduction="10000"/>
          </a:bodyPr>
          <a:lstStyle/>
          <a:p>
            <a:pPr marL="65087" lvl="0" indent="0">
              <a:lnSpc>
                <a:spcPct val="90000"/>
              </a:lnSpc>
              <a:spcBef>
                <a:spcPct val="20000"/>
              </a:spcBef>
              <a:buClr>
                <a:schemeClr val="bg2"/>
              </a:buClr>
              <a:buSzPct val="80000"/>
              <a:buNone/>
            </a:pPr>
            <a:r>
              <a:rPr lang="en-US" sz="2600" kern="1200" dirty="0">
                <a:solidFill>
                  <a:schemeClr val="bg2"/>
                </a:solidFill>
              </a:rPr>
              <a:t>Subjects</a:t>
            </a:r>
          </a:p>
          <a:p>
            <a:pPr marL="879475" lvl="1" indent="-342900">
              <a:lnSpc>
                <a:spcPct val="90000"/>
              </a:lnSpc>
              <a:spcBef>
                <a:spcPct val="20000"/>
              </a:spcBef>
              <a:buClr>
                <a:schemeClr val="bg2"/>
              </a:buClr>
              <a:buSzPct val="95000"/>
              <a:buFont typeface="Arial" panose="020B0604020202020204" pitchFamily="34" charset="0"/>
              <a:buChar char="•"/>
            </a:pPr>
            <a:r>
              <a:rPr lang="en-US" sz="1800" kern="1200" dirty="0">
                <a:solidFill>
                  <a:schemeClr val="bg2"/>
                </a:solidFill>
              </a:rPr>
              <a:t>2,417 randomly selected US household residents</a:t>
            </a:r>
          </a:p>
          <a:p>
            <a:pPr marL="879475" lvl="1" indent="-342900">
              <a:lnSpc>
                <a:spcPct val="90000"/>
              </a:lnSpc>
              <a:spcBef>
                <a:spcPct val="20000"/>
              </a:spcBef>
              <a:buClr>
                <a:schemeClr val="bg2"/>
              </a:buClr>
              <a:buSzPct val="95000"/>
              <a:buFont typeface="Arial" panose="020B0604020202020204" pitchFamily="34" charset="0"/>
              <a:buChar char="•"/>
            </a:pPr>
            <a:r>
              <a:rPr lang="en-US" sz="1800" kern="1200" dirty="0">
                <a:solidFill>
                  <a:schemeClr val="bg2"/>
                </a:solidFill>
              </a:rPr>
              <a:t>450 gambling patrons</a:t>
            </a:r>
          </a:p>
          <a:p>
            <a:pPr marL="879475" lvl="1" indent="-342900">
              <a:lnSpc>
                <a:spcPct val="90000"/>
              </a:lnSpc>
              <a:spcBef>
                <a:spcPct val="20000"/>
              </a:spcBef>
              <a:buClr>
                <a:schemeClr val="bg2"/>
              </a:buClr>
              <a:buSzPct val="95000"/>
              <a:buFont typeface="Arial" panose="020B0604020202020204" pitchFamily="34" charset="0"/>
              <a:buChar char="•"/>
            </a:pPr>
            <a:r>
              <a:rPr lang="en-US" sz="1800" kern="1200" dirty="0">
                <a:solidFill>
                  <a:schemeClr val="bg2"/>
                </a:solidFill>
              </a:rPr>
              <a:t>149 gambling treatment programs</a:t>
            </a:r>
          </a:p>
          <a:p>
            <a:pPr marL="879475" lvl="1" indent="-342900">
              <a:lnSpc>
                <a:spcPct val="90000"/>
              </a:lnSpc>
              <a:spcBef>
                <a:spcPct val="20000"/>
              </a:spcBef>
              <a:buClr>
                <a:schemeClr val="bg2"/>
              </a:buClr>
              <a:buSzPct val="95000"/>
              <a:buFont typeface="Arial" panose="020B0604020202020204" pitchFamily="34" charset="0"/>
              <a:buChar char="•"/>
            </a:pPr>
            <a:r>
              <a:rPr lang="en-US" sz="1800" kern="1200" dirty="0">
                <a:solidFill>
                  <a:schemeClr val="bg2"/>
                </a:solidFill>
              </a:rPr>
              <a:t>375 in brief intervention studies</a:t>
            </a:r>
          </a:p>
          <a:p>
            <a:pPr marL="65087" lvl="0" indent="0">
              <a:lnSpc>
                <a:spcPct val="90000"/>
              </a:lnSpc>
              <a:spcBef>
                <a:spcPct val="20000"/>
              </a:spcBef>
              <a:buClr>
                <a:schemeClr val="bg2"/>
              </a:buClr>
              <a:buSzPct val="80000"/>
              <a:buNone/>
            </a:pPr>
            <a:r>
              <a:rPr lang="en-US" sz="2600" kern="1200" dirty="0">
                <a:solidFill>
                  <a:schemeClr val="bg2"/>
                </a:solidFill>
              </a:rPr>
              <a:t>Measurement</a:t>
            </a:r>
          </a:p>
          <a:p>
            <a:pPr marL="822325" lvl="1" indent="-285750">
              <a:lnSpc>
                <a:spcPct val="90000"/>
              </a:lnSpc>
              <a:spcBef>
                <a:spcPct val="20000"/>
              </a:spcBef>
              <a:buClr>
                <a:schemeClr val="bg2"/>
              </a:buClr>
              <a:buSzPct val="95000"/>
              <a:buFont typeface="Arial" panose="020B0604020202020204" pitchFamily="34" charset="0"/>
              <a:buChar char="•"/>
            </a:pPr>
            <a:r>
              <a:rPr lang="en-US" sz="1800" kern="1200" dirty="0">
                <a:solidFill>
                  <a:schemeClr val="bg2"/>
                </a:solidFill>
              </a:rPr>
              <a:t>NORC DSM-IV screen (NODS) using both 10 and 9 item criteria</a:t>
            </a:r>
          </a:p>
          <a:p>
            <a:pPr marL="65087" lvl="0" indent="0">
              <a:lnSpc>
                <a:spcPct val="90000"/>
              </a:lnSpc>
              <a:spcBef>
                <a:spcPct val="20000"/>
              </a:spcBef>
              <a:buClr>
                <a:schemeClr val="bg2"/>
              </a:buClr>
              <a:buSzPct val="80000"/>
              <a:buNone/>
            </a:pPr>
            <a:r>
              <a:rPr lang="en-US" sz="2600" kern="1200" dirty="0">
                <a:solidFill>
                  <a:schemeClr val="bg2"/>
                </a:solidFill>
              </a:rPr>
              <a:t>Conclusions</a:t>
            </a:r>
          </a:p>
          <a:p>
            <a:pPr marL="879475" lvl="1" indent="-342900">
              <a:lnSpc>
                <a:spcPct val="90000"/>
              </a:lnSpc>
              <a:spcBef>
                <a:spcPct val="20000"/>
              </a:spcBef>
              <a:buClr>
                <a:schemeClr val="bg2"/>
              </a:buClr>
              <a:buSzPct val="95000"/>
              <a:buFont typeface="Arial" panose="020B0604020202020204" pitchFamily="34" charset="0"/>
              <a:buChar char="•"/>
            </a:pPr>
            <a:r>
              <a:rPr lang="en-US" sz="2200" kern="1200" dirty="0"/>
              <a:t>Illegal acts does not appear to be a necessary criterion for the diagnosis of pathological gambling since it only measures people who have been caught being involved in illegal acts.</a:t>
            </a:r>
          </a:p>
          <a:p>
            <a:pPr marL="879475" lvl="1" indent="-342900">
              <a:lnSpc>
                <a:spcPct val="90000"/>
              </a:lnSpc>
              <a:spcBef>
                <a:spcPct val="20000"/>
              </a:spcBef>
              <a:buClr>
                <a:schemeClr val="bg2"/>
              </a:buClr>
              <a:buSzPct val="95000"/>
              <a:buFont typeface="Arial" panose="020B0604020202020204" pitchFamily="34" charset="0"/>
              <a:buChar char="•"/>
            </a:pPr>
            <a:r>
              <a:rPr lang="en-US" sz="2200" dirty="0"/>
              <a:t>With this criterion </a:t>
            </a:r>
            <a:r>
              <a:rPr lang="en-US" sz="2200" kern="1200" dirty="0"/>
              <a:t>eliminated, the cut-point for a diagnosis is reduced to 4.</a:t>
            </a:r>
          </a:p>
          <a:p>
            <a:pPr marL="879475" lvl="1" indent="-342900">
              <a:lnSpc>
                <a:spcPct val="90000"/>
              </a:lnSpc>
              <a:spcBef>
                <a:spcPct val="20000"/>
              </a:spcBef>
              <a:buClr>
                <a:schemeClr val="bg2"/>
              </a:buClr>
              <a:buSzPct val="95000"/>
              <a:buFont typeface="Arial" panose="020B0604020202020204" pitchFamily="34" charset="0"/>
              <a:buChar char="•"/>
            </a:pPr>
            <a:r>
              <a:rPr lang="en-US" sz="2200" dirty="0"/>
              <a:t>This </a:t>
            </a:r>
            <a:r>
              <a:rPr lang="en-US" sz="2200" kern="1200" dirty="0"/>
              <a:t>results in more consistent diagnoses relative to the current classification system.</a:t>
            </a:r>
          </a:p>
          <a:p>
            <a:pPr eaLnBrk="1" hangingPunct="1">
              <a:spcBef>
                <a:spcPct val="50000"/>
              </a:spcBef>
              <a:buClr>
                <a:schemeClr val="bg2"/>
              </a:buClr>
              <a:buFont typeface="Arial" panose="020B0604020202020204" pitchFamily="34" charset="0"/>
              <a:buChar char="•"/>
              <a:defRPr/>
            </a:pPr>
            <a:endParaRPr lang="en-US" sz="1800" dirty="0">
              <a:solidFill>
                <a:schemeClr val="bg2"/>
              </a:solidFill>
            </a:endParaRPr>
          </a:p>
          <a:p>
            <a:endParaRPr lang="en-US" dirty="0"/>
          </a:p>
        </p:txBody>
      </p:sp>
      <p:sp>
        <p:nvSpPr>
          <p:cNvPr id="7" name="TextBox 6">
            <a:extLst>
              <a:ext uri="{FF2B5EF4-FFF2-40B4-BE49-F238E27FC236}">
                <a16:creationId xmlns:a16="http://schemas.microsoft.com/office/drawing/2014/main" id="{71721F64-F00E-4771-AB11-CB8DD8238E3D}"/>
              </a:ext>
            </a:extLst>
          </p:cNvPr>
          <p:cNvSpPr txBox="1"/>
          <p:nvPr/>
        </p:nvSpPr>
        <p:spPr>
          <a:xfrm>
            <a:off x="7096125" y="5783262"/>
            <a:ext cx="4395755" cy="338554"/>
          </a:xfrm>
          <a:prstGeom prst="rect">
            <a:avLst/>
          </a:prstGeom>
          <a:noFill/>
        </p:spPr>
        <p:txBody>
          <a:bodyPr wrap="none" rtlCol="0">
            <a:spAutoFit/>
          </a:bodyPr>
          <a:lstStyle/>
          <a:p>
            <a:r>
              <a:rPr lang="en-US" sz="1600" dirty="0">
                <a:solidFill>
                  <a:srgbClr val="297FD5">
                    <a:lumMod val="20000"/>
                    <a:lumOff val="80000"/>
                  </a:srgbClr>
                </a:solidFill>
                <a:latin typeface="Century Gothic"/>
              </a:rPr>
              <a:t>(Petry, Blanco, Stinchfield &amp; Volberg, 2012)</a:t>
            </a:r>
            <a:endParaRPr lang="en-US" dirty="0"/>
          </a:p>
        </p:txBody>
      </p:sp>
    </p:spTree>
    <p:extLst>
      <p:ext uri="{BB962C8B-B14F-4D97-AF65-F5344CB8AC3E}">
        <p14:creationId xmlns:p14="http://schemas.microsoft.com/office/powerpoint/2010/main" val="1963117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1B3E-3F74-4357-8420-6A47C0CE6FF5}"/>
              </a:ext>
            </a:extLst>
          </p:cNvPr>
          <p:cNvSpPr>
            <a:spLocks noGrp="1"/>
          </p:cNvSpPr>
          <p:nvPr>
            <p:ph type="title"/>
          </p:nvPr>
        </p:nvSpPr>
        <p:spPr/>
        <p:txBody>
          <a:bodyPr/>
          <a:lstStyle/>
          <a:p>
            <a:r>
              <a:rPr lang="en-US" dirty="0"/>
              <a:t>Progressive Features of Addiction</a:t>
            </a:r>
          </a:p>
        </p:txBody>
      </p:sp>
      <p:sp>
        <p:nvSpPr>
          <p:cNvPr id="5" name="Content Placeholder 4">
            <a:extLst>
              <a:ext uri="{FF2B5EF4-FFF2-40B4-BE49-F238E27FC236}">
                <a16:creationId xmlns:a16="http://schemas.microsoft.com/office/drawing/2014/main" id="{C7A9CE8B-67FD-4401-AC77-8578D100E934}"/>
              </a:ext>
            </a:extLst>
          </p:cNvPr>
          <p:cNvSpPr>
            <a:spLocks noGrp="1"/>
          </p:cNvSpPr>
          <p:nvPr>
            <p:ph sz="half" idx="2"/>
          </p:nvPr>
        </p:nvSpPr>
        <p:spPr>
          <a:xfrm>
            <a:off x="6172200" y="2257425"/>
            <a:ext cx="5181600" cy="3919538"/>
          </a:xfrm>
        </p:spPr>
        <p:txBody>
          <a:bodyPr/>
          <a:lstStyle/>
          <a:p>
            <a:r>
              <a:rPr lang="en-US" dirty="0"/>
              <a:t>Loss of Control</a:t>
            </a:r>
          </a:p>
          <a:p>
            <a:r>
              <a:rPr lang="en-US" dirty="0"/>
              <a:t>Preoccupation</a:t>
            </a:r>
          </a:p>
          <a:p>
            <a:r>
              <a:rPr lang="en-US" dirty="0"/>
              <a:t>Negative impact on major life areas</a:t>
            </a:r>
          </a:p>
          <a:p>
            <a:r>
              <a:rPr lang="en-US" dirty="0"/>
              <a:t>Tolerance</a:t>
            </a:r>
          </a:p>
          <a:p>
            <a:endParaRPr lang="en-US" dirty="0"/>
          </a:p>
        </p:txBody>
      </p:sp>
      <p:pic>
        <p:nvPicPr>
          <p:cNvPr id="1026" name="Picture 2" descr="sad-gambler — The Betoota Advocate">
            <a:extLst>
              <a:ext uri="{FF2B5EF4-FFF2-40B4-BE49-F238E27FC236}">
                <a16:creationId xmlns:a16="http://schemas.microsoft.com/office/drawing/2014/main" id="{735FB811-FD75-4D25-B17F-68A9072786EE}"/>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1829" r="7609"/>
          <a:stretch/>
        </p:blipFill>
        <p:spPr bwMode="auto">
          <a:xfrm>
            <a:off x="1089162" y="2078083"/>
            <a:ext cx="4174435" cy="270183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418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3BC9-BC91-4CD9-A0D8-F785E5716A52}"/>
              </a:ext>
            </a:extLst>
          </p:cNvPr>
          <p:cNvSpPr>
            <a:spLocks noGrp="1"/>
          </p:cNvSpPr>
          <p:nvPr>
            <p:ph type="title"/>
          </p:nvPr>
        </p:nvSpPr>
        <p:spPr/>
        <p:txBody>
          <a:bodyPr/>
          <a:lstStyle/>
          <a:p>
            <a:r>
              <a:rPr lang="en-US" dirty="0"/>
              <a:t>Relationship with Other Addiction Issues</a:t>
            </a:r>
          </a:p>
        </p:txBody>
      </p:sp>
      <p:sp>
        <p:nvSpPr>
          <p:cNvPr id="5" name="Text Placeholder 4">
            <a:extLst>
              <a:ext uri="{FF2B5EF4-FFF2-40B4-BE49-F238E27FC236}">
                <a16:creationId xmlns:a16="http://schemas.microsoft.com/office/drawing/2014/main" id="{ADD3D8BF-0E9F-425C-8CE8-8C5DB74B86B7}"/>
              </a:ext>
            </a:extLst>
          </p:cNvPr>
          <p:cNvSpPr>
            <a:spLocks noGrp="1"/>
          </p:cNvSpPr>
          <p:nvPr>
            <p:ph type="body" idx="1"/>
          </p:nvPr>
        </p:nvSpPr>
        <p:spPr>
          <a:xfrm>
            <a:off x="839788" y="1681163"/>
            <a:ext cx="5157787" cy="576262"/>
          </a:xfrm>
        </p:spPr>
        <p:txBody>
          <a:bodyPr/>
          <a:lstStyle/>
          <a:p>
            <a:r>
              <a:rPr lang="en-US" dirty="0">
                <a:solidFill>
                  <a:srgbClr val="D86018"/>
                </a:solidFill>
              </a:rPr>
              <a:t>Similarities</a:t>
            </a:r>
          </a:p>
        </p:txBody>
      </p:sp>
      <p:sp>
        <p:nvSpPr>
          <p:cNvPr id="3" name="Content Placeholder 2">
            <a:extLst>
              <a:ext uri="{FF2B5EF4-FFF2-40B4-BE49-F238E27FC236}">
                <a16:creationId xmlns:a16="http://schemas.microsoft.com/office/drawing/2014/main" id="{D40F428F-E0F7-4C7A-A4F3-0E35472B1005}"/>
              </a:ext>
            </a:extLst>
          </p:cNvPr>
          <p:cNvSpPr>
            <a:spLocks noGrp="1"/>
          </p:cNvSpPr>
          <p:nvPr>
            <p:ph sz="half" idx="2"/>
          </p:nvPr>
        </p:nvSpPr>
        <p:spPr/>
        <p:txBody>
          <a:bodyPr/>
          <a:lstStyle/>
          <a:p>
            <a:r>
              <a:rPr lang="en-US" dirty="0"/>
              <a:t>Withdrawal Symptoms</a:t>
            </a:r>
          </a:p>
          <a:p>
            <a:r>
              <a:rPr lang="en-US" dirty="0"/>
              <a:t>Self-help / 12-Step experiences</a:t>
            </a:r>
          </a:p>
          <a:p>
            <a:r>
              <a:rPr lang="en-US" dirty="0"/>
              <a:t>Biopsychosocial Factors</a:t>
            </a:r>
          </a:p>
          <a:p>
            <a:r>
              <a:rPr lang="en-US" dirty="0"/>
              <a:t>Systemic Considerations</a:t>
            </a:r>
          </a:p>
        </p:txBody>
      </p:sp>
      <p:sp>
        <p:nvSpPr>
          <p:cNvPr id="6" name="Text Placeholder 5">
            <a:extLst>
              <a:ext uri="{FF2B5EF4-FFF2-40B4-BE49-F238E27FC236}">
                <a16:creationId xmlns:a16="http://schemas.microsoft.com/office/drawing/2014/main" id="{D240BB90-9FA8-4064-83C0-A919C12D7B86}"/>
              </a:ext>
            </a:extLst>
          </p:cNvPr>
          <p:cNvSpPr>
            <a:spLocks noGrp="1"/>
          </p:cNvSpPr>
          <p:nvPr>
            <p:ph type="body" sz="quarter" idx="3"/>
          </p:nvPr>
        </p:nvSpPr>
        <p:spPr>
          <a:xfrm>
            <a:off x="6172200" y="1681163"/>
            <a:ext cx="5183188" cy="576262"/>
          </a:xfrm>
        </p:spPr>
        <p:txBody>
          <a:bodyPr/>
          <a:lstStyle/>
          <a:p>
            <a:r>
              <a:rPr lang="en-US" dirty="0">
                <a:solidFill>
                  <a:srgbClr val="D86018"/>
                </a:solidFill>
              </a:rPr>
              <a:t>Differences</a:t>
            </a:r>
          </a:p>
        </p:txBody>
      </p:sp>
      <p:sp>
        <p:nvSpPr>
          <p:cNvPr id="7" name="Content Placeholder 6">
            <a:extLst>
              <a:ext uri="{FF2B5EF4-FFF2-40B4-BE49-F238E27FC236}">
                <a16:creationId xmlns:a16="http://schemas.microsoft.com/office/drawing/2014/main" id="{310C15D1-99BA-4558-B5D2-5111F0B2C198}"/>
              </a:ext>
            </a:extLst>
          </p:cNvPr>
          <p:cNvSpPr>
            <a:spLocks noGrp="1"/>
          </p:cNvSpPr>
          <p:nvPr>
            <p:ph sz="quarter" idx="4"/>
          </p:nvPr>
        </p:nvSpPr>
        <p:spPr/>
        <p:txBody>
          <a:bodyPr/>
          <a:lstStyle/>
          <a:p>
            <a:r>
              <a:rPr lang="en-US" dirty="0"/>
              <a:t>Gambling is systemically impactful</a:t>
            </a:r>
          </a:p>
          <a:p>
            <a:r>
              <a:rPr lang="en-US" dirty="0"/>
              <a:t>Behavior is unrelated to intoxication</a:t>
            </a:r>
          </a:p>
          <a:p>
            <a:r>
              <a:rPr lang="en-US" dirty="0"/>
              <a:t>Intensity of shame and guilt</a:t>
            </a:r>
          </a:p>
          <a:p>
            <a:r>
              <a:rPr lang="en-US" dirty="0"/>
              <a:t>Convenient denial </a:t>
            </a:r>
          </a:p>
          <a:p>
            <a:r>
              <a:rPr lang="en-US" dirty="0"/>
              <a:t>Lack of awareness as health issue</a:t>
            </a:r>
          </a:p>
        </p:txBody>
      </p:sp>
    </p:spTree>
    <p:extLst>
      <p:ext uri="{BB962C8B-B14F-4D97-AF65-F5344CB8AC3E}">
        <p14:creationId xmlns:p14="http://schemas.microsoft.com/office/powerpoint/2010/main" val="2731125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B168-FFBA-4BBE-B75B-D99FFF673414}"/>
              </a:ext>
            </a:extLst>
          </p:cNvPr>
          <p:cNvSpPr>
            <a:spLocks noGrp="1"/>
          </p:cNvSpPr>
          <p:nvPr>
            <p:ph type="title"/>
          </p:nvPr>
        </p:nvSpPr>
        <p:spPr/>
        <p:txBody>
          <a:bodyPr/>
          <a:lstStyle/>
          <a:p>
            <a:r>
              <a:rPr lang="en-US" dirty="0"/>
              <a:t>Differences in Problem Processes</a:t>
            </a:r>
          </a:p>
        </p:txBody>
      </p:sp>
      <p:graphicFrame>
        <p:nvGraphicFramePr>
          <p:cNvPr id="11" name="Content Placeholder 10">
            <a:extLst>
              <a:ext uri="{FF2B5EF4-FFF2-40B4-BE49-F238E27FC236}">
                <a16:creationId xmlns:a16="http://schemas.microsoft.com/office/drawing/2014/main" id="{36268FC3-87E2-4AA1-9662-A986D66A78E0}"/>
              </a:ext>
            </a:extLst>
          </p:cNvPr>
          <p:cNvGraphicFramePr>
            <a:graphicFrameLocks noGrp="1"/>
          </p:cNvGraphicFramePr>
          <p:nvPr>
            <p:ph idx="1"/>
            <p:extLst>
              <p:ext uri="{D42A27DB-BD31-4B8C-83A1-F6EECF244321}">
                <p14:modId xmlns:p14="http://schemas.microsoft.com/office/powerpoint/2010/main" val="3384123499"/>
              </p:ext>
            </p:extLst>
          </p:nvPr>
        </p:nvGraphicFramePr>
        <p:xfrm>
          <a:off x="838200" y="166370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9958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5 tips to stay profitable when playing online casino games | AZ Big Media">
            <a:extLst>
              <a:ext uri="{FF2B5EF4-FFF2-40B4-BE49-F238E27FC236}">
                <a16:creationId xmlns:a16="http://schemas.microsoft.com/office/drawing/2014/main" id="{8044347B-EF0C-48C9-A675-5FC54A637FC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451" b="428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2F34D10-76C9-4A57-9D0F-B3747E8981F4}"/>
              </a:ext>
            </a:extLst>
          </p:cNvPr>
          <p:cNvSpPr/>
          <p:nvPr/>
        </p:nvSpPr>
        <p:spPr>
          <a:xfrm>
            <a:off x="0" y="0"/>
            <a:ext cx="12192000" cy="6858000"/>
          </a:xfrm>
          <a:prstGeom prst="rect">
            <a:avLst/>
          </a:prstGeom>
          <a:solidFill>
            <a:schemeClr val="tx1">
              <a:lumMod val="5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645C667-1119-4F7F-813C-4765A1222E56}"/>
              </a:ext>
            </a:extLst>
          </p:cNvPr>
          <p:cNvSpPr/>
          <p:nvPr/>
        </p:nvSpPr>
        <p:spPr>
          <a:xfrm>
            <a:off x="1510162" y="1488252"/>
            <a:ext cx="8962133" cy="341632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chemeClr val="accent2">
                    <a:lumMod val="40000"/>
                    <a:lumOff val="60000"/>
                  </a:schemeClr>
                </a:solidFill>
                <a:effectLst/>
              </a:rPr>
              <a:t>IN PROBLEM GAMBLING, </a:t>
            </a:r>
          </a:p>
          <a:p>
            <a:pPr algn="ctr"/>
            <a:r>
              <a:rPr lang="en-US" sz="5400" b="1" i="1" cap="none" spc="0" dirty="0">
                <a:ln w="22225">
                  <a:solidFill>
                    <a:schemeClr val="accent2"/>
                  </a:solidFill>
                  <a:prstDash val="solid"/>
                </a:ln>
                <a:solidFill>
                  <a:schemeClr val="accent2">
                    <a:lumMod val="40000"/>
                    <a:lumOff val="60000"/>
                  </a:schemeClr>
                </a:solidFill>
                <a:effectLst/>
              </a:rPr>
              <a:t>THE PERSON BELIEVES </a:t>
            </a:r>
          </a:p>
          <a:p>
            <a:pPr algn="ctr"/>
            <a:r>
              <a:rPr lang="en-US" sz="5400" b="1" i="1" cap="none" spc="0" dirty="0">
                <a:ln w="22225">
                  <a:solidFill>
                    <a:schemeClr val="accent2"/>
                  </a:solidFill>
                  <a:prstDash val="solid"/>
                </a:ln>
                <a:solidFill>
                  <a:schemeClr val="accent2">
                    <a:lumMod val="40000"/>
                    <a:lumOff val="60000"/>
                  </a:schemeClr>
                </a:solidFill>
                <a:effectLst/>
              </a:rPr>
              <a:t>THE PROBLEM IS THE </a:t>
            </a:r>
          </a:p>
          <a:p>
            <a:pPr algn="ctr"/>
            <a:r>
              <a:rPr lang="en-US" sz="5400" b="1" i="1" cap="none" spc="0" dirty="0">
                <a:ln w="22225">
                  <a:solidFill>
                    <a:schemeClr val="accent2"/>
                  </a:solidFill>
                  <a:prstDash val="solid"/>
                </a:ln>
                <a:solidFill>
                  <a:schemeClr val="accent2">
                    <a:lumMod val="40000"/>
                    <a:lumOff val="60000"/>
                  </a:schemeClr>
                </a:solidFill>
                <a:effectLst/>
              </a:rPr>
              <a:t>SOLUTION TO THEIR PROBLEM</a:t>
            </a:r>
          </a:p>
        </p:txBody>
      </p:sp>
    </p:spTree>
    <p:extLst>
      <p:ext uri="{BB962C8B-B14F-4D97-AF65-F5344CB8AC3E}">
        <p14:creationId xmlns:p14="http://schemas.microsoft.com/office/powerpoint/2010/main" val="24112936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Screening for</a:t>
            </a:r>
            <a:br>
              <a:rPr lang="en-US" sz="5400" dirty="0">
                <a:solidFill>
                  <a:schemeClr val="tx1"/>
                </a:solidFill>
              </a:rPr>
            </a:br>
            <a:r>
              <a:rPr lang="en-US" sz="5400" dirty="0">
                <a:solidFill>
                  <a:schemeClr val="tx1"/>
                </a:solidFill>
              </a:rPr>
              <a:t>Comorbidity</a:t>
            </a:r>
          </a:p>
        </p:txBody>
      </p:sp>
    </p:spTree>
    <p:extLst>
      <p:ext uri="{BB962C8B-B14F-4D97-AF65-F5344CB8AC3E}">
        <p14:creationId xmlns:p14="http://schemas.microsoft.com/office/powerpoint/2010/main" val="2284770832"/>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1253-BC1C-42DC-9993-02F88BF4CA79}"/>
              </a:ext>
            </a:extLst>
          </p:cNvPr>
          <p:cNvSpPr>
            <a:spLocks noGrp="1"/>
          </p:cNvSpPr>
          <p:nvPr>
            <p:ph type="title"/>
          </p:nvPr>
        </p:nvSpPr>
        <p:spPr/>
        <p:txBody>
          <a:bodyPr/>
          <a:lstStyle/>
          <a:p>
            <a:r>
              <a:rPr lang="en-US" dirty="0"/>
              <a:t>Screening for Potential Co-Occurring Issues</a:t>
            </a:r>
          </a:p>
        </p:txBody>
      </p:sp>
      <p:sp>
        <p:nvSpPr>
          <p:cNvPr id="5" name="Content Placeholder 4">
            <a:extLst>
              <a:ext uri="{FF2B5EF4-FFF2-40B4-BE49-F238E27FC236}">
                <a16:creationId xmlns:a16="http://schemas.microsoft.com/office/drawing/2014/main" id="{CB77C962-FB6C-44DC-9CE4-0308DF82AC54}"/>
              </a:ext>
            </a:extLst>
          </p:cNvPr>
          <p:cNvSpPr>
            <a:spLocks noGrp="1"/>
          </p:cNvSpPr>
          <p:nvPr>
            <p:ph idx="1"/>
          </p:nvPr>
        </p:nvSpPr>
        <p:spPr/>
        <p:txBody>
          <a:bodyPr/>
          <a:lstStyle/>
          <a:p>
            <a:r>
              <a:rPr lang="en-US" dirty="0"/>
              <a:t>Gambling Disorder has a high overlap with many other treatment issues:</a:t>
            </a:r>
          </a:p>
        </p:txBody>
      </p:sp>
      <p:graphicFrame>
        <p:nvGraphicFramePr>
          <p:cNvPr id="6" name="Diagram 5">
            <a:extLst>
              <a:ext uri="{FF2B5EF4-FFF2-40B4-BE49-F238E27FC236}">
                <a16:creationId xmlns:a16="http://schemas.microsoft.com/office/drawing/2014/main" id="{C99669E8-4DA2-4D9F-AB47-BCEB6A5A084B}"/>
              </a:ext>
            </a:extLst>
          </p:cNvPr>
          <p:cNvGraphicFramePr/>
          <p:nvPr>
            <p:extLst>
              <p:ext uri="{D42A27DB-BD31-4B8C-83A1-F6EECF244321}">
                <p14:modId xmlns:p14="http://schemas.microsoft.com/office/powerpoint/2010/main" val="3309111583"/>
              </p:ext>
            </p:extLst>
          </p:nvPr>
        </p:nvGraphicFramePr>
        <p:xfrm>
          <a:off x="2816225" y="2762250"/>
          <a:ext cx="6559550" cy="3195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D23B743-0A10-4F73-947F-237F8E8ED7F4}"/>
              </a:ext>
            </a:extLst>
          </p:cNvPr>
          <p:cNvSpPr txBox="1"/>
          <p:nvPr/>
        </p:nvSpPr>
        <p:spPr>
          <a:xfrm>
            <a:off x="8966552" y="5588026"/>
            <a:ext cx="2796471" cy="369332"/>
          </a:xfrm>
          <a:prstGeom prst="rect">
            <a:avLst/>
          </a:prstGeom>
          <a:noFill/>
        </p:spPr>
        <p:txBody>
          <a:bodyPr wrap="none" rtlCol="0">
            <a:spAutoFit/>
          </a:bodyPr>
          <a:lstStyle/>
          <a:p>
            <a:r>
              <a:rPr lang="en-US" dirty="0">
                <a:solidFill>
                  <a:schemeClr val="bg1"/>
                </a:solidFill>
              </a:rPr>
              <a:t>(NCRG; Black &amp; Shaw, 2008)</a:t>
            </a:r>
          </a:p>
        </p:txBody>
      </p:sp>
    </p:spTree>
    <p:extLst>
      <p:ext uri="{BB962C8B-B14F-4D97-AF65-F5344CB8AC3E}">
        <p14:creationId xmlns:p14="http://schemas.microsoft.com/office/powerpoint/2010/main" val="208433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C137-F87C-4EDA-91A8-E7708D528F56}"/>
              </a:ext>
            </a:extLst>
          </p:cNvPr>
          <p:cNvSpPr>
            <a:spLocks noGrp="1"/>
          </p:cNvSpPr>
          <p:nvPr>
            <p:ph type="title"/>
          </p:nvPr>
        </p:nvSpPr>
        <p:spPr/>
        <p:txBody>
          <a:bodyPr/>
          <a:lstStyle/>
          <a:p>
            <a:r>
              <a:rPr lang="en-US" dirty="0"/>
              <a:t>Phase I: Basic Knowledge &amp; Understanding</a:t>
            </a:r>
          </a:p>
        </p:txBody>
      </p:sp>
      <p:sp>
        <p:nvSpPr>
          <p:cNvPr id="3" name="Content Placeholder 2">
            <a:extLst>
              <a:ext uri="{FF2B5EF4-FFF2-40B4-BE49-F238E27FC236}">
                <a16:creationId xmlns:a16="http://schemas.microsoft.com/office/drawing/2014/main" id="{79132FEC-6BCE-4ED7-8A40-65F7CCB40AEB}"/>
              </a:ext>
            </a:extLst>
          </p:cNvPr>
          <p:cNvSpPr>
            <a:spLocks noGrp="1"/>
          </p:cNvSpPr>
          <p:nvPr>
            <p:ph idx="1"/>
          </p:nvPr>
        </p:nvSpPr>
        <p:spPr/>
        <p:txBody>
          <a:bodyPr/>
          <a:lstStyle/>
          <a:p>
            <a:r>
              <a:rPr lang="en-US" dirty="0"/>
              <a:t>Topics to be covered during Phase 1 Modules:</a:t>
            </a:r>
          </a:p>
          <a:p>
            <a:endParaRPr lang="en-US" dirty="0"/>
          </a:p>
          <a:p>
            <a:pPr lvl="1">
              <a:buFont typeface="Wingdings" panose="05000000000000000000" pitchFamily="2" charset="2"/>
              <a:buChar char="ü"/>
            </a:pPr>
            <a:r>
              <a:rPr lang="en-US" dirty="0"/>
              <a:t>Session 1:  Overview &amp; Basic Knowledge</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Session 2:  Understanding Problem and Pathological Gambling</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Session 3:  Research and Client Care</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Session 4:  Gambling Counseling Practice</a:t>
            </a:r>
          </a:p>
          <a:p>
            <a:endParaRPr lang="en-US" dirty="0"/>
          </a:p>
          <a:p>
            <a:pPr lvl="1"/>
            <a:endParaRPr lang="en-US" dirty="0"/>
          </a:p>
        </p:txBody>
      </p:sp>
      <p:pic>
        <p:nvPicPr>
          <p:cNvPr id="5" name="Picture 4">
            <a:extLst>
              <a:ext uri="{FF2B5EF4-FFF2-40B4-BE49-F238E27FC236}">
                <a16:creationId xmlns:a16="http://schemas.microsoft.com/office/drawing/2014/main" id="{E89E71C9-00BC-4529-B8FB-BB1011A24120}"/>
              </a:ext>
            </a:extLst>
          </p:cNvPr>
          <p:cNvPicPr>
            <a:picLocks noChangeAspect="1"/>
          </p:cNvPicPr>
          <p:nvPr/>
        </p:nvPicPr>
        <p:blipFill>
          <a:blip r:embed="rId3"/>
          <a:stretch>
            <a:fillRect/>
          </a:stretch>
        </p:blipFill>
        <p:spPr>
          <a:xfrm>
            <a:off x="9589430" y="1825625"/>
            <a:ext cx="2475191" cy="1999661"/>
          </a:xfrm>
          <a:prstGeom prst="rect">
            <a:avLst/>
          </a:prstGeom>
        </p:spPr>
      </p:pic>
    </p:spTree>
    <p:extLst>
      <p:ext uri="{BB962C8B-B14F-4D97-AF65-F5344CB8AC3E}">
        <p14:creationId xmlns:p14="http://schemas.microsoft.com/office/powerpoint/2010/main" val="756567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C59C-0DE3-4C30-8630-F79F9C10EF27}"/>
              </a:ext>
            </a:extLst>
          </p:cNvPr>
          <p:cNvSpPr>
            <a:spLocks noGrp="1"/>
          </p:cNvSpPr>
          <p:nvPr>
            <p:ph type="title"/>
          </p:nvPr>
        </p:nvSpPr>
        <p:spPr/>
        <p:txBody>
          <a:bodyPr/>
          <a:lstStyle/>
          <a:p>
            <a:r>
              <a:rPr lang="en-US" dirty="0"/>
              <a:t>Mood Disorders</a:t>
            </a:r>
          </a:p>
        </p:txBody>
      </p:sp>
      <p:sp>
        <p:nvSpPr>
          <p:cNvPr id="3" name="Content Placeholder 2">
            <a:extLst>
              <a:ext uri="{FF2B5EF4-FFF2-40B4-BE49-F238E27FC236}">
                <a16:creationId xmlns:a16="http://schemas.microsoft.com/office/drawing/2014/main" id="{E0476B90-EB27-469A-A648-6A07FA357DAA}"/>
              </a:ext>
            </a:extLst>
          </p:cNvPr>
          <p:cNvSpPr>
            <a:spLocks noGrp="1"/>
          </p:cNvSpPr>
          <p:nvPr>
            <p:ph idx="1"/>
          </p:nvPr>
        </p:nvSpPr>
        <p:spPr/>
        <p:txBody>
          <a:bodyPr/>
          <a:lstStyle/>
          <a:p>
            <a:r>
              <a:rPr lang="en-US" dirty="0">
                <a:solidFill>
                  <a:schemeClr val="bg2"/>
                </a:solidFill>
                <a:latin typeface="Trajan Pro" charset="0"/>
              </a:rPr>
              <a:t>Depression often existed prior to the beginning of gambling behavior.</a:t>
            </a:r>
          </a:p>
          <a:p>
            <a:r>
              <a:rPr lang="en-US" dirty="0"/>
              <a:t>Diagnoses include:</a:t>
            </a:r>
          </a:p>
          <a:p>
            <a:pPr lvl="1"/>
            <a:r>
              <a:rPr lang="en-US" dirty="0"/>
              <a:t>Major Depression</a:t>
            </a:r>
          </a:p>
          <a:p>
            <a:pPr lvl="1"/>
            <a:r>
              <a:rPr lang="en-US" dirty="0"/>
              <a:t>Dysthymia</a:t>
            </a:r>
          </a:p>
          <a:p>
            <a:pPr lvl="1"/>
            <a:r>
              <a:rPr lang="en-US" dirty="0"/>
              <a:t>Bipolar 1 &amp; Bipolar II</a:t>
            </a:r>
          </a:p>
          <a:p>
            <a:r>
              <a:rPr lang="en-US" sz="2800" dirty="0">
                <a:solidFill>
                  <a:schemeClr val="bg2"/>
                </a:solidFill>
                <a:latin typeface="Trajan Pro" charset="0"/>
              </a:rPr>
              <a:t>Research indicates addicted gamblers are at least </a:t>
            </a:r>
            <a:r>
              <a:rPr lang="en-US" sz="2800" b="1" dirty="0">
                <a:solidFill>
                  <a:schemeClr val="bg2"/>
                </a:solidFill>
                <a:latin typeface="Trajan Pro" charset="0"/>
              </a:rPr>
              <a:t>3x’s</a:t>
            </a:r>
            <a:r>
              <a:rPr lang="en-US" sz="2800" dirty="0">
                <a:solidFill>
                  <a:schemeClr val="bg2"/>
                </a:solidFill>
                <a:latin typeface="Trajan Pro" charset="0"/>
              </a:rPr>
              <a:t> more likely to meet diagnostic criteria for: depression, schizophrenia, &amp; alcoholism.</a:t>
            </a:r>
          </a:p>
          <a:p>
            <a:r>
              <a:rPr lang="en-US" dirty="0">
                <a:solidFill>
                  <a:schemeClr val="bg2"/>
                </a:solidFill>
                <a:latin typeface="Trajan Pro" charset="0"/>
              </a:rPr>
              <a:t>Certain studies identify a problem gambler may be around 75% likely to meet criteria for a comorbid affect disorder.</a:t>
            </a:r>
            <a:endParaRPr lang="en-US" dirty="0"/>
          </a:p>
        </p:txBody>
      </p:sp>
    </p:spTree>
    <p:extLst>
      <p:ext uri="{BB962C8B-B14F-4D97-AF65-F5344CB8AC3E}">
        <p14:creationId xmlns:p14="http://schemas.microsoft.com/office/powerpoint/2010/main" val="3089836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A0C55-492E-4573-840D-BDE9017F2136}"/>
              </a:ext>
            </a:extLst>
          </p:cNvPr>
          <p:cNvSpPr>
            <a:spLocks noGrp="1"/>
          </p:cNvSpPr>
          <p:nvPr>
            <p:ph type="title"/>
          </p:nvPr>
        </p:nvSpPr>
        <p:spPr/>
        <p:txBody>
          <a:bodyPr/>
          <a:lstStyle/>
          <a:p>
            <a:r>
              <a:rPr lang="en-US" dirty="0"/>
              <a:t>Suicide Risk</a:t>
            </a:r>
          </a:p>
        </p:txBody>
      </p:sp>
      <p:sp>
        <p:nvSpPr>
          <p:cNvPr id="3" name="Content Placeholder 2">
            <a:extLst>
              <a:ext uri="{FF2B5EF4-FFF2-40B4-BE49-F238E27FC236}">
                <a16:creationId xmlns:a16="http://schemas.microsoft.com/office/drawing/2014/main" id="{5BC737AF-6612-4CAF-BC4E-4A6189C03984}"/>
              </a:ext>
            </a:extLst>
          </p:cNvPr>
          <p:cNvSpPr>
            <a:spLocks noGrp="1"/>
          </p:cNvSpPr>
          <p:nvPr>
            <p:ph idx="1"/>
          </p:nvPr>
        </p:nvSpPr>
        <p:spPr/>
        <p:txBody>
          <a:bodyPr/>
          <a:lstStyle/>
          <a:p>
            <a:pPr marL="342900" lvl="1" indent="-342900" eaLnBrk="1" hangingPunct="1">
              <a:lnSpc>
                <a:spcPct val="90000"/>
              </a:lnSpc>
              <a:buClr>
                <a:schemeClr val="bg2"/>
              </a:buClr>
            </a:pPr>
            <a:r>
              <a:rPr lang="en-US" sz="2800" dirty="0">
                <a:solidFill>
                  <a:schemeClr val="bg2"/>
                </a:solidFill>
                <a:latin typeface="Trajan Pro" charset="0"/>
              </a:rPr>
              <a:t>Literature reports a strong relationship with suicide and P.G</a:t>
            </a:r>
            <a:r>
              <a:rPr lang="en-US" sz="2400" dirty="0">
                <a:solidFill>
                  <a:schemeClr val="bg2"/>
                </a:solidFill>
                <a:latin typeface="Trajan Pro" charset="0"/>
              </a:rPr>
              <a:t>. </a:t>
            </a:r>
          </a:p>
          <a:p>
            <a:pPr marL="800100" lvl="2" indent="-342900">
              <a:buClr>
                <a:schemeClr val="bg2"/>
              </a:buClr>
            </a:pPr>
            <a:r>
              <a:rPr lang="en-US" sz="2400" dirty="0">
                <a:solidFill>
                  <a:schemeClr val="bg2"/>
                </a:solidFill>
                <a:latin typeface="Trajan Pro" charset="0"/>
              </a:rPr>
              <a:t>12-36.7% of GA sample had attempted suicide, and 40-92% had thoughts of committing suicide.</a:t>
            </a:r>
          </a:p>
          <a:p>
            <a:pPr marL="800100" lvl="2" indent="-342900">
              <a:buClr>
                <a:schemeClr val="bg2"/>
              </a:buClr>
            </a:pPr>
            <a:r>
              <a:rPr lang="en-US" sz="2400" dirty="0">
                <a:solidFill>
                  <a:schemeClr val="bg2"/>
                </a:solidFill>
                <a:latin typeface="Trajan Pro" charset="0"/>
              </a:rPr>
              <a:t>One Canadian study found a 13.3% attempt rate for problem gamblers vs. 4% for the general population.</a:t>
            </a:r>
          </a:p>
          <a:p>
            <a:pPr marL="342900" lvl="1" indent="-342900" eaLnBrk="1" hangingPunct="1">
              <a:lnSpc>
                <a:spcPct val="90000"/>
              </a:lnSpc>
              <a:buClr>
                <a:schemeClr val="bg2"/>
              </a:buClr>
            </a:pPr>
            <a:r>
              <a:rPr lang="en-US" sz="2800" dirty="0">
                <a:solidFill>
                  <a:schemeClr val="bg2"/>
                </a:solidFill>
                <a:latin typeface="Trajan Pro" charset="0"/>
              </a:rPr>
              <a:t>Limitations</a:t>
            </a:r>
          </a:p>
          <a:p>
            <a:pPr marL="800100" lvl="2" indent="-342900">
              <a:buClr>
                <a:schemeClr val="bg2"/>
              </a:buClr>
            </a:pPr>
            <a:r>
              <a:rPr lang="en-US" sz="2400" dirty="0">
                <a:solidFill>
                  <a:schemeClr val="bg2"/>
                </a:solidFill>
                <a:latin typeface="Trajan Pro" charset="0"/>
              </a:rPr>
              <a:t>Studies completed without controls and generally lack multivariate analysis</a:t>
            </a:r>
          </a:p>
          <a:p>
            <a:pPr marL="800100" lvl="2" indent="-342900">
              <a:buClr>
                <a:schemeClr val="bg2"/>
              </a:buClr>
            </a:pPr>
            <a:r>
              <a:rPr lang="en-US" sz="2400" dirty="0">
                <a:solidFill>
                  <a:schemeClr val="bg2"/>
                </a:solidFill>
                <a:latin typeface="Trajan Pro" charset="0"/>
              </a:rPr>
              <a:t>Connections between problem gambling and suicide must be viewed with caution.</a:t>
            </a:r>
          </a:p>
          <a:p>
            <a:endParaRPr lang="en-US" dirty="0"/>
          </a:p>
        </p:txBody>
      </p:sp>
      <p:sp>
        <p:nvSpPr>
          <p:cNvPr id="4" name="TextBox 3">
            <a:extLst>
              <a:ext uri="{FF2B5EF4-FFF2-40B4-BE49-F238E27FC236}">
                <a16:creationId xmlns:a16="http://schemas.microsoft.com/office/drawing/2014/main" id="{9C745439-34C1-4EFA-9BA0-55FBB0209B12}"/>
              </a:ext>
            </a:extLst>
          </p:cNvPr>
          <p:cNvSpPr txBox="1"/>
          <p:nvPr/>
        </p:nvSpPr>
        <p:spPr>
          <a:xfrm>
            <a:off x="4108227" y="5724525"/>
            <a:ext cx="7245573" cy="369332"/>
          </a:xfrm>
          <a:prstGeom prst="rect">
            <a:avLst/>
          </a:prstGeom>
          <a:noFill/>
        </p:spPr>
        <p:txBody>
          <a:bodyPr wrap="none" rtlCol="0">
            <a:spAutoFit/>
          </a:bodyPr>
          <a:lstStyle/>
          <a:p>
            <a:r>
              <a:rPr lang="en-US" sz="1800" i="1" dirty="0">
                <a:solidFill>
                  <a:schemeClr val="bg2"/>
                </a:solidFill>
                <a:latin typeface="Trajan Pro" charset="0"/>
              </a:rPr>
              <a:t>(Moran ’69, McCormick et al, ’84, Ladouceur et al, ’94, Frank ’91, Petry ‘05) </a:t>
            </a:r>
            <a:endParaRPr lang="en-US" sz="2000" i="1" dirty="0">
              <a:solidFill>
                <a:schemeClr val="bg2"/>
              </a:solidFill>
              <a:latin typeface="Trajan Pro" charset="0"/>
            </a:endParaRPr>
          </a:p>
        </p:txBody>
      </p:sp>
    </p:spTree>
    <p:extLst>
      <p:ext uri="{BB962C8B-B14F-4D97-AF65-F5344CB8AC3E}">
        <p14:creationId xmlns:p14="http://schemas.microsoft.com/office/powerpoint/2010/main" val="2684974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59E8-5AED-4FC2-901B-94C904EF4697}"/>
              </a:ext>
            </a:extLst>
          </p:cNvPr>
          <p:cNvSpPr>
            <a:spLocks noGrp="1"/>
          </p:cNvSpPr>
          <p:nvPr>
            <p:ph type="title"/>
          </p:nvPr>
        </p:nvSpPr>
        <p:spPr/>
        <p:txBody>
          <a:bodyPr/>
          <a:lstStyle/>
          <a:p>
            <a:r>
              <a:rPr lang="en-US" dirty="0"/>
              <a:t>Research Findings</a:t>
            </a:r>
          </a:p>
        </p:txBody>
      </p:sp>
      <p:sp>
        <p:nvSpPr>
          <p:cNvPr id="3" name="Content Placeholder 2">
            <a:extLst>
              <a:ext uri="{FF2B5EF4-FFF2-40B4-BE49-F238E27FC236}">
                <a16:creationId xmlns:a16="http://schemas.microsoft.com/office/drawing/2014/main" id="{04732282-6F66-4896-8F15-B2D8C06AFEA3}"/>
              </a:ext>
            </a:extLst>
          </p:cNvPr>
          <p:cNvSpPr>
            <a:spLocks noGrp="1"/>
          </p:cNvSpPr>
          <p:nvPr>
            <p:ph idx="1"/>
          </p:nvPr>
        </p:nvSpPr>
        <p:spPr/>
        <p:txBody>
          <a:bodyPr>
            <a:normAutofit/>
          </a:bodyPr>
          <a:lstStyle/>
          <a:p>
            <a:pPr marL="742950" lvl="2" indent="-342900" eaLnBrk="1" hangingPunct="1">
              <a:buClr>
                <a:schemeClr val="bg2"/>
              </a:buClr>
            </a:pPr>
            <a:r>
              <a:rPr lang="en-US" sz="2400" dirty="0">
                <a:solidFill>
                  <a:schemeClr val="bg2"/>
                </a:solidFill>
              </a:rPr>
              <a:t>Lifetime substance use rates among problem gamblers ranged from 35%-63% (review by Crockford and el-Guebaly ’98, Petry ‘05).</a:t>
            </a:r>
          </a:p>
          <a:p>
            <a:pPr marL="742950" lvl="2" indent="-342900" eaLnBrk="1" hangingPunct="1">
              <a:buClr>
                <a:schemeClr val="bg2"/>
              </a:buClr>
            </a:pPr>
            <a:endParaRPr lang="en-US" sz="2400" dirty="0">
              <a:solidFill>
                <a:schemeClr val="bg2"/>
              </a:solidFill>
            </a:endParaRPr>
          </a:p>
          <a:p>
            <a:pPr marL="742950" lvl="2" indent="-342900" eaLnBrk="1" hangingPunct="1">
              <a:buClr>
                <a:schemeClr val="bg2"/>
              </a:buClr>
            </a:pPr>
            <a:r>
              <a:rPr lang="en-US" sz="2400" dirty="0">
                <a:solidFill>
                  <a:schemeClr val="bg2"/>
                </a:solidFill>
              </a:rPr>
              <a:t>Rates of Gambling Disorder among substance abusers was 9%-30% (Lesieur ’86, McCormick ’93).</a:t>
            </a:r>
          </a:p>
          <a:p>
            <a:pPr marL="742950" lvl="2" indent="-342900" eaLnBrk="1" hangingPunct="1">
              <a:buClr>
                <a:schemeClr val="bg2"/>
              </a:buClr>
            </a:pPr>
            <a:endParaRPr lang="en-US" sz="2400" dirty="0">
              <a:solidFill>
                <a:schemeClr val="bg2"/>
              </a:solidFill>
            </a:endParaRPr>
          </a:p>
          <a:p>
            <a:pPr marL="742950" lvl="2" indent="-342900" eaLnBrk="1" hangingPunct="1">
              <a:buClr>
                <a:schemeClr val="bg2"/>
              </a:buClr>
            </a:pPr>
            <a:r>
              <a:rPr lang="en-US" sz="2400" dirty="0">
                <a:solidFill>
                  <a:schemeClr val="bg2"/>
                </a:solidFill>
              </a:rPr>
              <a:t>Compulsive gamblers who were addicted to cocaine were:</a:t>
            </a:r>
          </a:p>
          <a:p>
            <a:pPr marL="1200150" lvl="3" indent="-342900">
              <a:buClr>
                <a:schemeClr val="bg2"/>
              </a:buClr>
            </a:pPr>
            <a:r>
              <a:rPr lang="en-US" sz="2200" dirty="0">
                <a:solidFill>
                  <a:schemeClr val="bg2"/>
                </a:solidFill>
              </a:rPr>
              <a:t>Two times more likely to overdose</a:t>
            </a:r>
          </a:p>
          <a:p>
            <a:pPr marL="1200150" lvl="3" indent="-342900">
              <a:buClr>
                <a:schemeClr val="bg2"/>
              </a:buClr>
            </a:pPr>
            <a:r>
              <a:rPr lang="en-US" sz="2200" dirty="0">
                <a:solidFill>
                  <a:schemeClr val="bg2"/>
                </a:solidFill>
              </a:rPr>
              <a:t>Have greater history of past addiction treatment</a:t>
            </a:r>
          </a:p>
          <a:p>
            <a:pPr marL="1200150" lvl="3" indent="-342900">
              <a:buClr>
                <a:schemeClr val="bg2"/>
              </a:buClr>
            </a:pPr>
            <a:r>
              <a:rPr lang="en-US" sz="2200" dirty="0">
                <a:solidFill>
                  <a:schemeClr val="bg2"/>
                </a:solidFill>
              </a:rPr>
              <a:t>Have increased drug use in the past month over non-gambling cocaine addicts (Steinburg '92).</a:t>
            </a:r>
          </a:p>
          <a:p>
            <a:endParaRPr lang="en-US" sz="3600" dirty="0"/>
          </a:p>
        </p:txBody>
      </p:sp>
    </p:spTree>
    <p:extLst>
      <p:ext uri="{BB962C8B-B14F-4D97-AF65-F5344CB8AC3E}">
        <p14:creationId xmlns:p14="http://schemas.microsoft.com/office/powerpoint/2010/main" val="422119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59E8-5AED-4FC2-901B-94C904EF4697}"/>
              </a:ext>
            </a:extLst>
          </p:cNvPr>
          <p:cNvSpPr>
            <a:spLocks noGrp="1"/>
          </p:cNvSpPr>
          <p:nvPr>
            <p:ph type="title"/>
          </p:nvPr>
        </p:nvSpPr>
        <p:spPr/>
        <p:txBody>
          <a:bodyPr/>
          <a:lstStyle/>
          <a:p>
            <a:r>
              <a:rPr lang="en-US" dirty="0"/>
              <a:t>Research Findings</a:t>
            </a:r>
          </a:p>
        </p:txBody>
      </p:sp>
      <p:sp>
        <p:nvSpPr>
          <p:cNvPr id="3" name="Content Placeholder 2">
            <a:extLst>
              <a:ext uri="{FF2B5EF4-FFF2-40B4-BE49-F238E27FC236}">
                <a16:creationId xmlns:a16="http://schemas.microsoft.com/office/drawing/2014/main" id="{04732282-6F66-4896-8F15-B2D8C06AFEA3}"/>
              </a:ext>
            </a:extLst>
          </p:cNvPr>
          <p:cNvSpPr>
            <a:spLocks noGrp="1"/>
          </p:cNvSpPr>
          <p:nvPr>
            <p:ph idx="1"/>
          </p:nvPr>
        </p:nvSpPr>
        <p:spPr/>
        <p:txBody>
          <a:bodyPr>
            <a:normAutofit/>
          </a:bodyPr>
          <a:lstStyle/>
          <a:p>
            <a:pPr marL="457200" lvl="1" indent="-457200" eaLnBrk="1" hangingPunct="1">
              <a:buClr>
                <a:schemeClr val="bg2"/>
              </a:buClr>
            </a:pPr>
            <a:r>
              <a:rPr lang="en-US" sz="3200" dirty="0">
                <a:solidFill>
                  <a:schemeClr val="bg2"/>
                </a:solidFill>
              </a:rPr>
              <a:t>ADHD </a:t>
            </a:r>
            <a:r>
              <a:rPr lang="en-US" sz="2800" dirty="0">
                <a:solidFill>
                  <a:schemeClr val="bg2"/>
                </a:solidFill>
              </a:rPr>
              <a:t>research</a:t>
            </a:r>
            <a:r>
              <a:rPr lang="en-US" sz="2800" i="1" dirty="0">
                <a:solidFill>
                  <a:schemeClr val="bg2"/>
                </a:solidFill>
              </a:rPr>
              <a:t> </a:t>
            </a:r>
            <a:r>
              <a:rPr lang="en-US" sz="3200" dirty="0">
                <a:solidFill>
                  <a:schemeClr val="bg2"/>
                </a:solidFill>
              </a:rPr>
              <a:t>suggests a higher incidence of ADHD among problem gamblers </a:t>
            </a:r>
          </a:p>
          <a:p>
            <a:pPr marL="914400" lvl="2" indent="-457200">
              <a:buClr>
                <a:schemeClr val="bg2"/>
              </a:buClr>
            </a:pPr>
            <a:r>
              <a:rPr lang="en-US" sz="2800" dirty="0">
                <a:solidFill>
                  <a:schemeClr val="bg2"/>
                </a:solidFill>
              </a:rPr>
              <a:t>Limitation: Samples were statistically relevant.</a:t>
            </a:r>
          </a:p>
          <a:p>
            <a:pPr marL="457200" lvl="1" indent="-457200" eaLnBrk="1" hangingPunct="1">
              <a:buClr>
                <a:schemeClr val="bg2"/>
              </a:buClr>
            </a:pPr>
            <a:endParaRPr lang="en-US" sz="3200" dirty="0">
              <a:solidFill>
                <a:schemeClr val="bg2"/>
              </a:solidFill>
            </a:endParaRPr>
          </a:p>
          <a:p>
            <a:pPr marL="457200" lvl="1" indent="-457200" eaLnBrk="1" hangingPunct="1">
              <a:buClr>
                <a:schemeClr val="bg2"/>
              </a:buClr>
            </a:pPr>
            <a:r>
              <a:rPr lang="en-US" sz="3200" dirty="0">
                <a:solidFill>
                  <a:schemeClr val="bg2"/>
                </a:solidFill>
              </a:rPr>
              <a:t>Needs a longitudinal view to “determine the progression from attention problems to other problems, including Gambling Disorder” (NRC –’99)</a:t>
            </a:r>
          </a:p>
          <a:p>
            <a:pPr marL="457200" lvl="1" indent="-457200" eaLnBrk="1" hangingPunct="1">
              <a:buClr>
                <a:schemeClr val="bg2"/>
              </a:buClr>
            </a:pPr>
            <a:endParaRPr lang="en-US" sz="3200" dirty="0"/>
          </a:p>
        </p:txBody>
      </p:sp>
    </p:spTree>
    <p:extLst>
      <p:ext uri="{BB962C8B-B14F-4D97-AF65-F5344CB8AC3E}">
        <p14:creationId xmlns:p14="http://schemas.microsoft.com/office/powerpoint/2010/main" val="42704775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2">
            <a:extLst>
              <a:ext uri="{FF2B5EF4-FFF2-40B4-BE49-F238E27FC236}">
                <a16:creationId xmlns:a16="http://schemas.microsoft.com/office/drawing/2014/main" id="{AEAA4A08-6A51-41EC-B3D6-89828B861C98}"/>
              </a:ext>
            </a:extLst>
          </p:cNvPr>
          <p:cNvGrpSpPr>
            <a:grpSpLocks/>
          </p:cNvGrpSpPr>
          <p:nvPr>
            <p:custDataLst>
              <p:tags r:id="rId1"/>
            </p:custDataLst>
          </p:nvPr>
        </p:nvGrpSpPr>
        <p:grpSpPr bwMode="auto">
          <a:xfrm>
            <a:off x="4286250" y="352425"/>
            <a:ext cx="7448550" cy="5324475"/>
            <a:chOff x="1130291" y="1828800"/>
            <a:chExt cx="8132605" cy="5477050"/>
          </a:xfrm>
        </p:grpSpPr>
        <p:grpSp>
          <p:nvGrpSpPr>
            <p:cNvPr id="5" name="Group 2">
              <a:extLst>
                <a:ext uri="{FF2B5EF4-FFF2-40B4-BE49-F238E27FC236}">
                  <a16:creationId xmlns:a16="http://schemas.microsoft.com/office/drawing/2014/main" id="{BFBE7950-3FA0-4996-B1E5-5B097B9E791D}"/>
                </a:ext>
              </a:extLst>
            </p:cNvPr>
            <p:cNvGrpSpPr>
              <a:grpSpLocks/>
            </p:cNvGrpSpPr>
            <p:nvPr>
              <p:custDataLst>
                <p:tags r:id="rId2"/>
              </p:custDataLst>
            </p:nvPr>
          </p:nvGrpSpPr>
          <p:grpSpPr bwMode="auto">
            <a:xfrm>
              <a:off x="1801869" y="4960937"/>
              <a:ext cx="1733430" cy="1581150"/>
              <a:chOff x="42" y="0"/>
              <a:chExt cx="1091" cy="996"/>
            </a:xfrm>
          </p:grpSpPr>
          <p:sp>
            <p:nvSpPr>
              <p:cNvPr id="36" name="Oval 3">
                <a:extLst>
                  <a:ext uri="{FF2B5EF4-FFF2-40B4-BE49-F238E27FC236}">
                    <a16:creationId xmlns:a16="http://schemas.microsoft.com/office/drawing/2014/main" id="{0E72B0C6-A919-4C32-8F3D-93B172118F82}"/>
                  </a:ext>
                </a:extLst>
              </p:cNvPr>
              <p:cNvSpPr>
                <a:spLocks/>
              </p:cNvSpPr>
              <p:nvPr/>
            </p:nvSpPr>
            <p:spPr bwMode="auto">
              <a:xfrm>
                <a:off x="42"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7" name="Rectangle 4">
                <a:extLst>
                  <a:ext uri="{FF2B5EF4-FFF2-40B4-BE49-F238E27FC236}">
                    <a16:creationId xmlns:a16="http://schemas.microsoft.com/office/drawing/2014/main" id="{58CEFE27-C1B4-4CC1-A840-438748ACB07E}"/>
                  </a:ext>
                </a:extLst>
              </p:cNvPr>
              <p:cNvSpPr>
                <a:spLocks/>
              </p:cNvSpPr>
              <p:nvPr/>
            </p:nvSpPr>
            <p:spPr bwMode="auto">
              <a:xfrm>
                <a:off x="42" y="316"/>
                <a:ext cx="107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Attention Deficit</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a:t>
                </a:r>
              </a:p>
            </p:txBody>
          </p:sp>
        </p:grpSp>
        <p:grpSp>
          <p:nvGrpSpPr>
            <p:cNvPr id="6" name="Group 5">
              <a:extLst>
                <a:ext uri="{FF2B5EF4-FFF2-40B4-BE49-F238E27FC236}">
                  <a16:creationId xmlns:a16="http://schemas.microsoft.com/office/drawing/2014/main" id="{E30EB6D4-B623-46DD-AD8D-B82C304FFC11}"/>
                </a:ext>
              </a:extLst>
            </p:cNvPr>
            <p:cNvGrpSpPr>
              <a:grpSpLocks/>
            </p:cNvGrpSpPr>
            <p:nvPr>
              <p:custDataLst>
                <p:tags r:id="rId3"/>
              </p:custDataLst>
            </p:nvPr>
          </p:nvGrpSpPr>
          <p:grpSpPr bwMode="auto">
            <a:xfrm>
              <a:off x="4089400" y="3776662"/>
              <a:ext cx="1731963" cy="1579563"/>
              <a:chOff x="0" y="0"/>
              <a:chExt cx="1091" cy="995"/>
            </a:xfrm>
          </p:grpSpPr>
          <p:sp>
            <p:nvSpPr>
              <p:cNvPr id="34" name="Oval 6">
                <a:extLst>
                  <a:ext uri="{FF2B5EF4-FFF2-40B4-BE49-F238E27FC236}">
                    <a16:creationId xmlns:a16="http://schemas.microsoft.com/office/drawing/2014/main" id="{64442F0B-71DA-4EAF-A235-34E06EB9EA1D}"/>
                  </a:ext>
                </a:extLst>
              </p:cNvPr>
              <p:cNvSpPr>
                <a:spLocks/>
              </p:cNvSpPr>
              <p:nvPr/>
            </p:nvSpPr>
            <p:spPr bwMode="auto">
              <a:xfrm>
                <a:off x="0"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5" name="Rectangle 7">
                <a:extLst>
                  <a:ext uri="{FF2B5EF4-FFF2-40B4-BE49-F238E27FC236}">
                    <a16:creationId xmlns:a16="http://schemas.microsoft.com/office/drawing/2014/main" id="{C9A78E1A-9C33-4BA6-8584-5E0F6D7EA2D5}"/>
                  </a:ext>
                </a:extLst>
              </p:cNvPr>
              <p:cNvSpPr>
                <a:spLocks/>
              </p:cNvSpPr>
              <p:nvPr/>
            </p:nvSpPr>
            <p:spPr bwMode="auto">
              <a:xfrm>
                <a:off x="251" y="339"/>
                <a:ext cx="5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Gambling</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a:t>
                </a:r>
              </a:p>
            </p:txBody>
          </p:sp>
        </p:grpSp>
        <p:grpSp>
          <p:nvGrpSpPr>
            <p:cNvPr id="7" name="Group 8">
              <a:extLst>
                <a:ext uri="{FF2B5EF4-FFF2-40B4-BE49-F238E27FC236}">
                  <a16:creationId xmlns:a16="http://schemas.microsoft.com/office/drawing/2014/main" id="{C1109262-7CF0-4872-9761-25F6A515E482}"/>
                </a:ext>
              </a:extLst>
            </p:cNvPr>
            <p:cNvGrpSpPr>
              <a:grpSpLocks/>
            </p:cNvGrpSpPr>
            <p:nvPr>
              <p:custDataLst>
                <p:tags r:id="rId4"/>
              </p:custDataLst>
            </p:nvPr>
          </p:nvGrpSpPr>
          <p:grpSpPr bwMode="auto">
            <a:xfrm>
              <a:off x="4089400" y="1828800"/>
              <a:ext cx="1731963" cy="1581150"/>
              <a:chOff x="0" y="0"/>
              <a:chExt cx="1091" cy="996"/>
            </a:xfrm>
          </p:grpSpPr>
          <p:sp>
            <p:nvSpPr>
              <p:cNvPr id="32" name="Oval 9">
                <a:extLst>
                  <a:ext uri="{FF2B5EF4-FFF2-40B4-BE49-F238E27FC236}">
                    <a16:creationId xmlns:a16="http://schemas.microsoft.com/office/drawing/2014/main" id="{8D990F26-B5E4-4D3D-9B40-1966CCF060CA}"/>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3" name="Rectangle 10">
                <a:extLst>
                  <a:ext uri="{FF2B5EF4-FFF2-40B4-BE49-F238E27FC236}">
                    <a16:creationId xmlns:a16="http://schemas.microsoft.com/office/drawing/2014/main" id="{605D7CF6-BD1A-4843-A867-D72D82BEFB5A}"/>
                  </a:ext>
                </a:extLst>
              </p:cNvPr>
              <p:cNvSpPr>
                <a:spLocks/>
              </p:cNvSpPr>
              <p:nvPr/>
            </p:nvSpPr>
            <p:spPr bwMode="auto">
              <a:xfrm>
                <a:off x="213" y="327"/>
                <a:ext cx="73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Affect</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8" name="Group 11">
              <a:extLst>
                <a:ext uri="{FF2B5EF4-FFF2-40B4-BE49-F238E27FC236}">
                  <a16:creationId xmlns:a16="http://schemas.microsoft.com/office/drawing/2014/main" id="{57236CF6-B43F-4E5D-B870-4BD3102DC38D}"/>
                </a:ext>
              </a:extLst>
            </p:cNvPr>
            <p:cNvGrpSpPr>
              <a:grpSpLocks/>
            </p:cNvGrpSpPr>
            <p:nvPr>
              <p:custDataLst>
                <p:tags r:id="rId5"/>
              </p:custDataLst>
            </p:nvPr>
          </p:nvGrpSpPr>
          <p:grpSpPr bwMode="auto">
            <a:xfrm>
              <a:off x="1905000" y="2760662"/>
              <a:ext cx="1731963" cy="1579563"/>
              <a:chOff x="11" y="0"/>
              <a:chExt cx="1091" cy="995"/>
            </a:xfrm>
          </p:grpSpPr>
          <p:sp>
            <p:nvSpPr>
              <p:cNvPr id="30" name="Oval 12">
                <a:extLst>
                  <a:ext uri="{FF2B5EF4-FFF2-40B4-BE49-F238E27FC236}">
                    <a16:creationId xmlns:a16="http://schemas.microsoft.com/office/drawing/2014/main" id="{147999EA-91F7-4966-8DF9-F325E81C833B}"/>
                  </a:ext>
                </a:extLst>
              </p:cNvPr>
              <p:cNvSpPr>
                <a:spLocks/>
              </p:cNvSpPr>
              <p:nvPr/>
            </p:nvSpPr>
            <p:spPr bwMode="auto">
              <a:xfrm>
                <a:off x="11"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31" name="Rectangle 13">
                <a:extLst>
                  <a:ext uri="{FF2B5EF4-FFF2-40B4-BE49-F238E27FC236}">
                    <a16:creationId xmlns:a16="http://schemas.microsoft.com/office/drawing/2014/main" id="{2ABCB4D2-55EB-4FF0-9881-7A871C9C7A59}"/>
                  </a:ext>
                </a:extLst>
              </p:cNvPr>
              <p:cNvSpPr>
                <a:spLocks/>
              </p:cNvSpPr>
              <p:nvPr/>
            </p:nvSpPr>
            <p:spPr bwMode="auto">
              <a:xfrm>
                <a:off x="214" y="326"/>
                <a:ext cx="731"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Anxiety </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9" name="Group 14">
              <a:extLst>
                <a:ext uri="{FF2B5EF4-FFF2-40B4-BE49-F238E27FC236}">
                  <a16:creationId xmlns:a16="http://schemas.microsoft.com/office/drawing/2014/main" id="{60736AF7-F316-4FEC-8A87-C5EA588249C6}"/>
                </a:ext>
              </a:extLst>
            </p:cNvPr>
            <p:cNvGrpSpPr>
              <a:grpSpLocks/>
            </p:cNvGrpSpPr>
            <p:nvPr>
              <p:custDataLst>
                <p:tags r:id="rId6"/>
              </p:custDataLst>
            </p:nvPr>
          </p:nvGrpSpPr>
          <p:grpSpPr bwMode="auto">
            <a:xfrm>
              <a:off x="6375400" y="2928937"/>
              <a:ext cx="1731963" cy="1581150"/>
              <a:chOff x="0" y="0"/>
              <a:chExt cx="1091" cy="996"/>
            </a:xfrm>
          </p:grpSpPr>
          <p:sp>
            <p:nvSpPr>
              <p:cNvPr id="28" name="Oval 15">
                <a:extLst>
                  <a:ext uri="{FF2B5EF4-FFF2-40B4-BE49-F238E27FC236}">
                    <a16:creationId xmlns:a16="http://schemas.microsoft.com/office/drawing/2014/main" id="{51425958-D5F2-4877-918F-E12E1886CA29}"/>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solidFill>
                    <a:srgbClr val="C00000"/>
                  </a:solidFill>
                  <a:latin typeface="Trajan Pro" charset="0"/>
                </a:endParaRPr>
              </a:p>
            </p:txBody>
          </p:sp>
          <p:sp>
            <p:nvSpPr>
              <p:cNvPr id="29" name="Rectangle 16">
                <a:extLst>
                  <a:ext uri="{FF2B5EF4-FFF2-40B4-BE49-F238E27FC236}">
                    <a16:creationId xmlns:a16="http://schemas.microsoft.com/office/drawing/2014/main" id="{99508805-FC14-4DC2-B217-C32A9EA627B3}"/>
                  </a:ext>
                </a:extLst>
              </p:cNvPr>
              <p:cNvSpPr>
                <a:spLocks/>
              </p:cNvSpPr>
              <p:nvPr/>
            </p:nvSpPr>
            <p:spPr bwMode="auto">
              <a:xfrm>
                <a:off x="281" y="419"/>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Trauma</a:t>
                </a:r>
              </a:p>
            </p:txBody>
          </p:sp>
        </p:grpSp>
        <p:grpSp>
          <p:nvGrpSpPr>
            <p:cNvPr id="10" name="Group 17">
              <a:extLst>
                <a:ext uri="{FF2B5EF4-FFF2-40B4-BE49-F238E27FC236}">
                  <a16:creationId xmlns:a16="http://schemas.microsoft.com/office/drawing/2014/main" id="{42E7883E-93EB-45C4-B374-AAFF6539C18E}"/>
                </a:ext>
              </a:extLst>
            </p:cNvPr>
            <p:cNvGrpSpPr>
              <a:grpSpLocks/>
            </p:cNvGrpSpPr>
            <p:nvPr>
              <p:custDataLst>
                <p:tags r:id="rId7"/>
              </p:custDataLst>
            </p:nvPr>
          </p:nvGrpSpPr>
          <p:grpSpPr bwMode="auto">
            <a:xfrm>
              <a:off x="4089400" y="5722937"/>
              <a:ext cx="1731963" cy="1581150"/>
              <a:chOff x="0" y="0"/>
              <a:chExt cx="1091" cy="996"/>
            </a:xfrm>
          </p:grpSpPr>
          <p:sp>
            <p:nvSpPr>
              <p:cNvPr id="26" name="Oval 18">
                <a:extLst>
                  <a:ext uri="{FF2B5EF4-FFF2-40B4-BE49-F238E27FC236}">
                    <a16:creationId xmlns:a16="http://schemas.microsoft.com/office/drawing/2014/main" id="{B8FDBDF6-9769-474B-9AAC-BF39DB63F9A6}"/>
                  </a:ext>
                </a:extLst>
              </p:cNvPr>
              <p:cNvSpPr>
                <a:spLocks/>
              </p:cNvSpPr>
              <p:nvPr/>
            </p:nvSpPr>
            <p:spPr bwMode="auto">
              <a:xfrm>
                <a:off x="0" y="0"/>
                <a:ext cx="1091" cy="996"/>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27" name="Rectangle 19">
                <a:extLst>
                  <a:ext uri="{FF2B5EF4-FFF2-40B4-BE49-F238E27FC236}">
                    <a16:creationId xmlns:a16="http://schemas.microsoft.com/office/drawing/2014/main" id="{ACD2A2C4-6E33-4857-8F94-F1F7A010AC44}"/>
                  </a:ext>
                </a:extLst>
              </p:cNvPr>
              <p:cNvSpPr>
                <a:spLocks/>
              </p:cNvSpPr>
              <p:nvPr/>
            </p:nvSpPr>
            <p:spPr bwMode="auto">
              <a:xfrm>
                <a:off x="102" y="419"/>
                <a:ext cx="86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Personality </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grpSp>
          <p:nvGrpSpPr>
            <p:cNvPr id="11" name="Group 20">
              <a:extLst>
                <a:ext uri="{FF2B5EF4-FFF2-40B4-BE49-F238E27FC236}">
                  <a16:creationId xmlns:a16="http://schemas.microsoft.com/office/drawing/2014/main" id="{5F925840-81CB-4AF9-8D32-EE6F3111C2D1}"/>
                </a:ext>
              </a:extLst>
            </p:cNvPr>
            <p:cNvGrpSpPr>
              <a:grpSpLocks/>
            </p:cNvGrpSpPr>
            <p:nvPr>
              <p:custDataLst>
                <p:tags r:id="rId8"/>
              </p:custDataLst>
            </p:nvPr>
          </p:nvGrpSpPr>
          <p:grpSpPr bwMode="auto">
            <a:xfrm>
              <a:off x="6459538" y="5046662"/>
              <a:ext cx="1731962" cy="1579563"/>
              <a:chOff x="0" y="0"/>
              <a:chExt cx="1091" cy="995"/>
            </a:xfrm>
          </p:grpSpPr>
          <p:sp>
            <p:nvSpPr>
              <p:cNvPr id="24" name="Oval 21">
                <a:extLst>
                  <a:ext uri="{FF2B5EF4-FFF2-40B4-BE49-F238E27FC236}">
                    <a16:creationId xmlns:a16="http://schemas.microsoft.com/office/drawing/2014/main" id="{E868A40A-A153-4B6D-AEAF-66E402581ACD}"/>
                  </a:ext>
                </a:extLst>
              </p:cNvPr>
              <p:cNvSpPr>
                <a:spLocks/>
              </p:cNvSpPr>
              <p:nvPr/>
            </p:nvSpPr>
            <p:spPr bwMode="auto">
              <a:xfrm>
                <a:off x="0" y="0"/>
                <a:ext cx="1091" cy="995"/>
              </a:xfrm>
              <a:prstGeom prst="ellipse">
                <a:avLst/>
              </a:prstGeom>
              <a:solidFill>
                <a:srgbClr val="FFFFFF"/>
              </a:solidFill>
              <a:ln w="9525">
                <a:solidFill>
                  <a:schemeClr val="tx1"/>
                </a:solidFill>
                <a:round/>
                <a:headEnd/>
                <a:tailEnd/>
              </a:ln>
            </p:spPr>
            <p:txBody>
              <a:bodyPr lIns="0" tIns="0" rIns="0" bIns="0"/>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en-US" sz="1600" b="1" dirty="0">
                  <a:latin typeface="Trajan Pro" charset="0"/>
                </a:endParaRPr>
              </a:p>
            </p:txBody>
          </p:sp>
          <p:sp>
            <p:nvSpPr>
              <p:cNvPr id="25" name="Rectangle 22">
                <a:extLst>
                  <a:ext uri="{FF2B5EF4-FFF2-40B4-BE49-F238E27FC236}">
                    <a16:creationId xmlns:a16="http://schemas.microsoft.com/office/drawing/2014/main" id="{493F449E-0387-40E3-AE5B-630FA9E4BA8F}"/>
                  </a:ext>
                </a:extLst>
              </p:cNvPr>
              <p:cNvSpPr>
                <a:spLocks/>
              </p:cNvSpPr>
              <p:nvPr/>
            </p:nvSpPr>
            <p:spPr bwMode="auto">
              <a:xfrm>
                <a:off x="79" y="413"/>
                <a:ext cx="96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86721" bIns="38100" anchor="ctr">
                <a:spAutoFit/>
              </a:bodyPr>
              <a:lstStyle>
                <a:lvl1pPr marL="7938"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Substance Use</a:t>
                </a:r>
              </a:p>
              <a:p>
                <a:pPr algn="ctr" eaLnBrk="1" hangingPunct="1"/>
                <a:r>
                  <a:rPr lang="en-US" sz="1200" b="1" dirty="0">
                    <a:solidFill>
                      <a:srgbClr val="C00000"/>
                    </a:solidFill>
                    <a:latin typeface="Trajan Pro" charset="0"/>
                    <a:cs typeface="Times New Roman" panose="02020603050405020304" pitchFamily="18" charset="0"/>
                    <a:sym typeface="Times New Roman" panose="02020603050405020304" pitchFamily="18" charset="0"/>
                  </a:rPr>
                  <a:t>Disorders</a:t>
                </a:r>
              </a:p>
            </p:txBody>
          </p:sp>
        </p:grpSp>
        <p:sp>
          <p:nvSpPr>
            <p:cNvPr id="12" name="Line 23">
              <a:extLst>
                <a:ext uri="{FF2B5EF4-FFF2-40B4-BE49-F238E27FC236}">
                  <a16:creationId xmlns:a16="http://schemas.microsoft.com/office/drawing/2014/main" id="{9350932B-893D-417C-9197-4DE2DB794DC1}"/>
                </a:ext>
              </a:extLst>
            </p:cNvPr>
            <p:cNvSpPr>
              <a:spLocks noChangeShapeType="1"/>
            </p:cNvSpPr>
            <p:nvPr/>
          </p:nvSpPr>
          <p:spPr bwMode="auto">
            <a:xfrm rot="10800000" flipH="1">
              <a:off x="3549650" y="5035550"/>
              <a:ext cx="493713" cy="236537"/>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3" name="Line 24">
              <a:extLst>
                <a:ext uri="{FF2B5EF4-FFF2-40B4-BE49-F238E27FC236}">
                  <a16:creationId xmlns:a16="http://schemas.microsoft.com/office/drawing/2014/main" id="{4FA79DFE-75A1-4600-B508-DCED413EA27F}"/>
                </a:ext>
              </a:extLst>
            </p:cNvPr>
            <p:cNvSpPr>
              <a:spLocks noChangeShapeType="1"/>
            </p:cNvSpPr>
            <p:nvPr/>
          </p:nvSpPr>
          <p:spPr bwMode="auto">
            <a:xfrm>
              <a:off x="3630613" y="3927475"/>
              <a:ext cx="412750" cy="158750"/>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4" name="Line 25">
              <a:extLst>
                <a:ext uri="{FF2B5EF4-FFF2-40B4-BE49-F238E27FC236}">
                  <a16:creationId xmlns:a16="http://schemas.microsoft.com/office/drawing/2014/main" id="{4DB58017-CC5A-4179-94B6-20E578F4A4C5}"/>
                </a:ext>
              </a:extLst>
            </p:cNvPr>
            <p:cNvSpPr>
              <a:spLocks noChangeShapeType="1"/>
            </p:cNvSpPr>
            <p:nvPr/>
          </p:nvSpPr>
          <p:spPr bwMode="auto">
            <a:xfrm>
              <a:off x="4889500" y="3427412"/>
              <a:ext cx="1588" cy="236538"/>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5" name="Line 26">
              <a:extLst>
                <a:ext uri="{FF2B5EF4-FFF2-40B4-BE49-F238E27FC236}">
                  <a16:creationId xmlns:a16="http://schemas.microsoft.com/office/drawing/2014/main" id="{DE3F65D1-2BA3-4829-BE7C-6EFA2C13BFEE}"/>
                </a:ext>
              </a:extLst>
            </p:cNvPr>
            <p:cNvSpPr>
              <a:spLocks noChangeShapeType="1"/>
            </p:cNvSpPr>
            <p:nvPr/>
          </p:nvSpPr>
          <p:spPr bwMode="auto">
            <a:xfrm rot="10800000" flipH="1">
              <a:off x="4889500" y="5373687"/>
              <a:ext cx="1588" cy="236538"/>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6" name="Line 27">
              <a:extLst>
                <a:ext uri="{FF2B5EF4-FFF2-40B4-BE49-F238E27FC236}">
                  <a16:creationId xmlns:a16="http://schemas.microsoft.com/office/drawing/2014/main" id="{F798440B-49C8-404F-82D0-C46C9592A4FE}"/>
                </a:ext>
              </a:extLst>
            </p:cNvPr>
            <p:cNvSpPr>
              <a:spLocks noChangeShapeType="1"/>
            </p:cNvSpPr>
            <p:nvPr/>
          </p:nvSpPr>
          <p:spPr bwMode="auto">
            <a:xfrm>
              <a:off x="5753100" y="4956175"/>
              <a:ext cx="660400" cy="315912"/>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7" name="Line 28">
              <a:extLst>
                <a:ext uri="{FF2B5EF4-FFF2-40B4-BE49-F238E27FC236}">
                  <a16:creationId xmlns:a16="http://schemas.microsoft.com/office/drawing/2014/main" id="{AB0D6869-3FBE-469E-904D-6AFB474EF17A}"/>
                </a:ext>
              </a:extLst>
            </p:cNvPr>
            <p:cNvSpPr>
              <a:spLocks noChangeShapeType="1"/>
            </p:cNvSpPr>
            <p:nvPr/>
          </p:nvSpPr>
          <p:spPr bwMode="auto">
            <a:xfrm rot="10800000" flipH="1">
              <a:off x="5749925" y="3927475"/>
              <a:ext cx="493713" cy="158750"/>
            </a:xfrm>
            <a:prstGeom prst="line">
              <a:avLst/>
            </a:prstGeom>
            <a:noFill/>
            <a:ln w="9525">
              <a:solidFill>
                <a:srgbClr val="FFC00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18" name="Rectangle 29">
              <a:extLst>
                <a:ext uri="{FF2B5EF4-FFF2-40B4-BE49-F238E27FC236}">
                  <a16:creationId xmlns:a16="http://schemas.microsoft.com/office/drawing/2014/main" id="{BD6018A6-D04C-4971-B873-12A03856AE99}"/>
                </a:ext>
              </a:extLst>
            </p:cNvPr>
            <p:cNvSpPr>
              <a:spLocks/>
            </p:cNvSpPr>
            <p:nvPr/>
          </p:nvSpPr>
          <p:spPr bwMode="auto">
            <a:xfrm>
              <a:off x="1130291" y="6610350"/>
              <a:ext cx="1211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~20-40%</a:t>
              </a:r>
            </a:p>
          </p:txBody>
        </p:sp>
        <p:sp>
          <p:nvSpPr>
            <p:cNvPr id="19" name="Rectangle 30">
              <a:extLst>
                <a:ext uri="{FF2B5EF4-FFF2-40B4-BE49-F238E27FC236}">
                  <a16:creationId xmlns:a16="http://schemas.microsoft.com/office/drawing/2014/main" id="{D928EF9B-723E-45E6-93F5-5017B9A8E817}"/>
                </a:ext>
              </a:extLst>
            </p:cNvPr>
            <p:cNvSpPr>
              <a:spLocks/>
            </p:cNvSpPr>
            <p:nvPr/>
          </p:nvSpPr>
          <p:spPr bwMode="auto">
            <a:xfrm>
              <a:off x="1130291" y="2630487"/>
              <a:ext cx="1045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~9-40%</a:t>
              </a:r>
            </a:p>
          </p:txBody>
        </p:sp>
        <p:sp>
          <p:nvSpPr>
            <p:cNvPr id="20" name="Rectangle 31">
              <a:extLst>
                <a:ext uri="{FF2B5EF4-FFF2-40B4-BE49-F238E27FC236}">
                  <a16:creationId xmlns:a16="http://schemas.microsoft.com/office/drawing/2014/main" id="{A8BCAFF0-2CA0-48FB-B348-0A8341E7750A}"/>
                </a:ext>
              </a:extLst>
            </p:cNvPr>
            <p:cNvSpPr>
              <a:spLocks/>
            </p:cNvSpPr>
            <p:nvPr/>
          </p:nvSpPr>
          <p:spPr bwMode="auto">
            <a:xfrm>
              <a:off x="5785545" y="2227323"/>
              <a:ext cx="1190273"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~33-76%</a:t>
              </a:r>
            </a:p>
          </p:txBody>
        </p:sp>
        <p:sp>
          <p:nvSpPr>
            <p:cNvPr id="21" name="Rectangle 32">
              <a:extLst>
                <a:ext uri="{FF2B5EF4-FFF2-40B4-BE49-F238E27FC236}">
                  <a16:creationId xmlns:a16="http://schemas.microsoft.com/office/drawing/2014/main" id="{D5046E69-A0D2-4F01-B05A-4F9D428D7339}"/>
                </a:ext>
              </a:extLst>
            </p:cNvPr>
            <p:cNvSpPr>
              <a:spLocks/>
            </p:cNvSpPr>
            <p:nvPr/>
          </p:nvSpPr>
          <p:spPr bwMode="auto">
            <a:xfrm>
              <a:off x="8072623" y="6086475"/>
              <a:ext cx="1190273"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~25-63%</a:t>
              </a:r>
            </a:p>
          </p:txBody>
        </p:sp>
        <p:sp>
          <p:nvSpPr>
            <p:cNvPr id="22" name="Rectangle 33">
              <a:extLst>
                <a:ext uri="{FF2B5EF4-FFF2-40B4-BE49-F238E27FC236}">
                  <a16:creationId xmlns:a16="http://schemas.microsoft.com/office/drawing/2014/main" id="{D0A08F97-41ED-47B8-A3BA-904EF0971796}"/>
                </a:ext>
              </a:extLst>
            </p:cNvPr>
            <p:cNvSpPr>
              <a:spLocks/>
            </p:cNvSpPr>
            <p:nvPr/>
          </p:nvSpPr>
          <p:spPr bwMode="auto">
            <a:xfrm>
              <a:off x="5907249" y="6998163"/>
              <a:ext cx="1062019" cy="3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40-93%</a:t>
              </a:r>
            </a:p>
          </p:txBody>
        </p:sp>
        <p:sp>
          <p:nvSpPr>
            <p:cNvPr id="23" name="Rectangle 34">
              <a:extLst>
                <a:ext uri="{FF2B5EF4-FFF2-40B4-BE49-F238E27FC236}">
                  <a16:creationId xmlns:a16="http://schemas.microsoft.com/office/drawing/2014/main" id="{550C6B9D-E736-4C83-80E9-ACE88BA1DC21}"/>
                </a:ext>
              </a:extLst>
            </p:cNvPr>
            <p:cNvSpPr>
              <a:spLocks/>
            </p:cNvSpPr>
            <p:nvPr/>
          </p:nvSpPr>
          <p:spPr bwMode="auto">
            <a:xfrm>
              <a:off x="8081954" y="3292475"/>
              <a:ext cx="10281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50798" bIns="0">
              <a:spAutoFit/>
            </a:bodyPr>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bg2"/>
                  </a:solidFill>
                  <a:latin typeface="Trajan Pro" charset="0"/>
                  <a:cs typeface="Times New Roman" panose="02020603050405020304" pitchFamily="18" charset="0"/>
                  <a:sym typeface="Times New Roman" panose="02020603050405020304" pitchFamily="18" charset="0"/>
                </a:rPr>
                <a:t>~5-30%</a:t>
              </a:r>
            </a:p>
          </p:txBody>
        </p:sp>
      </p:grpSp>
      <p:sp>
        <p:nvSpPr>
          <p:cNvPr id="40" name="Title 39">
            <a:extLst>
              <a:ext uri="{FF2B5EF4-FFF2-40B4-BE49-F238E27FC236}">
                <a16:creationId xmlns:a16="http://schemas.microsoft.com/office/drawing/2014/main" id="{576B3B0E-66CA-46AE-B2F9-26F591CE1A6D}"/>
              </a:ext>
            </a:extLst>
          </p:cNvPr>
          <p:cNvSpPr>
            <a:spLocks noGrp="1"/>
          </p:cNvSpPr>
          <p:nvPr>
            <p:ph type="title"/>
          </p:nvPr>
        </p:nvSpPr>
        <p:spPr>
          <a:xfrm>
            <a:off x="597178" y="-647722"/>
            <a:ext cx="3748479" cy="3984845"/>
          </a:xfrm>
        </p:spPr>
        <p:txBody>
          <a:bodyPr>
            <a:normAutofit/>
          </a:bodyPr>
          <a:lstStyle/>
          <a:p>
            <a:r>
              <a:rPr lang="en-US" sz="3600" dirty="0"/>
              <a:t>Psychiatric Comorbidity with Diagnosed Gambling Disorder</a:t>
            </a:r>
          </a:p>
        </p:txBody>
      </p:sp>
    </p:spTree>
    <p:extLst>
      <p:ext uri="{BB962C8B-B14F-4D97-AF65-F5344CB8AC3E}">
        <p14:creationId xmlns:p14="http://schemas.microsoft.com/office/powerpoint/2010/main" val="54288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FE874D-1DC4-45CB-A6FE-A7BC900D6E2D}"/>
              </a:ext>
            </a:extLst>
          </p:cNvPr>
          <p:cNvSpPr>
            <a:spLocks noGrp="1"/>
          </p:cNvSpPr>
          <p:nvPr>
            <p:ph type="title"/>
          </p:nvPr>
        </p:nvSpPr>
        <p:spPr/>
        <p:txBody>
          <a:bodyPr/>
          <a:lstStyle/>
          <a:p>
            <a:r>
              <a:rPr lang="en-US" dirty="0"/>
              <a:t>Key Findings on Comorbidity</a:t>
            </a:r>
          </a:p>
        </p:txBody>
      </p:sp>
      <p:sp>
        <p:nvSpPr>
          <p:cNvPr id="5" name="Content Placeholder 4">
            <a:extLst>
              <a:ext uri="{FF2B5EF4-FFF2-40B4-BE49-F238E27FC236}">
                <a16:creationId xmlns:a16="http://schemas.microsoft.com/office/drawing/2014/main" id="{D0835697-9A0F-4B2E-A1C4-F975994B0C10}"/>
              </a:ext>
            </a:extLst>
          </p:cNvPr>
          <p:cNvSpPr>
            <a:spLocks noGrp="1"/>
          </p:cNvSpPr>
          <p:nvPr>
            <p:ph idx="1"/>
          </p:nvPr>
        </p:nvSpPr>
        <p:spPr/>
        <p:txBody>
          <a:bodyPr/>
          <a:lstStyle/>
          <a:p>
            <a:pPr marL="239713" indent="-239713" eaLnBrk="1" hangingPunct="1">
              <a:buClr>
                <a:schemeClr val="bg1"/>
              </a:buClr>
              <a:buFont typeface="Gill Sans" charset="0"/>
              <a:buNone/>
            </a:pPr>
            <a:r>
              <a:rPr lang="en-US" dirty="0">
                <a:solidFill>
                  <a:srgbClr val="D86018"/>
                </a:solidFill>
                <a:latin typeface="Trajan Pro" charset="0"/>
                <a:ea typeface="Trajan Pro Bold" charset="0"/>
                <a:cs typeface="Trajan Pro Bold" charset="0"/>
                <a:sym typeface="Trajan Pro Bold" charset="0"/>
              </a:rPr>
              <a:t>Past-Year, Lifetime Problem, and Diagnosed Problem Gamblers </a:t>
            </a:r>
            <a:endParaRPr lang="en-US" dirty="0">
              <a:solidFill>
                <a:srgbClr val="D86018"/>
              </a:solidFill>
              <a:latin typeface="Trajan Pro" charset="0"/>
              <a:ea typeface="ヒラギノ角ゴ ProN W6" charset="0"/>
              <a:cs typeface="ヒラギノ角ゴ ProN W6" charset="0"/>
              <a:sym typeface="Trajan Pro Bold" charset="0"/>
            </a:endParaRPr>
          </a:p>
          <a:p>
            <a:pPr marL="239713" indent="-239713" eaLnBrk="1" hangingPunct="1">
              <a:spcBef>
                <a:spcPts val="625"/>
              </a:spcBef>
              <a:buClr>
                <a:schemeClr val="bg1"/>
              </a:buClr>
              <a:buFont typeface="Gill Sans" charset="0"/>
              <a:buNone/>
            </a:pPr>
            <a:r>
              <a:rPr lang="en-US" dirty="0">
                <a:solidFill>
                  <a:srgbClr val="FFFFFF"/>
                </a:solidFill>
                <a:latin typeface="Trajan Pro" charset="0"/>
                <a:ea typeface="Trajan Pro" charset="0"/>
                <a:cs typeface="Trajan Pro" charset="0"/>
                <a:sym typeface="Trajan Pro" charset="0"/>
              </a:rPr>
              <a:t>are significantly more likely to:</a:t>
            </a:r>
            <a:endParaRPr lang="en-US" dirty="0">
              <a:solidFill>
                <a:srgbClr val="FFFFFF"/>
              </a:solidFill>
              <a:latin typeface="Trajan Pro" charset="0"/>
              <a:sym typeface="Trajan Pro" charset="0"/>
            </a:endParaRPr>
          </a:p>
          <a:p>
            <a:pPr marL="239713" indent="-239713" eaLnBrk="1" hangingPunct="1">
              <a:spcBef>
                <a:spcPts val="625"/>
              </a:spcBef>
              <a:buClr>
                <a:schemeClr val="bg1"/>
              </a:buClr>
              <a:buSzPct val="125000"/>
              <a:buFont typeface="Trajan Pro" charset="0"/>
              <a:buChar char="•"/>
            </a:pPr>
            <a:endParaRPr lang="en-US" sz="2200" dirty="0">
              <a:solidFill>
                <a:srgbClr val="FFFFFF"/>
              </a:solidFill>
              <a:latin typeface="Trajan Pro" charset="0"/>
              <a:sym typeface="Trajan Pro" charset="0"/>
            </a:endParaRPr>
          </a:p>
          <a:p>
            <a:pPr marL="598488" lvl="1" indent="-255588" eaLnBrk="1" hangingPunct="1">
              <a:spcBef>
                <a:spcPts val="538"/>
              </a:spcBef>
              <a:buClr>
                <a:schemeClr val="bg2"/>
              </a:buClr>
              <a:buSzPct val="125000"/>
              <a:buFont typeface="Arial" panose="020B0604020202020204" pitchFamily="34" charset="0"/>
              <a:buChar char="•"/>
            </a:pPr>
            <a:r>
              <a:rPr lang="en-US" sz="2200" dirty="0">
                <a:solidFill>
                  <a:srgbClr val="FFFFFF"/>
                </a:solidFill>
                <a:latin typeface="Trajan Pro" charset="0"/>
                <a:ea typeface="Trajan Pro" charset="0"/>
                <a:cs typeface="Trajan Pro" charset="0"/>
                <a:sym typeface="Trajan Pro" charset="0"/>
              </a:rPr>
              <a:t> Use drugs for non-medical reasons</a:t>
            </a:r>
            <a:endParaRPr lang="en-US" sz="2200" dirty="0">
              <a:solidFill>
                <a:srgbClr val="FFFFFF"/>
              </a:solidFill>
              <a:latin typeface="Trajan Pro" charset="0"/>
              <a:sym typeface="Trajan Pro" charset="0"/>
            </a:endParaRPr>
          </a:p>
          <a:p>
            <a:pPr marL="598488" lvl="1" indent="-255588" eaLnBrk="1" hangingPunct="1">
              <a:spcBef>
                <a:spcPts val="538"/>
              </a:spcBef>
              <a:buClr>
                <a:schemeClr val="bg2"/>
              </a:buClr>
              <a:buSzPct val="125000"/>
              <a:buFont typeface="Arial" panose="020B0604020202020204" pitchFamily="34" charset="0"/>
              <a:buChar char="•"/>
            </a:pPr>
            <a:r>
              <a:rPr lang="en-US" sz="2200" dirty="0">
                <a:solidFill>
                  <a:srgbClr val="FFFFFF"/>
                </a:solidFill>
                <a:latin typeface="Trajan Pro" charset="0"/>
                <a:ea typeface="Trajan Pro" charset="0"/>
                <a:cs typeface="Trajan Pro" charset="0"/>
                <a:sym typeface="Trajan Pro" charset="0"/>
              </a:rPr>
              <a:t> Report negative life events</a:t>
            </a:r>
            <a:endParaRPr lang="en-US" sz="2200" dirty="0">
              <a:solidFill>
                <a:srgbClr val="FFFFFF"/>
              </a:solidFill>
              <a:latin typeface="Trajan Pro" charset="0"/>
              <a:sym typeface="Trajan Pro" charset="0"/>
            </a:endParaRPr>
          </a:p>
          <a:p>
            <a:endParaRPr lang="en-US" dirty="0"/>
          </a:p>
        </p:txBody>
      </p:sp>
    </p:spTree>
    <p:extLst>
      <p:ext uri="{BB962C8B-B14F-4D97-AF65-F5344CB8AC3E}">
        <p14:creationId xmlns:p14="http://schemas.microsoft.com/office/powerpoint/2010/main" val="30432364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South Oaks</a:t>
            </a:r>
            <a:br>
              <a:rPr lang="en-US" sz="5400" dirty="0">
                <a:solidFill>
                  <a:schemeClr val="tx1"/>
                </a:solidFill>
              </a:rPr>
            </a:br>
            <a:r>
              <a:rPr lang="en-US" sz="5400" dirty="0">
                <a:solidFill>
                  <a:schemeClr val="tx1"/>
                </a:solidFill>
              </a:rPr>
              <a:t>Gambling Screen</a:t>
            </a:r>
            <a:br>
              <a:rPr lang="en-US" sz="5400" dirty="0">
                <a:solidFill>
                  <a:schemeClr val="tx1"/>
                </a:solidFill>
              </a:rPr>
            </a:br>
            <a:r>
              <a:rPr lang="en-US" sz="5400" dirty="0">
                <a:solidFill>
                  <a:schemeClr val="tx1"/>
                </a:solidFill>
              </a:rPr>
              <a:t>(SOGS)</a:t>
            </a:r>
          </a:p>
        </p:txBody>
      </p:sp>
    </p:spTree>
    <p:extLst>
      <p:ext uri="{BB962C8B-B14F-4D97-AF65-F5344CB8AC3E}">
        <p14:creationId xmlns:p14="http://schemas.microsoft.com/office/powerpoint/2010/main" val="4029953360"/>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0F3A-3C59-4ADE-BA3F-5A7743B33A65}"/>
              </a:ext>
            </a:extLst>
          </p:cNvPr>
          <p:cNvSpPr>
            <a:spLocks noGrp="1"/>
          </p:cNvSpPr>
          <p:nvPr>
            <p:ph type="title"/>
          </p:nvPr>
        </p:nvSpPr>
        <p:spPr/>
        <p:txBody>
          <a:bodyPr>
            <a:normAutofit/>
          </a:bodyPr>
          <a:lstStyle/>
          <a:p>
            <a:r>
              <a:rPr lang="en-US" sz="4000" dirty="0"/>
              <a:t>Using the South Oaks Gambling Screen (SOGS)</a:t>
            </a:r>
          </a:p>
        </p:txBody>
      </p:sp>
      <p:sp>
        <p:nvSpPr>
          <p:cNvPr id="3" name="Content Placeholder 2">
            <a:extLst>
              <a:ext uri="{FF2B5EF4-FFF2-40B4-BE49-F238E27FC236}">
                <a16:creationId xmlns:a16="http://schemas.microsoft.com/office/drawing/2014/main" id="{BFA34B90-E211-4A78-9A43-7D55926F9EC9}"/>
              </a:ext>
            </a:extLst>
          </p:cNvPr>
          <p:cNvSpPr>
            <a:spLocks noGrp="1"/>
          </p:cNvSpPr>
          <p:nvPr>
            <p:ph idx="1"/>
          </p:nvPr>
        </p:nvSpPr>
        <p:spPr/>
        <p:txBody>
          <a:bodyPr/>
          <a:lstStyle/>
          <a:p>
            <a:pPr marL="0" indent="0">
              <a:buFont typeface="Gill Sans" charset="0"/>
              <a:buNone/>
            </a:pPr>
            <a:r>
              <a:rPr lang="en-US" sz="2800" dirty="0">
                <a:solidFill>
                  <a:schemeClr val="bg2"/>
                </a:solidFill>
                <a:latin typeface="Trajan Pro" charset="0"/>
              </a:rPr>
              <a:t>The SOGS is a 16-item instrument.  </a:t>
            </a:r>
          </a:p>
          <a:p>
            <a:pPr marL="0" indent="0">
              <a:buFont typeface="Gill Sans" charset="0"/>
              <a:buNone/>
            </a:pPr>
            <a:r>
              <a:rPr lang="en-US" sz="2800" dirty="0">
                <a:solidFill>
                  <a:schemeClr val="bg2"/>
                </a:solidFill>
                <a:latin typeface="Trajan Pro" charset="0"/>
              </a:rPr>
              <a:t>Not all questions are counted within the SOGS scoring system because they</a:t>
            </a:r>
          </a:p>
          <a:p>
            <a:pPr lvl="1"/>
            <a:r>
              <a:rPr lang="en-US" dirty="0">
                <a:solidFill>
                  <a:schemeClr val="bg2"/>
                </a:solidFill>
                <a:latin typeface="Trajan Pro" charset="0"/>
              </a:rPr>
              <a:t>Include people who gamble in a healthy way, or</a:t>
            </a:r>
          </a:p>
          <a:p>
            <a:pPr lvl="1"/>
            <a:r>
              <a:rPr lang="en-US" dirty="0">
                <a:solidFill>
                  <a:schemeClr val="bg2"/>
                </a:solidFill>
                <a:latin typeface="Trajan Pro" charset="0"/>
              </a:rPr>
              <a:t>Do not provide a distinction between problematic and healthy behavior</a:t>
            </a:r>
          </a:p>
          <a:p>
            <a:pPr lvl="1"/>
            <a:r>
              <a:rPr lang="en-US" dirty="0">
                <a:solidFill>
                  <a:schemeClr val="bg2"/>
                </a:solidFill>
                <a:latin typeface="Trajan Pro" charset="0"/>
              </a:rPr>
              <a:t>These items do provide important information and insight.</a:t>
            </a:r>
          </a:p>
          <a:p>
            <a:endParaRPr lang="en-US" dirty="0"/>
          </a:p>
        </p:txBody>
      </p:sp>
    </p:spTree>
    <p:extLst>
      <p:ext uri="{BB962C8B-B14F-4D97-AF65-F5344CB8AC3E}">
        <p14:creationId xmlns:p14="http://schemas.microsoft.com/office/powerpoint/2010/main" val="8942724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0F3A-3C59-4ADE-BA3F-5A7743B33A65}"/>
              </a:ext>
            </a:extLst>
          </p:cNvPr>
          <p:cNvSpPr>
            <a:spLocks noGrp="1"/>
          </p:cNvSpPr>
          <p:nvPr>
            <p:ph type="title"/>
          </p:nvPr>
        </p:nvSpPr>
        <p:spPr/>
        <p:txBody>
          <a:bodyPr>
            <a:normAutofit/>
          </a:bodyPr>
          <a:lstStyle/>
          <a:p>
            <a:r>
              <a:rPr lang="en-US" sz="4000" dirty="0"/>
              <a:t>Using the South Oaks Gambling Screen (SOGS)</a:t>
            </a:r>
          </a:p>
        </p:txBody>
      </p:sp>
      <p:sp>
        <p:nvSpPr>
          <p:cNvPr id="3" name="Content Placeholder 2">
            <a:extLst>
              <a:ext uri="{FF2B5EF4-FFF2-40B4-BE49-F238E27FC236}">
                <a16:creationId xmlns:a16="http://schemas.microsoft.com/office/drawing/2014/main" id="{BFA34B90-E211-4A78-9A43-7D55926F9EC9}"/>
              </a:ext>
            </a:extLst>
          </p:cNvPr>
          <p:cNvSpPr>
            <a:spLocks noGrp="1"/>
          </p:cNvSpPr>
          <p:nvPr>
            <p:ph idx="1"/>
          </p:nvPr>
        </p:nvSpPr>
        <p:spPr/>
        <p:txBody>
          <a:bodyPr>
            <a:normAutofit/>
          </a:bodyPr>
          <a:lstStyle/>
          <a:p>
            <a:r>
              <a:rPr lang="en-US" sz="2400" dirty="0">
                <a:solidFill>
                  <a:srgbClr val="D86018"/>
                </a:solidFill>
                <a:latin typeface="Trajan Pro" charset="0"/>
              </a:rPr>
              <a:t>Question 1:  Please indicate which of the following types of gambling you have done in your lifetime.  For each type, mark one answer:  “Not at all,” “Less than monthly,” “Monthly,” “Weekly” or “Daily.”</a:t>
            </a:r>
          </a:p>
          <a:p>
            <a:endParaRPr lang="en-US" sz="2400" dirty="0">
              <a:solidFill>
                <a:srgbClr val="D86018"/>
              </a:solidFill>
              <a:latin typeface="Trajan Pro" charset="0"/>
            </a:endParaRPr>
          </a:p>
          <a:p>
            <a:pPr marL="914400" lvl="1" indent="-457200">
              <a:buFont typeface="+mj-lt"/>
              <a:buAutoNum type="alphaUcPeriod"/>
            </a:pPr>
            <a:r>
              <a:rPr lang="en-US" sz="2000" dirty="0">
                <a:solidFill>
                  <a:schemeClr val="bg2"/>
                </a:solidFill>
                <a:latin typeface="Trajan Pro" charset="0"/>
              </a:rPr>
              <a:t>Played cards for money</a:t>
            </a:r>
          </a:p>
          <a:p>
            <a:pPr marL="914400" lvl="1" indent="-457200">
              <a:buFont typeface="+mj-lt"/>
              <a:buAutoNum type="alphaUcPeriod"/>
            </a:pPr>
            <a:r>
              <a:rPr lang="en-US" sz="2000" dirty="0">
                <a:solidFill>
                  <a:schemeClr val="bg2"/>
                </a:solidFill>
                <a:latin typeface="Trajan Pro" charset="0"/>
              </a:rPr>
              <a:t>Bet on horses, dogs or other animals (at OTB, the track or with a bookie)</a:t>
            </a:r>
          </a:p>
          <a:p>
            <a:pPr marL="914400" lvl="1" indent="-457200">
              <a:buFont typeface="+mj-lt"/>
              <a:buAutoNum type="alphaUcPeriod"/>
            </a:pPr>
            <a:r>
              <a:rPr lang="en-US" sz="2000" dirty="0">
                <a:solidFill>
                  <a:schemeClr val="bg2"/>
                </a:solidFill>
                <a:latin typeface="Trajan Pro" charset="0"/>
              </a:rPr>
              <a:t>Bet on sports (parlay games with a bookie or at Jai Alai)</a:t>
            </a:r>
          </a:p>
          <a:p>
            <a:pPr marL="914400" lvl="1" indent="-457200">
              <a:buFont typeface="+mj-lt"/>
              <a:buAutoNum type="alphaUcPeriod"/>
            </a:pPr>
            <a:r>
              <a:rPr lang="en-US" sz="2000" dirty="0">
                <a:solidFill>
                  <a:schemeClr val="bg2"/>
                </a:solidFill>
                <a:latin typeface="Trajan Pro" charset="0"/>
              </a:rPr>
              <a:t>Played dice games (including craps, over and under or other dice games) for money</a:t>
            </a:r>
          </a:p>
          <a:p>
            <a:pPr marL="914400" lvl="1" indent="-457200">
              <a:buFont typeface="+mj-lt"/>
              <a:buAutoNum type="alphaUcPeriod"/>
            </a:pPr>
            <a:r>
              <a:rPr lang="en-US" sz="2000" dirty="0">
                <a:solidFill>
                  <a:schemeClr val="bg2"/>
                </a:solidFill>
                <a:latin typeface="Trajan Pro" charset="0"/>
              </a:rPr>
              <a:t>Gambled in a casino (legal or illegal)</a:t>
            </a:r>
            <a:endParaRPr lang="en-US" dirty="0">
              <a:solidFill>
                <a:srgbClr val="D86018"/>
              </a:solidFill>
              <a:latin typeface="Trajan Pro" charset="0"/>
            </a:endParaRPr>
          </a:p>
          <a:p>
            <a:endParaRPr lang="en-US" dirty="0"/>
          </a:p>
        </p:txBody>
      </p:sp>
    </p:spTree>
    <p:extLst>
      <p:ext uri="{BB962C8B-B14F-4D97-AF65-F5344CB8AC3E}">
        <p14:creationId xmlns:p14="http://schemas.microsoft.com/office/powerpoint/2010/main" val="35804651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A878-299D-494F-944C-6CD6FE9D5832}"/>
              </a:ext>
            </a:extLst>
          </p:cNvPr>
          <p:cNvSpPr>
            <a:spLocks noGrp="1"/>
          </p:cNvSpPr>
          <p:nvPr>
            <p:ph type="title" idx="4294967295"/>
          </p:nvPr>
        </p:nvSpPr>
        <p:spPr>
          <a:xfrm>
            <a:off x="838200" y="2612597"/>
            <a:ext cx="10515600" cy="1325563"/>
          </a:xfrm>
        </p:spPr>
        <p:txBody>
          <a:bodyPr>
            <a:normAutofit/>
          </a:bodyPr>
          <a:lstStyle/>
          <a:p>
            <a:pPr algn="ctr"/>
            <a:r>
              <a:rPr lang="en-US" sz="4000" dirty="0"/>
              <a:t>Video Lecture 3: Reviewing the SOGS Instrument</a:t>
            </a:r>
          </a:p>
        </p:txBody>
      </p:sp>
      <p:pic>
        <p:nvPicPr>
          <p:cNvPr id="3" name="Online Media 2" title="Lecture 3: Using the South Oaks Gambling Screen - AZ Problem Gambling Training">
            <a:hlinkClick r:id="" action="ppaction://media"/>
            <a:extLst>
              <a:ext uri="{FF2B5EF4-FFF2-40B4-BE49-F238E27FC236}">
                <a16:creationId xmlns:a16="http://schemas.microsoft.com/office/drawing/2014/main" id="{3D59E807-A8F6-463E-909E-1A391DBFBFCD}"/>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6628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4819-B40E-40D7-8D4E-1361DDCA91A6}"/>
              </a:ext>
            </a:extLst>
          </p:cNvPr>
          <p:cNvSpPr>
            <a:spLocks noGrp="1"/>
          </p:cNvSpPr>
          <p:nvPr>
            <p:ph type="title"/>
          </p:nvPr>
        </p:nvSpPr>
        <p:spPr/>
        <p:txBody>
          <a:bodyPr>
            <a:normAutofit/>
          </a:bodyPr>
          <a:lstStyle/>
          <a:p>
            <a:r>
              <a:rPr lang="en-US" sz="4000" dirty="0"/>
              <a:t>Phase II: Application &amp; Professional Competency </a:t>
            </a:r>
          </a:p>
        </p:txBody>
      </p:sp>
      <p:sp>
        <p:nvSpPr>
          <p:cNvPr id="3" name="Content Placeholder 2">
            <a:extLst>
              <a:ext uri="{FF2B5EF4-FFF2-40B4-BE49-F238E27FC236}">
                <a16:creationId xmlns:a16="http://schemas.microsoft.com/office/drawing/2014/main" id="{6C3A5195-D61B-4EB7-B571-1E7AB75C7F07}"/>
              </a:ext>
            </a:extLst>
          </p:cNvPr>
          <p:cNvSpPr>
            <a:spLocks noGrp="1"/>
          </p:cNvSpPr>
          <p:nvPr>
            <p:ph idx="1"/>
          </p:nvPr>
        </p:nvSpPr>
        <p:spPr>
          <a:xfrm>
            <a:off x="838200" y="1825625"/>
            <a:ext cx="7550426" cy="4351338"/>
          </a:xfrm>
        </p:spPr>
        <p:txBody>
          <a:bodyPr>
            <a:normAutofit lnSpcReduction="10000"/>
          </a:bodyPr>
          <a:lstStyle/>
          <a:p>
            <a:r>
              <a:rPr lang="en-US" dirty="0"/>
              <a:t>Topics to be covered in Phase 2 Modules:</a:t>
            </a:r>
          </a:p>
          <a:p>
            <a:endParaRPr lang="en-US" dirty="0"/>
          </a:p>
          <a:p>
            <a:pPr lvl="1">
              <a:buFont typeface="Wingdings" panose="05000000000000000000" pitchFamily="2" charset="2"/>
              <a:buChar char="ü"/>
            </a:pPr>
            <a:r>
              <a:rPr lang="en-US" dirty="0"/>
              <a:t>Session 5:  Special Populations and Gambling Treatment</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Session 6:  Examination of Women, Older Adults, and Spirituality</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Session 7:  Treatment Skills and Treatment Design</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Session 8:  Professional Issues</a:t>
            </a:r>
          </a:p>
          <a:p>
            <a:endParaRPr lang="en-US" dirty="0"/>
          </a:p>
        </p:txBody>
      </p:sp>
      <p:pic>
        <p:nvPicPr>
          <p:cNvPr id="4" name="Picture 3">
            <a:extLst>
              <a:ext uri="{FF2B5EF4-FFF2-40B4-BE49-F238E27FC236}">
                <a16:creationId xmlns:a16="http://schemas.microsoft.com/office/drawing/2014/main" id="{51FC3472-9685-4407-A8B6-A440AB19E1DE}"/>
              </a:ext>
            </a:extLst>
          </p:cNvPr>
          <p:cNvPicPr>
            <a:picLocks noChangeAspect="1"/>
          </p:cNvPicPr>
          <p:nvPr/>
        </p:nvPicPr>
        <p:blipFill>
          <a:blip r:embed="rId3"/>
          <a:stretch>
            <a:fillRect/>
          </a:stretch>
        </p:blipFill>
        <p:spPr>
          <a:xfrm>
            <a:off x="8114708" y="1825626"/>
            <a:ext cx="3683454" cy="15072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596811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F2AB-A313-46DB-A37B-12E05DC71EEA}"/>
              </a:ext>
            </a:extLst>
          </p:cNvPr>
          <p:cNvSpPr>
            <a:spLocks noGrp="1"/>
          </p:cNvSpPr>
          <p:nvPr>
            <p:ph type="title"/>
          </p:nvPr>
        </p:nvSpPr>
        <p:spPr/>
        <p:txBody>
          <a:bodyPr/>
          <a:lstStyle/>
          <a:p>
            <a:pPr algn="ctr"/>
            <a:r>
              <a:rPr lang="en-US" dirty="0"/>
              <a:t>DSM-Style Scoring for SOGS</a:t>
            </a:r>
          </a:p>
        </p:txBody>
      </p:sp>
      <p:graphicFrame>
        <p:nvGraphicFramePr>
          <p:cNvPr id="4" name="Content Placeholder 3">
            <a:extLst>
              <a:ext uri="{FF2B5EF4-FFF2-40B4-BE49-F238E27FC236}">
                <a16:creationId xmlns:a16="http://schemas.microsoft.com/office/drawing/2014/main" id="{9C227412-B652-4917-B1AD-041DBBA84265}"/>
              </a:ext>
            </a:extLst>
          </p:cNvPr>
          <p:cNvGraphicFramePr>
            <a:graphicFrameLocks noGrp="1"/>
          </p:cNvGraphicFramePr>
          <p:nvPr>
            <p:ph sz="half" idx="1"/>
            <p:extLst>
              <p:ext uri="{D42A27DB-BD31-4B8C-83A1-F6EECF244321}">
                <p14:modId xmlns:p14="http://schemas.microsoft.com/office/powerpoint/2010/main" val="4170680884"/>
              </p:ext>
            </p:extLst>
          </p:nvPr>
        </p:nvGraphicFramePr>
        <p:xfrm>
          <a:off x="0" y="1637856"/>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E254C141-36FB-4FFD-B252-8D5F05EBA100}"/>
              </a:ext>
            </a:extLst>
          </p:cNvPr>
          <p:cNvSpPr>
            <a:spLocks noGrp="1"/>
          </p:cNvSpPr>
          <p:nvPr>
            <p:ph sz="half" idx="2"/>
          </p:nvPr>
        </p:nvSpPr>
        <p:spPr>
          <a:xfrm>
            <a:off x="5651156" y="1793747"/>
            <a:ext cx="6308125" cy="4351338"/>
          </a:xfrm>
        </p:spPr>
        <p:txBody>
          <a:bodyPr>
            <a:normAutofit/>
          </a:bodyPr>
          <a:lstStyle/>
          <a:p>
            <a:pPr>
              <a:spcAft>
                <a:spcPts val="600"/>
              </a:spcAft>
            </a:pPr>
            <a:r>
              <a:rPr lang="en-US" sz="3200" dirty="0"/>
              <a:t>Severe Gambling Problem</a:t>
            </a:r>
          </a:p>
          <a:p>
            <a:pPr>
              <a:spcAft>
                <a:spcPts val="600"/>
              </a:spcAft>
            </a:pPr>
            <a:r>
              <a:rPr lang="en-US" sz="3200" dirty="0"/>
              <a:t>Moderate Gambling Problem</a:t>
            </a:r>
          </a:p>
          <a:p>
            <a:pPr>
              <a:spcAft>
                <a:spcPts val="600"/>
              </a:spcAft>
            </a:pPr>
            <a:r>
              <a:rPr lang="en-US" sz="3200" dirty="0"/>
              <a:t>Mild Gambling Problem</a:t>
            </a:r>
          </a:p>
          <a:p>
            <a:pPr>
              <a:spcAft>
                <a:spcPts val="600"/>
              </a:spcAft>
            </a:pPr>
            <a:r>
              <a:rPr lang="en-US" sz="3200" dirty="0"/>
              <a:t>At-Risk</a:t>
            </a:r>
          </a:p>
          <a:p>
            <a:pPr>
              <a:spcAft>
                <a:spcPts val="600"/>
              </a:spcAft>
            </a:pPr>
            <a:r>
              <a:rPr lang="en-US" sz="3200" dirty="0"/>
              <a:t>There is no concern for pathological gambling since the person does not gamble</a:t>
            </a:r>
          </a:p>
        </p:txBody>
      </p:sp>
      <p:cxnSp>
        <p:nvCxnSpPr>
          <p:cNvPr id="6" name="Straight Connector 5">
            <a:extLst>
              <a:ext uri="{FF2B5EF4-FFF2-40B4-BE49-F238E27FC236}">
                <a16:creationId xmlns:a16="http://schemas.microsoft.com/office/drawing/2014/main" id="{E75D0C17-5026-4BE3-BE21-E03C4DC7362F}"/>
              </a:ext>
            </a:extLst>
          </p:cNvPr>
          <p:cNvCxnSpPr>
            <a:cxnSpLocks/>
          </p:cNvCxnSpPr>
          <p:nvPr/>
        </p:nvCxnSpPr>
        <p:spPr>
          <a:xfrm>
            <a:off x="3200400" y="2033795"/>
            <a:ext cx="2450754" cy="0"/>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BBB0EF-1AFC-49B8-B3B0-4A27B7D1DF6F}"/>
              </a:ext>
            </a:extLst>
          </p:cNvPr>
          <p:cNvCxnSpPr>
            <a:cxnSpLocks/>
          </p:cNvCxnSpPr>
          <p:nvPr/>
        </p:nvCxnSpPr>
        <p:spPr>
          <a:xfrm>
            <a:off x="3139106" y="2673210"/>
            <a:ext cx="2550147" cy="0"/>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49AB0C-87C7-4CE3-9754-2A700EF13206}"/>
              </a:ext>
            </a:extLst>
          </p:cNvPr>
          <p:cNvCxnSpPr>
            <a:cxnSpLocks/>
          </p:cNvCxnSpPr>
          <p:nvPr/>
        </p:nvCxnSpPr>
        <p:spPr>
          <a:xfrm>
            <a:off x="3200400" y="3429000"/>
            <a:ext cx="2450755" cy="0"/>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E8FAE3-5AD5-46FD-8ECA-19DF9A9B2D0A}"/>
              </a:ext>
            </a:extLst>
          </p:cNvPr>
          <p:cNvCxnSpPr>
            <a:cxnSpLocks/>
          </p:cNvCxnSpPr>
          <p:nvPr/>
        </p:nvCxnSpPr>
        <p:spPr>
          <a:xfrm>
            <a:off x="3101009" y="4068807"/>
            <a:ext cx="2550145" cy="0"/>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C2A281-04A7-48CB-A339-839AFA807E99}"/>
              </a:ext>
            </a:extLst>
          </p:cNvPr>
          <p:cNvCxnSpPr>
            <a:cxnSpLocks/>
          </p:cNvCxnSpPr>
          <p:nvPr/>
        </p:nvCxnSpPr>
        <p:spPr>
          <a:xfrm>
            <a:off x="3139106" y="4611342"/>
            <a:ext cx="2473947" cy="0"/>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617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98DB-B4E5-46DE-81A1-8C1EB7C79F58}"/>
              </a:ext>
            </a:extLst>
          </p:cNvPr>
          <p:cNvSpPr>
            <a:spLocks noGrp="1"/>
          </p:cNvSpPr>
          <p:nvPr>
            <p:ph type="title"/>
          </p:nvPr>
        </p:nvSpPr>
        <p:spPr/>
        <p:txBody>
          <a:bodyPr/>
          <a:lstStyle/>
          <a:p>
            <a:pPr algn="ctr"/>
            <a:r>
              <a:rPr lang="en-US" dirty="0"/>
              <a:t>The Continuum of Gambling Activity</a:t>
            </a:r>
          </a:p>
        </p:txBody>
      </p:sp>
      <p:graphicFrame>
        <p:nvGraphicFramePr>
          <p:cNvPr id="4" name="Content Placeholder 3">
            <a:extLst>
              <a:ext uri="{FF2B5EF4-FFF2-40B4-BE49-F238E27FC236}">
                <a16:creationId xmlns:a16="http://schemas.microsoft.com/office/drawing/2014/main" id="{7B6E3202-0E31-46CA-B3E5-ED873EE4EBDA}"/>
              </a:ext>
            </a:extLst>
          </p:cNvPr>
          <p:cNvGraphicFramePr>
            <a:graphicFrameLocks noGrp="1"/>
          </p:cNvGraphicFramePr>
          <p:nvPr>
            <p:ph idx="1"/>
          </p:nvPr>
        </p:nvGraphicFramePr>
        <p:xfrm>
          <a:off x="838200" y="23701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Thumbs Up Sign">
            <a:extLst>
              <a:ext uri="{FF2B5EF4-FFF2-40B4-BE49-F238E27FC236}">
                <a16:creationId xmlns:a16="http://schemas.microsoft.com/office/drawing/2014/main" id="{A875768F-3EBB-432D-B9FE-B43E9CFC7C6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878047" y="2345421"/>
            <a:ext cx="914400" cy="914400"/>
          </a:xfrm>
          <a:prstGeom prst="rect">
            <a:avLst/>
          </a:prstGeom>
        </p:spPr>
      </p:pic>
      <p:pic>
        <p:nvPicPr>
          <p:cNvPr id="6" name="Graphic 5" descr="Team">
            <a:extLst>
              <a:ext uri="{FF2B5EF4-FFF2-40B4-BE49-F238E27FC236}">
                <a16:creationId xmlns:a16="http://schemas.microsoft.com/office/drawing/2014/main" id="{14641B63-587C-468A-AEAC-B14EC1EECFA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832294" y="2370137"/>
            <a:ext cx="914400" cy="914400"/>
          </a:xfrm>
          <a:prstGeom prst="rect">
            <a:avLst/>
          </a:prstGeom>
        </p:spPr>
      </p:pic>
      <p:pic>
        <p:nvPicPr>
          <p:cNvPr id="7" name="Graphic 6" descr="Warning">
            <a:extLst>
              <a:ext uri="{FF2B5EF4-FFF2-40B4-BE49-F238E27FC236}">
                <a16:creationId xmlns:a16="http://schemas.microsoft.com/office/drawing/2014/main" id="{27432163-77B9-41A3-9732-72F79B570AC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819994" y="2370137"/>
            <a:ext cx="914400" cy="914400"/>
          </a:xfrm>
          <a:prstGeom prst="rect">
            <a:avLst/>
          </a:prstGeom>
        </p:spPr>
      </p:pic>
      <p:pic>
        <p:nvPicPr>
          <p:cNvPr id="8" name="Graphic 7" descr="Brain in head">
            <a:extLst>
              <a:ext uri="{FF2B5EF4-FFF2-40B4-BE49-F238E27FC236}">
                <a16:creationId xmlns:a16="http://schemas.microsoft.com/office/drawing/2014/main" id="{40F13526-B1C4-4257-A8BB-904FB858D08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7841149" y="2345421"/>
            <a:ext cx="914400" cy="914400"/>
          </a:xfrm>
          <a:prstGeom prst="rect">
            <a:avLst/>
          </a:prstGeom>
        </p:spPr>
      </p:pic>
      <p:pic>
        <p:nvPicPr>
          <p:cNvPr id="9" name="Graphic 8" descr="Fire">
            <a:extLst>
              <a:ext uri="{FF2B5EF4-FFF2-40B4-BE49-F238E27FC236}">
                <a16:creationId xmlns:a16="http://schemas.microsoft.com/office/drawing/2014/main" id="{A9D14307-1746-4579-B5CB-348B79C1EA2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851149" y="2340051"/>
            <a:ext cx="914400" cy="914400"/>
          </a:xfrm>
          <a:prstGeom prst="rect">
            <a:avLst/>
          </a:prstGeom>
        </p:spPr>
      </p:pic>
    </p:spTree>
    <p:extLst>
      <p:ext uri="{BB962C8B-B14F-4D97-AF65-F5344CB8AC3E}">
        <p14:creationId xmlns:p14="http://schemas.microsoft.com/office/powerpoint/2010/main" val="350205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3D72A71-3CFA-4EDF-AE65-AB56969E4548}"/>
              </a:ext>
            </a:extLst>
          </p:cNvPr>
          <p:cNvGraphicFramePr>
            <a:graphicFrameLocks noGrp="1"/>
          </p:cNvGraphicFramePr>
          <p:nvPr>
            <p:ph idx="4294967295"/>
            <p:extLst>
              <p:ext uri="{D42A27DB-BD31-4B8C-83A1-F6EECF244321}">
                <p14:modId xmlns:p14="http://schemas.microsoft.com/office/powerpoint/2010/main" val="3944487646"/>
              </p:ext>
            </p:extLst>
          </p:nvPr>
        </p:nvGraphicFramePr>
        <p:xfrm>
          <a:off x="669637" y="410227"/>
          <a:ext cx="10941989" cy="5464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4687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sitting in front of a computer&#10;&#10;Description automatically generated">
            <a:extLst>
              <a:ext uri="{FF2B5EF4-FFF2-40B4-BE49-F238E27FC236}">
                <a16:creationId xmlns:a16="http://schemas.microsoft.com/office/drawing/2014/main" id="{4A7BE30C-950B-47BD-8B68-C96AFF5E823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1551" t="9091" r="11739"/>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671F46B-66F6-47E1-B2FD-4BCDC25660FE}"/>
              </a:ext>
            </a:extLst>
          </p:cNvPr>
          <p:cNvSpPr>
            <a:spLocks noGrp="1"/>
          </p:cNvSpPr>
          <p:nvPr>
            <p:ph type="title"/>
          </p:nvPr>
        </p:nvSpPr>
        <p:spPr>
          <a:xfrm>
            <a:off x="371094" y="1161288"/>
            <a:ext cx="3438144" cy="1124712"/>
          </a:xfrm>
        </p:spPr>
        <p:txBody>
          <a:bodyPr anchor="b">
            <a:normAutofit/>
          </a:bodyPr>
          <a:lstStyle/>
          <a:p>
            <a:r>
              <a:rPr lang="en-US" sz="2800" dirty="0">
                <a:solidFill>
                  <a:schemeClr val="tx1"/>
                </a:solidFill>
              </a:rPr>
              <a:t>Gambling Disorder as an Addiction</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3CCEE996-2DF9-4EA8-B99A-0CDAF1A58063}"/>
              </a:ext>
            </a:extLst>
          </p:cNvPr>
          <p:cNvSpPr>
            <a:spLocks noGrp="1"/>
          </p:cNvSpPr>
          <p:nvPr>
            <p:ph idx="1"/>
          </p:nvPr>
        </p:nvSpPr>
        <p:spPr>
          <a:xfrm>
            <a:off x="371094" y="2718054"/>
            <a:ext cx="3438906" cy="3207258"/>
          </a:xfrm>
        </p:spPr>
        <p:txBody>
          <a:bodyPr anchor="t">
            <a:normAutofit/>
          </a:bodyPr>
          <a:lstStyle/>
          <a:p>
            <a:r>
              <a:rPr lang="en-US" sz="1700" dirty="0">
                <a:solidFill>
                  <a:schemeClr val="tx1"/>
                </a:solidFill>
              </a:rPr>
              <a:t>Meets diagnostic criteria for Gambling Disorder</a:t>
            </a:r>
          </a:p>
          <a:p>
            <a:pPr lvl="1"/>
            <a:r>
              <a:rPr lang="en-US" sz="1700" dirty="0">
                <a:solidFill>
                  <a:schemeClr val="tx1"/>
                </a:solidFill>
              </a:rPr>
              <a:t>DSM-5 criteria (4+)</a:t>
            </a:r>
          </a:p>
          <a:p>
            <a:pPr lvl="1"/>
            <a:r>
              <a:rPr lang="en-US" sz="1700" dirty="0">
                <a:solidFill>
                  <a:schemeClr val="tx1"/>
                </a:solidFill>
              </a:rPr>
              <a:t>SOGS score (5+)</a:t>
            </a:r>
          </a:p>
          <a:p>
            <a:pPr lvl="1"/>
            <a:r>
              <a:rPr lang="en-US" sz="1700" dirty="0">
                <a:solidFill>
                  <a:schemeClr val="tx1"/>
                </a:solidFill>
              </a:rPr>
              <a:t>NODS (4+)</a:t>
            </a:r>
          </a:p>
          <a:p>
            <a:endParaRPr lang="en-US" sz="1700" dirty="0">
              <a:solidFill>
                <a:schemeClr val="tx1"/>
              </a:solidFill>
            </a:endParaRPr>
          </a:p>
          <a:p>
            <a:r>
              <a:rPr lang="en-US" sz="1700" dirty="0">
                <a:solidFill>
                  <a:schemeClr val="tx1"/>
                </a:solidFill>
              </a:rPr>
              <a:t>Disruptions in major life areas</a:t>
            </a:r>
          </a:p>
          <a:p>
            <a:r>
              <a:rPr lang="en-US" sz="1700" dirty="0">
                <a:solidFill>
                  <a:schemeClr val="tx1"/>
                </a:solidFill>
              </a:rPr>
              <a:t>Co-occurring disorders</a:t>
            </a:r>
          </a:p>
          <a:p>
            <a:endParaRPr lang="en-US" sz="1700" dirty="0">
              <a:solidFill>
                <a:schemeClr val="tx1"/>
              </a:solidFill>
            </a:endParaRPr>
          </a:p>
        </p:txBody>
      </p:sp>
    </p:spTree>
    <p:extLst>
      <p:ext uri="{BB962C8B-B14F-4D97-AF65-F5344CB8AC3E}">
        <p14:creationId xmlns:p14="http://schemas.microsoft.com/office/powerpoint/2010/main" val="734308906"/>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9C7A-064E-43CC-AD20-52D390FEB5D9}"/>
              </a:ext>
            </a:extLst>
          </p:cNvPr>
          <p:cNvSpPr>
            <a:spLocks noGrp="1"/>
          </p:cNvSpPr>
          <p:nvPr>
            <p:ph type="title"/>
          </p:nvPr>
        </p:nvSpPr>
        <p:spPr/>
        <p:txBody>
          <a:bodyPr/>
          <a:lstStyle/>
          <a:p>
            <a:r>
              <a:rPr lang="en-US" dirty="0"/>
              <a:t>The Profile of Different Gambling Styles</a:t>
            </a:r>
          </a:p>
        </p:txBody>
      </p:sp>
      <p:graphicFrame>
        <p:nvGraphicFramePr>
          <p:cNvPr id="4" name="Content Placeholder 3">
            <a:extLst>
              <a:ext uri="{FF2B5EF4-FFF2-40B4-BE49-F238E27FC236}">
                <a16:creationId xmlns:a16="http://schemas.microsoft.com/office/drawing/2014/main" id="{03E1051A-50FA-4F30-9561-F58AD363B4BF}"/>
              </a:ext>
            </a:extLst>
          </p:cNvPr>
          <p:cNvGraphicFramePr>
            <a:graphicFrameLocks noGrp="1"/>
          </p:cNvGraphicFramePr>
          <p:nvPr>
            <p:ph sz="half" idx="1"/>
            <p:extLst>
              <p:ext uri="{D42A27DB-BD31-4B8C-83A1-F6EECF244321}">
                <p14:modId xmlns:p14="http://schemas.microsoft.com/office/powerpoint/2010/main" val="118572413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7E0D6252-2799-4A92-A32A-4654CCE28DE7}"/>
              </a:ext>
            </a:extLst>
          </p:cNvPr>
          <p:cNvSpPr>
            <a:spLocks noGrp="1"/>
          </p:cNvSpPr>
          <p:nvPr>
            <p:ph sz="half" idx="2"/>
          </p:nvPr>
        </p:nvSpPr>
        <p:spPr>
          <a:xfrm>
            <a:off x="6096000" y="1626842"/>
            <a:ext cx="5181600" cy="4048401"/>
          </a:xfrm>
        </p:spPr>
        <p:txBody>
          <a:bodyPr>
            <a:normAutofit lnSpcReduction="10000"/>
          </a:bodyPr>
          <a:lstStyle/>
          <a:p>
            <a:endParaRPr lang="en-US" dirty="0"/>
          </a:p>
          <a:p>
            <a:endParaRPr lang="en-US" dirty="0"/>
          </a:p>
          <a:p>
            <a:r>
              <a:rPr lang="en-US" dirty="0"/>
              <a:t>More likely to wager on games of skill or the outcome of a sporting event</a:t>
            </a:r>
          </a:p>
          <a:p>
            <a:endParaRPr lang="en-US" dirty="0"/>
          </a:p>
          <a:p>
            <a:endParaRPr lang="en-US" dirty="0"/>
          </a:p>
          <a:p>
            <a:r>
              <a:rPr lang="en-US" dirty="0"/>
              <a:t>More likely to wager on games of chance</a:t>
            </a:r>
          </a:p>
        </p:txBody>
      </p:sp>
    </p:spTree>
    <p:extLst>
      <p:ext uri="{BB962C8B-B14F-4D97-AF65-F5344CB8AC3E}">
        <p14:creationId xmlns:p14="http://schemas.microsoft.com/office/powerpoint/2010/main" val="535603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E1C0C0F-F740-46A7-8E2F-17ED6989A9E3}"/>
              </a:ext>
            </a:extLst>
          </p:cNvPr>
          <p:cNvGraphicFramePr>
            <a:graphicFrameLocks noChangeAspect="1"/>
          </p:cNvGraphicFramePr>
          <p:nvPr>
            <p:extLst>
              <p:ext uri="{D42A27DB-BD31-4B8C-83A1-F6EECF244321}">
                <p14:modId xmlns:p14="http://schemas.microsoft.com/office/powerpoint/2010/main" val="4110162251"/>
              </p:ext>
            </p:extLst>
          </p:nvPr>
        </p:nvGraphicFramePr>
        <p:xfrm>
          <a:off x="2961860" y="298175"/>
          <a:ext cx="8832573" cy="5786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F95A09BB-F9FB-4359-AA88-AA3BF4BB45A5}"/>
              </a:ext>
            </a:extLst>
          </p:cNvPr>
          <p:cNvSpPr txBox="1"/>
          <p:nvPr/>
        </p:nvSpPr>
        <p:spPr>
          <a:xfrm>
            <a:off x="9160565" y="4734339"/>
            <a:ext cx="2438400" cy="1066800"/>
          </a:xfrm>
          <a:prstGeom prst="rect">
            <a:avLst/>
          </a:prstGeom>
          <a:noFill/>
        </p:spPr>
        <p:txBody>
          <a:bodyPr wrap="none" lIns="91440" rtlCol="0">
            <a:noAutofit/>
          </a:bodyPr>
          <a:lstStyle/>
          <a:p>
            <a:pPr marL="285750" indent="-285750">
              <a:buFont typeface="Arial" panose="020B0604020202020204" pitchFamily="34" charset="0"/>
              <a:buChar char="•"/>
            </a:pPr>
            <a:r>
              <a:rPr lang="en-US" sz="1600" dirty="0">
                <a:solidFill>
                  <a:schemeClr val="bg2"/>
                </a:solidFill>
              </a:rPr>
              <a:t>Suicidal Ideation</a:t>
            </a:r>
          </a:p>
          <a:p>
            <a:pPr marL="285750" indent="-285750">
              <a:buFont typeface="Arial" panose="020B0604020202020204" pitchFamily="34" charset="0"/>
              <a:buChar char="•"/>
            </a:pPr>
            <a:r>
              <a:rPr lang="en-US" sz="1600" dirty="0">
                <a:solidFill>
                  <a:schemeClr val="bg2"/>
                </a:solidFill>
                <a:latin typeface="+mn-lt"/>
              </a:rPr>
              <a:t>Arrests</a:t>
            </a:r>
          </a:p>
          <a:p>
            <a:pPr marL="285750" indent="-285750">
              <a:buFont typeface="Arial" panose="020B0604020202020204" pitchFamily="34" charset="0"/>
              <a:buChar char="•"/>
            </a:pPr>
            <a:r>
              <a:rPr lang="en-US" sz="1600" dirty="0">
                <a:solidFill>
                  <a:schemeClr val="bg2"/>
                </a:solidFill>
              </a:rPr>
              <a:t>Substance Abuse</a:t>
            </a:r>
          </a:p>
          <a:p>
            <a:pPr marL="285750" indent="-285750">
              <a:buFont typeface="Arial" panose="020B0604020202020204" pitchFamily="34" charset="0"/>
              <a:buChar char="•"/>
            </a:pPr>
            <a:r>
              <a:rPr lang="en-US" sz="1600" dirty="0">
                <a:solidFill>
                  <a:schemeClr val="bg2"/>
                </a:solidFill>
              </a:rPr>
              <a:t>Emotional Breakdown</a:t>
            </a:r>
          </a:p>
        </p:txBody>
      </p:sp>
      <p:sp>
        <p:nvSpPr>
          <p:cNvPr id="10" name="TextBox 9">
            <a:extLst>
              <a:ext uri="{FF2B5EF4-FFF2-40B4-BE49-F238E27FC236}">
                <a16:creationId xmlns:a16="http://schemas.microsoft.com/office/drawing/2014/main" id="{998FA22A-20A3-4E9E-AE69-834E93C8DCF0}"/>
              </a:ext>
            </a:extLst>
          </p:cNvPr>
          <p:cNvSpPr txBox="1"/>
          <p:nvPr/>
        </p:nvSpPr>
        <p:spPr>
          <a:xfrm>
            <a:off x="397566" y="5631862"/>
            <a:ext cx="3953198" cy="338554"/>
          </a:xfrm>
          <a:prstGeom prst="rect">
            <a:avLst/>
          </a:prstGeom>
          <a:noFill/>
        </p:spPr>
        <p:txBody>
          <a:bodyPr wrap="none" rtlCol="0">
            <a:spAutoFit/>
          </a:bodyPr>
          <a:lstStyle/>
          <a:p>
            <a:r>
              <a:rPr lang="en-US" sz="1600" dirty="0">
                <a:solidFill>
                  <a:schemeClr val="bg2"/>
                </a:solidFill>
              </a:rPr>
              <a:t>(Robert L. Custer, MD &amp; Harry Milt, 1985)</a:t>
            </a:r>
          </a:p>
        </p:txBody>
      </p:sp>
      <p:sp>
        <p:nvSpPr>
          <p:cNvPr id="11" name="TextBox 10">
            <a:extLst>
              <a:ext uri="{FF2B5EF4-FFF2-40B4-BE49-F238E27FC236}">
                <a16:creationId xmlns:a16="http://schemas.microsoft.com/office/drawing/2014/main" id="{8A6DDE25-80A5-41D4-BD25-599E183F4AF9}"/>
              </a:ext>
            </a:extLst>
          </p:cNvPr>
          <p:cNvSpPr txBox="1"/>
          <p:nvPr/>
        </p:nvSpPr>
        <p:spPr>
          <a:xfrm>
            <a:off x="593035" y="3882744"/>
            <a:ext cx="3032240" cy="1384995"/>
          </a:xfrm>
          <a:prstGeom prst="rect">
            <a:avLst/>
          </a:prstGeom>
          <a:noFill/>
        </p:spPr>
        <p:txBody>
          <a:bodyPr wrap="none" rtlCol="0">
            <a:spAutoFit/>
          </a:bodyPr>
          <a:lstStyle/>
          <a:p>
            <a:pPr algn="ctr"/>
            <a:r>
              <a:rPr lang="en-US" sz="2800" dirty="0">
                <a:solidFill>
                  <a:schemeClr val="bg1"/>
                </a:solidFill>
                <a:latin typeface="Trajan Pro" charset="0"/>
                <a:ea typeface="Lucida Grande" charset="0"/>
                <a:cs typeface="Lucida Grande" charset="0"/>
                <a:sym typeface="Lucida Grande" charset="0"/>
              </a:rPr>
              <a:t>The Progression </a:t>
            </a:r>
          </a:p>
          <a:p>
            <a:pPr algn="ctr"/>
            <a:r>
              <a:rPr lang="en-US" sz="2800" dirty="0">
                <a:solidFill>
                  <a:schemeClr val="bg1"/>
                </a:solidFill>
                <a:latin typeface="Trajan Pro" charset="0"/>
                <a:ea typeface="Lucida Grande" charset="0"/>
                <a:cs typeface="Lucida Grande" charset="0"/>
                <a:sym typeface="Lucida Grande" charset="0"/>
              </a:rPr>
              <a:t>of </a:t>
            </a:r>
          </a:p>
          <a:p>
            <a:pPr algn="ctr"/>
            <a:r>
              <a:rPr lang="en-US" sz="2800" dirty="0">
                <a:solidFill>
                  <a:schemeClr val="bg1"/>
                </a:solidFill>
                <a:latin typeface="Trajan Pro" charset="0"/>
                <a:ea typeface="Lucida Grande" charset="0"/>
                <a:cs typeface="Lucida Grande" charset="0"/>
                <a:sym typeface="Lucida Grande" charset="0"/>
              </a:rPr>
              <a:t>Gambling Problems</a:t>
            </a:r>
          </a:p>
        </p:txBody>
      </p:sp>
    </p:spTree>
    <p:extLst>
      <p:ext uri="{BB962C8B-B14F-4D97-AF65-F5344CB8AC3E}">
        <p14:creationId xmlns:p14="http://schemas.microsoft.com/office/powerpoint/2010/main" val="3014258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4F67BE-AE98-4A73-ABB6-3ABDDB9217F0}"/>
              </a:ext>
            </a:extLst>
          </p:cNvPr>
          <p:cNvSpPr txBox="1"/>
          <p:nvPr/>
        </p:nvSpPr>
        <p:spPr>
          <a:xfrm>
            <a:off x="8658168" y="3524935"/>
            <a:ext cx="2990114" cy="1384995"/>
          </a:xfrm>
          <a:prstGeom prst="rect">
            <a:avLst/>
          </a:prstGeom>
          <a:noFill/>
        </p:spPr>
        <p:txBody>
          <a:bodyPr wrap="none" rtlCol="0">
            <a:spAutoFit/>
          </a:bodyPr>
          <a:lstStyle/>
          <a:p>
            <a:pPr algn="ctr"/>
            <a:r>
              <a:rPr lang="en-US" sz="2800" dirty="0">
                <a:solidFill>
                  <a:schemeClr val="bg1"/>
                </a:solidFill>
                <a:latin typeface="Trajan Pro" charset="0"/>
                <a:ea typeface="Lucida Grande" charset="0"/>
                <a:cs typeface="Lucida Grande" charset="0"/>
                <a:sym typeface="Lucida Grande" charset="0"/>
              </a:rPr>
              <a:t>The Progression </a:t>
            </a:r>
          </a:p>
          <a:p>
            <a:pPr algn="ctr"/>
            <a:r>
              <a:rPr lang="en-US" sz="2800" dirty="0">
                <a:solidFill>
                  <a:schemeClr val="bg1"/>
                </a:solidFill>
                <a:latin typeface="Trajan Pro" charset="0"/>
                <a:ea typeface="Lucida Grande" charset="0"/>
                <a:cs typeface="Lucida Grande" charset="0"/>
                <a:sym typeface="Lucida Grande" charset="0"/>
              </a:rPr>
              <a:t>of </a:t>
            </a:r>
          </a:p>
          <a:p>
            <a:pPr algn="ctr"/>
            <a:r>
              <a:rPr lang="en-US" sz="2800" dirty="0">
                <a:solidFill>
                  <a:schemeClr val="bg1"/>
                </a:solidFill>
                <a:latin typeface="Trajan Pro" charset="0"/>
                <a:ea typeface="Lucida Grande" charset="0"/>
                <a:cs typeface="Lucida Grande" charset="0"/>
                <a:sym typeface="Lucida Grande" charset="0"/>
              </a:rPr>
              <a:t>Gambling Recovery</a:t>
            </a:r>
          </a:p>
        </p:txBody>
      </p:sp>
      <p:sp>
        <p:nvSpPr>
          <p:cNvPr id="7" name="TextBox 6">
            <a:extLst>
              <a:ext uri="{FF2B5EF4-FFF2-40B4-BE49-F238E27FC236}">
                <a16:creationId xmlns:a16="http://schemas.microsoft.com/office/drawing/2014/main" id="{F50F92D8-8809-43A9-8E36-6947C6FC76ED}"/>
              </a:ext>
            </a:extLst>
          </p:cNvPr>
          <p:cNvSpPr txBox="1"/>
          <p:nvPr/>
        </p:nvSpPr>
        <p:spPr>
          <a:xfrm>
            <a:off x="9140319" y="5289753"/>
            <a:ext cx="2025811" cy="338554"/>
          </a:xfrm>
          <a:prstGeom prst="rect">
            <a:avLst/>
          </a:prstGeom>
          <a:noFill/>
        </p:spPr>
        <p:txBody>
          <a:bodyPr wrap="none" rtlCol="0">
            <a:spAutoFit/>
          </a:bodyPr>
          <a:lstStyle/>
          <a:p>
            <a:r>
              <a:rPr lang="en-US" sz="1600" dirty="0">
                <a:solidFill>
                  <a:schemeClr val="bg2"/>
                </a:solidFill>
              </a:rPr>
              <a:t>(Robert L. Custer, MD)</a:t>
            </a:r>
          </a:p>
        </p:txBody>
      </p:sp>
      <p:graphicFrame>
        <p:nvGraphicFramePr>
          <p:cNvPr id="9" name="Diagram 8">
            <a:extLst>
              <a:ext uri="{FF2B5EF4-FFF2-40B4-BE49-F238E27FC236}">
                <a16:creationId xmlns:a16="http://schemas.microsoft.com/office/drawing/2014/main" id="{3EF17016-0ACC-457E-B70C-4CEAFA25E212}"/>
              </a:ext>
            </a:extLst>
          </p:cNvPr>
          <p:cNvGraphicFramePr>
            <a:graphicFrameLocks noChangeAspect="1"/>
          </p:cNvGraphicFramePr>
          <p:nvPr>
            <p:extLst>
              <p:ext uri="{D42A27DB-BD31-4B8C-83A1-F6EECF244321}">
                <p14:modId xmlns:p14="http://schemas.microsoft.com/office/powerpoint/2010/main" val="1344372002"/>
              </p:ext>
            </p:extLst>
          </p:nvPr>
        </p:nvGraphicFramePr>
        <p:xfrm>
          <a:off x="522656" y="106017"/>
          <a:ext cx="8839200" cy="612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3893804-E57E-41BC-906E-6E99D06CDF6F}"/>
              </a:ext>
            </a:extLst>
          </p:cNvPr>
          <p:cNvSpPr txBox="1"/>
          <p:nvPr/>
        </p:nvSpPr>
        <p:spPr>
          <a:xfrm>
            <a:off x="7240562" y="812802"/>
            <a:ext cx="2407519"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2"/>
                </a:solidFill>
              </a:rPr>
              <a:t>New Way of Life</a:t>
            </a:r>
          </a:p>
          <a:p>
            <a:pPr marL="285750" indent="-285750">
              <a:buFont typeface="Arial" panose="020B0604020202020204" pitchFamily="34" charset="0"/>
              <a:buChar char="•"/>
            </a:pPr>
            <a:r>
              <a:rPr lang="en-US" sz="1600" dirty="0">
                <a:solidFill>
                  <a:schemeClr val="bg2"/>
                </a:solidFill>
              </a:rPr>
              <a:t>Insight &amp; Awareness</a:t>
            </a:r>
          </a:p>
          <a:p>
            <a:pPr marL="285750" indent="-285750">
              <a:buFont typeface="Arial" panose="020B0604020202020204" pitchFamily="34" charset="0"/>
              <a:buChar char="•"/>
            </a:pPr>
            <a:r>
              <a:rPr lang="en-US" sz="1600" dirty="0">
                <a:solidFill>
                  <a:schemeClr val="bg2"/>
                </a:solidFill>
              </a:rPr>
              <a:t>Helpful to Others</a:t>
            </a:r>
          </a:p>
          <a:p>
            <a:pPr marL="285750" indent="-285750">
              <a:buFont typeface="Arial" panose="020B0604020202020204" pitchFamily="34" charset="0"/>
              <a:buChar char="•"/>
            </a:pPr>
            <a:r>
              <a:rPr lang="en-US" sz="1600" dirty="0">
                <a:solidFill>
                  <a:schemeClr val="bg2"/>
                </a:solidFill>
              </a:rPr>
              <a:t>Faces Problems</a:t>
            </a:r>
          </a:p>
        </p:txBody>
      </p:sp>
      <p:sp>
        <p:nvSpPr>
          <p:cNvPr id="13" name="TextBox 12">
            <a:extLst>
              <a:ext uri="{FF2B5EF4-FFF2-40B4-BE49-F238E27FC236}">
                <a16:creationId xmlns:a16="http://schemas.microsoft.com/office/drawing/2014/main" id="{7BFDE49F-D64A-42D1-854F-CD47172373C2}"/>
              </a:ext>
            </a:extLst>
          </p:cNvPr>
          <p:cNvSpPr txBox="1"/>
          <p:nvPr/>
        </p:nvSpPr>
        <p:spPr>
          <a:xfrm>
            <a:off x="5686290" y="2148125"/>
            <a:ext cx="3108543"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2"/>
                </a:solidFill>
              </a:rPr>
              <a:t>Self-Respect Returning</a:t>
            </a:r>
          </a:p>
          <a:p>
            <a:pPr marL="285750" indent="-285750">
              <a:buFont typeface="Arial" panose="020B0604020202020204" pitchFamily="34" charset="0"/>
              <a:buChar char="•"/>
            </a:pPr>
            <a:r>
              <a:rPr lang="en-US" sz="1600" dirty="0">
                <a:solidFill>
                  <a:schemeClr val="bg2"/>
                </a:solidFill>
              </a:rPr>
              <a:t>Improved Relationships</a:t>
            </a:r>
          </a:p>
          <a:p>
            <a:pPr marL="285750" indent="-285750">
              <a:buFont typeface="Arial" panose="020B0604020202020204" pitchFamily="34" charset="0"/>
              <a:buChar char="•"/>
            </a:pPr>
            <a:r>
              <a:rPr lang="en-US" sz="1600" dirty="0">
                <a:solidFill>
                  <a:schemeClr val="bg2"/>
                </a:solidFill>
              </a:rPr>
              <a:t>Repairing Financial Situation</a:t>
            </a:r>
          </a:p>
          <a:p>
            <a:pPr marL="285750" indent="-285750">
              <a:buFont typeface="Arial" panose="020B0604020202020204" pitchFamily="34" charset="0"/>
              <a:buChar char="•"/>
            </a:pPr>
            <a:r>
              <a:rPr lang="en-US" sz="1600" dirty="0">
                <a:solidFill>
                  <a:schemeClr val="bg2"/>
                </a:solidFill>
              </a:rPr>
              <a:t>New Interests and Life Goals</a:t>
            </a:r>
          </a:p>
        </p:txBody>
      </p:sp>
      <p:sp>
        <p:nvSpPr>
          <p:cNvPr id="15" name="TextBox 14">
            <a:extLst>
              <a:ext uri="{FF2B5EF4-FFF2-40B4-BE49-F238E27FC236}">
                <a16:creationId xmlns:a16="http://schemas.microsoft.com/office/drawing/2014/main" id="{CE43015E-EAC6-4CE2-81C9-9E6A63B42642}"/>
              </a:ext>
            </a:extLst>
          </p:cNvPr>
          <p:cNvSpPr txBox="1"/>
          <p:nvPr/>
        </p:nvSpPr>
        <p:spPr>
          <a:xfrm>
            <a:off x="4237158" y="3483448"/>
            <a:ext cx="3717684"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2"/>
                </a:solidFill>
              </a:rPr>
              <a:t>Problem Solving &amp; Decision Making</a:t>
            </a:r>
          </a:p>
          <a:p>
            <a:pPr marL="285750" indent="-285750">
              <a:buFont typeface="Arial" panose="020B0604020202020204" pitchFamily="34" charset="0"/>
              <a:buChar char="•"/>
            </a:pPr>
            <a:r>
              <a:rPr lang="en-US" sz="1600" dirty="0">
                <a:solidFill>
                  <a:schemeClr val="bg2"/>
                </a:solidFill>
              </a:rPr>
              <a:t>Honest Desire for Help</a:t>
            </a:r>
          </a:p>
          <a:p>
            <a:pPr marL="285750" indent="-285750">
              <a:buFont typeface="Arial" panose="020B0604020202020204" pitchFamily="34" charset="0"/>
              <a:buChar char="•"/>
            </a:pPr>
            <a:r>
              <a:rPr lang="en-US" sz="1600" dirty="0">
                <a:solidFill>
                  <a:schemeClr val="bg2"/>
                </a:solidFill>
              </a:rPr>
              <a:t>Realistic Steps to Stop Gambling</a:t>
            </a:r>
          </a:p>
        </p:txBody>
      </p:sp>
      <p:sp>
        <p:nvSpPr>
          <p:cNvPr id="17" name="TextBox 16">
            <a:extLst>
              <a:ext uri="{FF2B5EF4-FFF2-40B4-BE49-F238E27FC236}">
                <a16:creationId xmlns:a16="http://schemas.microsoft.com/office/drawing/2014/main" id="{60775DD8-632D-4930-BC91-A5CA22066FAE}"/>
              </a:ext>
            </a:extLst>
          </p:cNvPr>
          <p:cNvSpPr txBox="1"/>
          <p:nvPr/>
        </p:nvSpPr>
        <p:spPr>
          <a:xfrm>
            <a:off x="2830144" y="4634635"/>
            <a:ext cx="2438400" cy="1066800"/>
          </a:xfrm>
          <a:prstGeom prst="rect">
            <a:avLst/>
          </a:prstGeom>
          <a:noFill/>
        </p:spPr>
        <p:txBody>
          <a:bodyPr wrap="none" lIns="91440" rtlCol="0">
            <a:noAutofit/>
          </a:bodyPr>
          <a:lstStyle/>
          <a:p>
            <a:pPr marL="285750" indent="-285750">
              <a:buFont typeface="Arial" panose="020B0604020202020204" pitchFamily="34" charset="0"/>
              <a:buChar char="•"/>
            </a:pPr>
            <a:r>
              <a:rPr lang="en-US" sz="1600" dirty="0">
                <a:solidFill>
                  <a:schemeClr val="bg2"/>
                </a:solidFill>
              </a:rPr>
              <a:t>Suicidal Ideation</a:t>
            </a:r>
          </a:p>
          <a:p>
            <a:pPr marL="285750" indent="-285750">
              <a:buFont typeface="Arial" panose="020B0604020202020204" pitchFamily="34" charset="0"/>
              <a:buChar char="•"/>
            </a:pPr>
            <a:r>
              <a:rPr lang="en-US" sz="1600" dirty="0">
                <a:solidFill>
                  <a:schemeClr val="bg2"/>
                </a:solidFill>
                <a:latin typeface="+mn-lt"/>
              </a:rPr>
              <a:t>Arrests</a:t>
            </a:r>
          </a:p>
          <a:p>
            <a:pPr marL="285750" indent="-285750">
              <a:buFont typeface="Arial" panose="020B0604020202020204" pitchFamily="34" charset="0"/>
              <a:buChar char="•"/>
            </a:pPr>
            <a:r>
              <a:rPr lang="en-US" sz="1600" dirty="0">
                <a:solidFill>
                  <a:schemeClr val="bg2"/>
                </a:solidFill>
              </a:rPr>
              <a:t>Substance Abuse</a:t>
            </a:r>
          </a:p>
          <a:p>
            <a:pPr marL="285750" indent="-285750">
              <a:buFont typeface="Arial" panose="020B0604020202020204" pitchFamily="34" charset="0"/>
              <a:buChar char="•"/>
            </a:pPr>
            <a:r>
              <a:rPr lang="en-US" sz="1600" dirty="0">
                <a:solidFill>
                  <a:schemeClr val="bg2"/>
                </a:solidFill>
              </a:rPr>
              <a:t>Emotional Breakdown</a:t>
            </a:r>
          </a:p>
        </p:txBody>
      </p:sp>
    </p:spTree>
    <p:extLst>
      <p:ext uri="{BB962C8B-B14F-4D97-AF65-F5344CB8AC3E}">
        <p14:creationId xmlns:p14="http://schemas.microsoft.com/office/powerpoint/2010/main" val="349019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8A68311C-B809-4AB5-B99C-6BF03AF7B26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375391" y="423918"/>
            <a:ext cx="7441218" cy="5327525"/>
          </a:xfrm>
          <a:prstGeom prst="rect">
            <a:avLst/>
          </a:prstGeom>
          <a:ln w="228600" cap="sq" cmpd="thickThin">
            <a:solidFill>
              <a:srgbClr val="D86018"/>
            </a:solidFill>
            <a:prstDash val="solid"/>
            <a:miter lim="800000"/>
          </a:ln>
          <a:effectLst>
            <a:innerShdw blurRad="76200">
              <a:srgbClr val="000000"/>
            </a:innerShdw>
          </a:effectLst>
        </p:spPr>
      </p:pic>
    </p:spTree>
    <p:extLst>
      <p:ext uri="{BB962C8B-B14F-4D97-AF65-F5344CB8AC3E}">
        <p14:creationId xmlns:p14="http://schemas.microsoft.com/office/powerpoint/2010/main" val="26684662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E1B0B0-D809-4879-9393-F5EE0CAFCBB9}"/>
              </a:ext>
            </a:extLst>
          </p:cNvPr>
          <p:cNvSpPr>
            <a:spLocks noGrp="1"/>
          </p:cNvSpPr>
          <p:nvPr>
            <p:ph type="title"/>
          </p:nvPr>
        </p:nvSpPr>
        <p:spPr/>
        <p:txBody>
          <a:bodyPr>
            <a:normAutofit/>
          </a:bodyPr>
          <a:lstStyle/>
          <a:p>
            <a:pPr algn="ctr"/>
            <a:r>
              <a:rPr lang="en-US" sz="4800" dirty="0"/>
              <a:t>The Pathway Model of Problem Gambling</a:t>
            </a:r>
          </a:p>
        </p:txBody>
      </p:sp>
      <p:sp>
        <p:nvSpPr>
          <p:cNvPr id="14" name="Content Placeholder 13">
            <a:extLst>
              <a:ext uri="{FF2B5EF4-FFF2-40B4-BE49-F238E27FC236}">
                <a16:creationId xmlns:a16="http://schemas.microsoft.com/office/drawing/2014/main" id="{6E79418F-1039-4E0D-A90F-F9338A345F40}"/>
              </a:ext>
            </a:extLst>
          </p:cNvPr>
          <p:cNvSpPr>
            <a:spLocks noGrp="1"/>
          </p:cNvSpPr>
          <p:nvPr>
            <p:ph idx="1"/>
          </p:nvPr>
        </p:nvSpPr>
        <p:spPr>
          <a:xfrm>
            <a:off x="795545" y="1779374"/>
            <a:ext cx="3998843" cy="4351338"/>
          </a:xfrm>
        </p:spPr>
        <p:txBody>
          <a:bodyPr>
            <a:normAutofit/>
          </a:bodyPr>
          <a:lstStyle/>
          <a:p>
            <a:pPr marL="0" indent="0">
              <a:buNone/>
            </a:pPr>
            <a:r>
              <a:rPr lang="en-US" dirty="0"/>
              <a:t>Resource: </a:t>
            </a:r>
          </a:p>
          <a:p>
            <a:pPr marL="0" indent="0">
              <a:buNone/>
            </a:pPr>
            <a:r>
              <a:rPr lang="en-US" dirty="0"/>
              <a:t>“Overcoming Compulsive Gambling: A Self-help Guide Using Cognitive Behavioral Techniques.” </a:t>
            </a:r>
          </a:p>
          <a:p>
            <a:endParaRPr lang="en-US" dirty="0"/>
          </a:p>
          <a:p>
            <a:endParaRPr lang="en-US" dirty="0"/>
          </a:p>
          <a:p>
            <a:r>
              <a:rPr lang="en-US" dirty="0"/>
              <a:t>Alex Blaszczynski  1998</a:t>
            </a:r>
          </a:p>
          <a:p>
            <a:endParaRPr lang="en-US" dirty="0"/>
          </a:p>
          <a:p>
            <a:endParaRPr lang="en-US" dirty="0"/>
          </a:p>
        </p:txBody>
      </p:sp>
      <p:pic>
        <p:nvPicPr>
          <p:cNvPr id="11" name="Picture 10">
            <a:extLst>
              <a:ext uri="{FF2B5EF4-FFF2-40B4-BE49-F238E27FC236}">
                <a16:creationId xmlns:a16="http://schemas.microsoft.com/office/drawing/2014/main" id="{1B6B69D6-B11A-413D-BA5F-32962C1DAF6A}"/>
              </a:ext>
            </a:extLst>
          </p:cNvPr>
          <p:cNvPicPr>
            <a:picLocks noChangeAspect="1"/>
          </p:cNvPicPr>
          <p:nvPr/>
        </p:nvPicPr>
        <p:blipFill>
          <a:blip r:embed="rId3"/>
          <a:stretch>
            <a:fillRect/>
          </a:stretch>
        </p:blipFill>
        <p:spPr>
          <a:xfrm>
            <a:off x="5195266" y="1779374"/>
            <a:ext cx="6201189" cy="3985528"/>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17626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E1B0B0-D809-4879-9393-F5EE0CAFCBB9}"/>
              </a:ext>
            </a:extLst>
          </p:cNvPr>
          <p:cNvSpPr>
            <a:spLocks noGrp="1"/>
          </p:cNvSpPr>
          <p:nvPr>
            <p:ph type="title"/>
          </p:nvPr>
        </p:nvSpPr>
        <p:spPr/>
        <p:txBody>
          <a:bodyPr>
            <a:normAutofit/>
          </a:bodyPr>
          <a:lstStyle/>
          <a:p>
            <a:pPr algn="ctr"/>
            <a:r>
              <a:rPr lang="en-US" sz="4800" dirty="0"/>
              <a:t>The Pathway Model of Problem Gambling</a:t>
            </a:r>
          </a:p>
        </p:txBody>
      </p:sp>
      <p:sp>
        <p:nvSpPr>
          <p:cNvPr id="14" name="Content Placeholder 13">
            <a:extLst>
              <a:ext uri="{FF2B5EF4-FFF2-40B4-BE49-F238E27FC236}">
                <a16:creationId xmlns:a16="http://schemas.microsoft.com/office/drawing/2014/main" id="{6E79418F-1039-4E0D-A90F-F9338A345F40}"/>
              </a:ext>
            </a:extLst>
          </p:cNvPr>
          <p:cNvSpPr>
            <a:spLocks noGrp="1"/>
          </p:cNvSpPr>
          <p:nvPr>
            <p:ph idx="1"/>
          </p:nvPr>
        </p:nvSpPr>
        <p:spPr>
          <a:xfrm>
            <a:off x="795545" y="1779374"/>
            <a:ext cx="3998843" cy="4351338"/>
          </a:xfrm>
        </p:spPr>
        <p:txBody>
          <a:bodyPr>
            <a:normAutofit/>
          </a:bodyPr>
          <a:lstStyle/>
          <a:p>
            <a:r>
              <a:rPr lang="en-US" sz="2400" dirty="0">
                <a:solidFill>
                  <a:srgbClr val="D86018"/>
                </a:solidFill>
              </a:rPr>
              <a:t>Pathway One: </a:t>
            </a:r>
            <a:r>
              <a:rPr lang="en-US" sz="2400" dirty="0"/>
              <a:t>The Normal Problem Gambler</a:t>
            </a:r>
          </a:p>
          <a:p>
            <a:r>
              <a:rPr lang="en-US" sz="2400" dirty="0">
                <a:solidFill>
                  <a:srgbClr val="D86018"/>
                </a:solidFill>
              </a:rPr>
              <a:t>Pathway Two: </a:t>
            </a:r>
            <a:r>
              <a:rPr lang="en-US" sz="2400" dirty="0"/>
              <a:t>The Emotionally Disturbed Gambler</a:t>
            </a:r>
          </a:p>
          <a:p>
            <a:r>
              <a:rPr lang="en-US" sz="2400" dirty="0">
                <a:solidFill>
                  <a:srgbClr val="D86018"/>
                </a:solidFill>
              </a:rPr>
              <a:t>Pathway Three: </a:t>
            </a:r>
            <a:r>
              <a:rPr lang="en-US" sz="2400" dirty="0"/>
              <a:t>The Impulsive Gambler</a:t>
            </a:r>
          </a:p>
          <a:p>
            <a:endParaRPr lang="en-US" dirty="0"/>
          </a:p>
          <a:p>
            <a:r>
              <a:rPr lang="en-US" dirty="0"/>
              <a:t>Alex Blaszczynski  1998</a:t>
            </a:r>
          </a:p>
          <a:p>
            <a:endParaRPr lang="en-US" dirty="0"/>
          </a:p>
          <a:p>
            <a:endParaRPr lang="en-US" dirty="0"/>
          </a:p>
        </p:txBody>
      </p:sp>
      <p:pic>
        <p:nvPicPr>
          <p:cNvPr id="11" name="Picture 10">
            <a:extLst>
              <a:ext uri="{FF2B5EF4-FFF2-40B4-BE49-F238E27FC236}">
                <a16:creationId xmlns:a16="http://schemas.microsoft.com/office/drawing/2014/main" id="{1B6B69D6-B11A-413D-BA5F-32962C1DAF6A}"/>
              </a:ext>
            </a:extLst>
          </p:cNvPr>
          <p:cNvPicPr>
            <a:picLocks noChangeAspect="1"/>
          </p:cNvPicPr>
          <p:nvPr/>
        </p:nvPicPr>
        <p:blipFill>
          <a:blip r:embed="rId3"/>
          <a:stretch>
            <a:fillRect/>
          </a:stretch>
        </p:blipFill>
        <p:spPr>
          <a:xfrm>
            <a:off x="5195266" y="1779374"/>
            <a:ext cx="6201189" cy="3985528"/>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3129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CCBC-54E9-4566-8BEE-70694B5E97F0}"/>
              </a:ext>
            </a:extLst>
          </p:cNvPr>
          <p:cNvSpPr>
            <a:spLocks noGrp="1"/>
          </p:cNvSpPr>
          <p:nvPr>
            <p:ph type="title"/>
          </p:nvPr>
        </p:nvSpPr>
        <p:spPr/>
        <p:txBody>
          <a:bodyPr/>
          <a:lstStyle/>
          <a:p>
            <a:r>
              <a:rPr lang="en-US" dirty="0"/>
              <a:t>Training Requirements</a:t>
            </a:r>
          </a:p>
        </p:txBody>
      </p:sp>
      <p:sp>
        <p:nvSpPr>
          <p:cNvPr id="3" name="Content Placeholder 2">
            <a:extLst>
              <a:ext uri="{FF2B5EF4-FFF2-40B4-BE49-F238E27FC236}">
                <a16:creationId xmlns:a16="http://schemas.microsoft.com/office/drawing/2014/main" id="{C8282905-99F3-4C41-B195-787B1ABC4DB0}"/>
              </a:ext>
            </a:extLst>
          </p:cNvPr>
          <p:cNvSpPr>
            <a:spLocks noGrp="1"/>
          </p:cNvSpPr>
          <p:nvPr>
            <p:ph idx="1"/>
          </p:nvPr>
        </p:nvSpPr>
        <p:spPr>
          <a:xfrm>
            <a:off x="838200" y="1640898"/>
            <a:ext cx="10515600" cy="4351338"/>
          </a:xfrm>
        </p:spPr>
        <p:txBody>
          <a:bodyPr/>
          <a:lstStyle/>
          <a:p>
            <a:r>
              <a:rPr lang="en-US" sz="1800" dirty="0"/>
              <a:t>This training includes 60 Continuing Education Units delivered as 30 CEU’s for Phase I Modules and 30 CEU’s for Phase II Modules</a:t>
            </a:r>
          </a:p>
          <a:p>
            <a:endParaRPr lang="en-US" sz="1800" dirty="0"/>
          </a:p>
          <a:p>
            <a:r>
              <a:rPr lang="en-US" sz="1800" dirty="0"/>
              <a:t>In order to earn the full amount of CEU’s and have adequate preparation for the…</a:t>
            </a:r>
          </a:p>
          <a:p>
            <a:pPr marL="0" indent="0" algn="ctr">
              <a:buNone/>
            </a:pPr>
            <a:r>
              <a:rPr lang="en-US" dirty="0">
                <a:solidFill>
                  <a:schemeClr val="accent2"/>
                </a:solidFill>
              </a:rPr>
              <a:t>International Certification Examination for Gambling Counselors</a:t>
            </a:r>
          </a:p>
          <a:p>
            <a:pPr marL="0" indent="0">
              <a:buNone/>
            </a:pPr>
            <a:r>
              <a:rPr lang="en-US" sz="1800" dirty="0"/>
              <a:t>		The following steps MUST be completed during your training participation</a:t>
            </a:r>
          </a:p>
          <a:p>
            <a:pPr marL="0" indent="0">
              <a:buNone/>
            </a:pPr>
            <a:endParaRPr lang="en-US" sz="1800" dirty="0"/>
          </a:p>
          <a:p>
            <a:pPr marL="396875" indent="65088">
              <a:buFont typeface="Wingdings" panose="05000000000000000000" pitchFamily="2" charset="2"/>
              <a:buChar char="ü"/>
            </a:pPr>
            <a:r>
              <a:rPr lang="en-US" sz="1800" dirty="0"/>
              <a:t> Review all attachments in full</a:t>
            </a:r>
          </a:p>
          <a:p>
            <a:pPr marL="396875" indent="65088">
              <a:buFont typeface="Wingdings" panose="05000000000000000000" pitchFamily="2" charset="2"/>
              <a:buChar char="ü"/>
            </a:pPr>
            <a:r>
              <a:rPr lang="en-US" sz="1800" dirty="0"/>
              <a:t> Prepare a binder with printouts of all attachments for review and test preparation</a:t>
            </a:r>
          </a:p>
          <a:p>
            <a:pPr marL="396875" indent="65088">
              <a:buFont typeface="Wingdings" panose="05000000000000000000" pitchFamily="2" charset="2"/>
              <a:buChar char="ü"/>
            </a:pPr>
            <a:r>
              <a:rPr lang="en-US" sz="1800" dirty="0"/>
              <a:t> Watch or review all elements of the online training as you participate</a:t>
            </a:r>
          </a:p>
          <a:p>
            <a:pPr marL="396875" indent="65088">
              <a:buFont typeface="Wingdings" panose="05000000000000000000" pitchFamily="2" charset="2"/>
              <a:buChar char="ü"/>
            </a:pPr>
            <a:r>
              <a:rPr lang="en-US" sz="1800" dirty="0"/>
              <a:t> Complete all training activities identified in the modules</a:t>
            </a:r>
          </a:p>
        </p:txBody>
      </p:sp>
    </p:spTree>
    <p:extLst>
      <p:ext uri="{BB962C8B-B14F-4D97-AF65-F5344CB8AC3E}">
        <p14:creationId xmlns:p14="http://schemas.microsoft.com/office/powerpoint/2010/main" val="2008752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80C2-7D14-4255-A064-54D061655A47}"/>
              </a:ext>
            </a:extLst>
          </p:cNvPr>
          <p:cNvSpPr>
            <a:spLocks noGrp="1"/>
          </p:cNvSpPr>
          <p:nvPr>
            <p:ph type="title"/>
          </p:nvPr>
        </p:nvSpPr>
        <p:spPr/>
        <p:txBody>
          <a:bodyPr/>
          <a:lstStyle/>
          <a:p>
            <a:r>
              <a:rPr lang="en-US" sz="4400" dirty="0">
                <a:solidFill>
                  <a:schemeClr val="bg1"/>
                </a:solidFill>
                <a:effectLst/>
              </a:rPr>
              <a:t>An Integrated Model of Problem Gambling</a:t>
            </a:r>
            <a:endParaRPr lang="en-US" dirty="0"/>
          </a:p>
        </p:txBody>
      </p:sp>
      <p:sp>
        <p:nvSpPr>
          <p:cNvPr id="3" name="Content Placeholder 2">
            <a:extLst>
              <a:ext uri="{FF2B5EF4-FFF2-40B4-BE49-F238E27FC236}">
                <a16:creationId xmlns:a16="http://schemas.microsoft.com/office/drawing/2014/main" id="{C89C8017-0664-4A2A-A479-B3622A394017}"/>
              </a:ext>
            </a:extLst>
          </p:cNvPr>
          <p:cNvSpPr>
            <a:spLocks noGrp="1"/>
          </p:cNvSpPr>
          <p:nvPr>
            <p:ph idx="1"/>
          </p:nvPr>
        </p:nvSpPr>
        <p:spPr/>
        <p:txBody>
          <a:bodyPr>
            <a:normAutofit/>
          </a:bodyPr>
          <a:lstStyle/>
          <a:p>
            <a:pPr>
              <a:buClr>
                <a:schemeClr val="bg2"/>
              </a:buClr>
              <a:buFont typeface="Wingdings" panose="05000000000000000000" pitchFamily="2" charset="2"/>
              <a:buChar char="Ø"/>
            </a:pPr>
            <a:r>
              <a:rPr lang="en-US" sz="3200" dirty="0">
                <a:solidFill>
                  <a:schemeClr val="bg2"/>
                </a:solidFill>
                <a:latin typeface="BrowalliaUPC" pitchFamily="34" charset="-34"/>
                <a:cs typeface="BrowalliaUPC" pitchFamily="34" charset="-34"/>
              </a:rPr>
              <a:t> </a:t>
            </a:r>
            <a:r>
              <a:rPr lang="en-US" sz="2800" dirty="0">
                <a:solidFill>
                  <a:schemeClr val="bg2"/>
                </a:solidFill>
                <a:latin typeface="Calibri" pitchFamily="34" charset="0"/>
                <a:cs typeface="Calibri" pitchFamily="34" charset="0"/>
              </a:rPr>
              <a:t>Problem gambling is not a unitary disorder</a:t>
            </a:r>
          </a:p>
          <a:p>
            <a:pPr lvl="1">
              <a:buClr>
                <a:schemeClr val="bg2"/>
              </a:buClr>
              <a:buFont typeface="Wingdings" panose="05000000000000000000" pitchFamily="2" charset="2"/>
              <a:buChar char="Ø"/>
            </a:pPr>
            <a:r>
              <a:rPr lang="en-US" i="1" dirty="0">
                <a:solidFill>
                  <a:schemeClr val="bg2"/>
                </a:solidFill>
                <a:latin typeface="Calibri" pitchFamily="34" charset="0"/>
                <a:cs typeface="Calibri" pitchFamily="34" charset="0"/>
              </a:rPr>
              <a:t>It affects the person in multiple areas of their functioning</a:t>
            </a:r>
          </a:p>
          <a:p>
            <a:pPr marL="594360" indent="-457200">
              <a:buClr>
                <a:schemeClr val="bg2"/>
              </a:buClr>
              <a:buFont typeface="Wingdings" panose="05000000000000000000" pitchFamily="2" charset="2"/>
              <a:buChar char="Ø"/>
            </a:pPr>
            <a:endParaRPr lang="en-US" sz="2800" dirty="0">
              <a:solidFill>
                <a:schemeClr val="bg2"/>
              </a:solidFill>
              <a:latin typeface="Calibri" pitchFamily="34" charset="0"/>
              <a:cs typeface="Calibri" pitchFamily="34" charset="0"/>
            </a:endParaRPr>
          </a:p>
          <a:p>
            <a:pPr>
              <a:buClr>
                <a:schemeClr val="bg2"/>
              </a:buClr>
              <a:buFont typeface="Wingdings" panose="05000000000000000000" pitchFamily="2" charset="2"/>
              <a:buChar char="Ø"/>
            </a:pPr>
            <a:r>
              <a:rPr lang="en-US" sz="2800" dirty="0">
                <a:solidFill>
                  <a:schemeClr val="bg2"/>
                </a:solidFill>
                <a:latin typeface="Calibri" pitchFamily="34" charset="0"/>
                <a:cs typeface="Calibri" pitchFamily="34" charset="0"/>
              </a:rPr>
              <a:t>It affects several subtypes of people who share several features in common.</a:t>
            </a:r>
          </a:p>
          <a:p>
            <a:pPr lvl="1">
              <a:buClr>
                <a:schemeClr val="bg2"/>
              </a:buClr>
              <a:buFont typeface="Wingdings" panose="05000000000000000000" pitchFamily="2" charset="2"/>
              <a:buChar char="Ø"/>
            </a:pPr>
            <a:r>
              <a:rPr lang="en-US" i="1" dirty="0">
                <a:solidFill>
                  <a:schemeClr val="bg2"/>
                </a:solidFill>
                <a:latin typeface="Calibri" pitchFamily="34" charset="0"/>
                <a:cs typeface="Calibri" pitchFamily="34" charset="0"/>
              </a:rPr>
              <a:t>Everyone will experience their own unique situations with commonalities from person to person</a:t>
            </a:r>
          </a:p>
          <a:p>
            <a:pPr marL="594360" indent="-457200">
              <a:buClr>
                <a:schemeClr val="bg2"/>
              </a:buClr>
              <a:buFont typeface="Wingdings" panose="05000000000000000000" pitchFamily="2" charset="2"/>
              <a:buChar char="Ø"/>
            </a:pPr>
            <a:endParaRPr lang="en-US" sz="2800" dirty="0">
              <a:solidFill>
                <a:schemeClr val="bg2"/>
              </a:solidFill>
              <a:latin typeface="Calibri" pitchFamily="34" charset="0"/>
              <a:cs typeface="Calibri" pitchFamily="34" charset="0"/>
            </a:endParaRPr>
          </a:p>
          <a:p>
            <a:pPr>
              <a:buClr>
                <a:schemeClr val="bg2"/>
              </a:buClr>
              <a:buFont typeface="Wingdings" pitchFamily="2" charset="2"/>
              <a:buChar char="Ø"/>
            </a:pPr>
            <a:r>
              <a:rPr lang="en-US" sz="2800" dirty="0">
                <a:solidFill>
                  <a:schemeClr val="bg2"/>
                </a:solidFill>
                <a:latin typeface="Calibri" pitchFamily="34" charset="0"/>
                <a:cs typeface="Calibri" pitchFamily="34" charset="0"/>
              </a:rPr>
              <a:t>Impaired control in gamblers appears in holistically affecting ways</a:t>
            </a:r>
            <a:endParaRPr lang="en-US" sz="2800" dirty="0">
              <a:solidFill>
                <a:schemeClr val="bg2"/>
              </a:solidFill>
            </a:endParaRPr>
          </a:p>
          <a:p>
            <a:endParaRPr lang="en-US" dirty="0"/>
          </a:p>
        </p:txBody>
      </p:sp>
    </p:spTree>
    <p:extLst>
      <p:ext uri="{BB962C8B-B14F-4D97-AF65-F5344CB8AC3E}">
        <p14:creationId xmlns:p14="http://schemas.microsoft.com/office/powerpoint/2010/main" val="34930058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B6E6-64C1-4F55-98A3-56E1BA7CF0A0}"/>
              </a:ext>
            </a:extLst>
          </p:cNvPr>
          <p:cNvSpPr>
            <a:spLocks noGrp="1"/>
          </p:cNvSpPr>
          <p:nvPr>
            <p:ph type="title"/>
          </p:nvPr>
        </p:nvSpPr>
        <p:spPr/>
        <p:txBody>
          <a:bodyPr/>
          <a:lstStyle/>
          <a:p>
            <a:r>
              <a:rPr lang="en-US" dirty="0"/>
              <a:t>Path 1: “Normal” Problem Gambling</a:t>
            </a:r>
          </a:p>
        </p:txBody>
      </p:sp>
      <p:sp>
        <p:nvSpPr>
          <p:cNvPr id="3" name="Content Placeholder 2">
            <a:extLst>
              <a:ext uri="{FF2B5EF4-FFF2-40B4-BE49-F238E27FC236}">
                <a16:creationId xmlns:a16="http://schemas.microsoft.com/office/drawing/2014/main" id="{0F58E35A-787A-496A-AD61-15A816E60E02}"/>
              </a:ext>
            </a:extLst>
          </p:cNvPr>
          <p:cNvSpPr>
            <a:spLocks noGrp="1"/>
          </p:cNvSpPr>
          <p:nvPr>
            <p:ph idx="1"/>
          </p:nvPr>
        </p:nvSpPr>
        <p:spPr>
          <a:xfrm>
            <a:off x="3175793" y="4947114"/>
            <a:ext cx="5840414" cy="613633"/>
          </a:xfrm>
        </p:spPr>
        <p:txBody>
          <a:bodyPr/>
          <a:lstStyle/>
          <a:p>
            <a:pPr marL="0" indent="0">
              <a:buNone/>
            </a:pPr>
            <a:r>
              <a:rPr lang="en-US" dirty="0">
                <a:latin typeface="Times New Roman" panose="02020603050405020304" pitchFamily="18" charset="0"/>
                <a:cs typeface="Times New Roman" panose="02020603050405020304" pitchFamily="18" charset="0"/>
                <a:sym typeface="Rockwell Condensed" pitchFamily="18" charset="0"/>
              </a:rPr>
              <a:t>Blaszczynski’s Pathways Model (2000)</a:t>
            </a:r>
          </a:p>
          <a:p>
            <a:pPr marL="0" indent="0">
              <a:buNone/>
            </a:pPr>
            <a:endParaRPr lang="en-US" dirty="0"/>
          </a:p>
        </p:txBody>
      </p:sp>
      <p:sp>
        <p:nvSpPr>
          <p:cNvPr id="5" name="AutoShape 6">
            <a:extLst>
              <a:ext uri="{FF2B5EF4-FFF2-40B4-BE49-F238E27FC236}">
                <a16:creationId xmlns:a16="http://schemas.microsoft.com/office/drawing/2014/main" id="{D6517BF0-1782-4C55-91AB-81FFBDC4D6DE}"/>
              </a:ext>
            </a:extLst>
          </p:cNvPr>
          <p:cNvSpPr>
            <a:spLocks/>
          </p:cNvSpPr>
          <p:nvPr/>
        </p:nvSpPr>
        <p:spPr bwMode="auto">
          <a:xfrm>
            <a:off x="1571625" y="2234767"/>
            <a:ext cx="3469724" cy="1985706"/>
          </a:xfrm>
          <a:prstGeom prst="roundRect">
            <a:avLst>
              <a:gd name="adj" fmla="val 9611"/>
            </a:avLst>
          </a:prstGeom>
          <a:gradFill rotWithShape="0">
            <a:gsLst>
              <a:gs pos="0">
                <a:schemeClr val="accent2">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7" name="Rectangle 7">
            <a:extLst>
              <a:ext uri="{FF2B5EF4-FFF2-40B4-BE49-F238E27FC236}">
                <a16:creationId xmlns:a16="http://schemas.microsoft.com/office/drawing/2014/main" id="{B1FC79A4-BD2A-4E23-9104-848545FE7A26}"/>
              </a:ext>
            </a:extLst>
          </p:cNvPr>
          <p:cNvSpPr>
            <a:spLocks/>
          </p:cNvSpPr>
          <p:nvPr/>
        </p:nvSpPr>
        <p:spPr bwMode="auto">
          <a:xfrm>
            <a:off x="1722439" y="2787680"/>
            <a:ext cx="3060762" cy="1015663"/>
          </a:xfrm>
          <a:prstGeom prst="rect">
            <a:avLst/>
          </a:prstGeom>
          <a:noFill/>
          <a:ln w="12700">
            <a:noFill/>
            <a:miter lim="800000"/>
            <a:headEnd/>
            <a:tailEnd/>
          </a:ln>
        </p:spPr>
        <p:txBody>
          <a:bodyPr wrap="square" lIns="0" tIns="0" rIns="0" bIns="0" anchor="ctr">
            <a:spAutoFit/>
          </a:bodyPr>
          <a:lstStyle/>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ABSENCE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OF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PRE-MORBID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PSYCHOPATHOLOGY</a:t>
            </a:r>
          </a:p>
        </p:txBody>
      </p:sp>
      <p:sp>
        <p:nvSpPr>
          <p:cNvPr id="9" name="AutoShape 8">
            <a:extLst>
              <a:ext uri="{FF2B5EF4-FFF2-40B4-BE49-F238E27FC236}">
                <a16:creationId xmlns:a16="http://schemas.microsoft.com/office/drawing/2014/main" id="{ADA74904-BD29-4360-B742-E638F4F82109}"/>
              </a:ext>
            </a:extLst>
          </p:cNvPr>
          <p:cNvSpPr>
            <a:spLocks/>
          </p:cNvSpPr>
          <p:nvPr/>
        </p:nvSpPr>
        <p:spPr bwMode="auto">
          <a:xfrm>
            <a:off x="7444924" y="2234767"/>
            <a:ext cx="3446047" cy="1985706"/>
          </a:xfrm>
          <a:prstGeom prst="roundRect">
            <a:avLst>
              <a:gd name="adj" fmla="val 9611"/>
            </a:avLst>
          </a:prstGeom>
          <a:gradFill rotWithShape="0">
            <a:gsLst>
              <a:gs pos="0">
                <a:schemeClr val="accent2">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11" name="Rectangle 9">
            <a:extLst>
              <a:ext uri="{FF2B5EF4-FFF2-40B4-BE49-F238E27FC236}">
                <a16:creationId xmlns:a16="http://schemas.microsoft.com/office/drawing/2014/main" id="{73BD2759-3A8E-4939-8E10-01EBC50A324D}"/>
              </a:ext>
            </a:extLst>
          </p:cNvPr>
          <p:cNvSpPr>
            <a:spLocks/>
          </p:cNvSpPr>
          <p:nvPr/>
        </p:nvSpPr>
        <p:spPr bwMode="auto">
          <a:xfrm>
            <a:off x="8024637" y="2787680"/>
            <a:ext cx="2294495" cy="1015663"/>
          </a:xfrm>
          <a:prstGeom prst="rect">
            <a:avLst/>
          </a:prstGeom>
          <a:noFill/>
          <a:ln w="12700">
            <a:noFill/>
            <a:miter lim="800000"/>
            <a:headEnd/>
            <a:tailEnd/>
          </a:ln>
        </p:spPr>
        <p:txBody>
          <a:bodyPr wrap="square" lIns="0" tIns="0" rIns="0" bIns="0" anchor="ctr">
            <a:spAutoFit/>
          </a:bodyPr>
          <a:lstStyle/>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PRESENCE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OF </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PSYCHOSOCIAL</a:t>
            </a:r>
          </a:p>
          <a:p>
            <a:pPr algn="ctr">
              <a:defRPr/>
            </a:pPr>
            <a:r>
              <a:rPr lang="en-US" sz="1650" b="1" dirty="0">
                <a:latin typeface="Times New Roman" panose="02020603050405020304" pitchFamily="18" charset="0"/>
                <a:ea typeface="Trajan Pro Bold"/>
                <a:cs typeface="Times New Roman" panose="02020603050405020304" pitchFamily="18" charset="0"/>
                <a:sym typeface="Trajan Pro Bold"/>
              </a:rPr>
              <a:t> PROBLEMS</a:t>
            </a:r>
          </a:p>
        </p:txBody>
      </p:sp>
      <p:sp>
        <p:nvSpPr>
          <p:cNvPr id="13" name="AutoShape 10">
            <a:extLst>
              <a:ext uri="{FF2B5EF4-FFF2-40B4-BE49-F238E27FC236}">
                <a16:creationId xmlns:a16="http://schemas.microsoft.com/office/drawing/2014/main" id="{5AE9A1BF-4B94-4BA8-8CFD-CDD79AE73FA9}"/>
              </a:ext>
            </a:extLst>
          </p:cNvPr>
          <p:cNvSpPr>
            <a:spLocks/>
          </p:cNvSpPr>
          <p:nvPr/>
        </p:nvSpPr>
        <p:spPr bwMode="auto">
          <a:xfrm>
            <a:off x="5349876" y="2616723"/>
            <a:ext cx="1786521" cy="1292068"/>
          </a:xfrm>
          <a:prstGeom prst="rightArrow">
            <a:avLst>
              <a:gd name="adj1" fmla="val 50000"/>
              <a:gd name="adj2" fmla="val 38649"/>
            </a:avLst>
          </a:prstGeom>
          <a:solidFill>
            <a:srgbClr val="D86018"/>
          </a:solidFill>
          <a:ln w="508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nchor="ctr"/>
          <a:lstStyle/>
          <a:p>
            <a:pPr algn="ctr">
              <a:defRPr/>
            </a:pPr>
            <a:r>
              <a:rPr lang="en-US" sz="1500" b="1" dirty="0">
                <a:solidFill>
                  <a:schemeClr val="bg1"/>
                </a:solidFill>
                <a:latin typeface="Times New Roman" panose="02020603050405020304" pitchFamily="18" charset="0"/>
                <a:cs typeface="Times New Roman" panose="02020603050405020304" pitchFamily="18" charset="0"/>
              </a:rPr>
              <a:t>GAMBLING</a:t>
            </a:r>
            <a:endParaRPr lang="en-US" sz="135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8734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2B19-5641-4F8D-9137-3DB68C4EB727}"/>
              </a:ext>
            </a:extLst>
          </p:cNvPr>
          <p:cNvSpPr>
            <a:spLocks noGrp="1"/>
          </p:cNvSpPr>
          <p:nvPr>
            <p:ph type="title"/>
          </p:nvPr>
        </p:nvSpPr>
        <p:spPr>
          <a:xfrm>
            <a:off x="762000" y="153969"/>
            <a:ext cx="5314536" cy="1325563"/>
          </a:xfrm>
        </p:spPr>
        <p:txBody>
          <a:bodyPr>
            <a:normAutofit/>
          </a:bodyPr>
          <a:lstStyle/>
          <a:p>
            <a:r>
              <a:rPr lang="en-US" sz="3200" dirty="0">
                <a:solidFill>
                  <a:schemeClr val="tx1"/>
                </a:solidFill>
              </a:rPr>
              <a:t>“Normal” Problem Gambling</a:t>
            </a:r>
          </a:p>
        </p:txBody>
      </p:sp>
      <p:sp>
        <p:nvSpPr>
          <p:cNvPr id="3" name="Content Placeholder 2">
            <a:extLst>
              <a:ext uri="{FF2B5EF4-FFF2-40B4-BE49-F238E27FC236}">
                <a16:creationId xmlns:a16="http://schemas.microsoft.com/office/drawing/2014/main" id="{928D6CA5-604E-4760-AA05-CD8251763C21}"/>
              </a:ext>
            </a:extLst>
          </p:cNvPr>
          <p:cNvSpPr>
            <a:spLocks noGrp="1"/>
          </p:cNvSpPr>
          <p:nvPr>
            <p:ph idx="1"/>
          </p:nvPr>
        </p:nvSpPr>
        <p:spPr>
          <a:xfrm>
            <a:off x="762000" y="1696277"/>
            <a:ext cx="5609220" cy="4359965"/>
          </a:xfrm>
        </p:spPr>
        <p:txBody>
          <a:bodyPr anchor="t">
            <a:normAutofit/>
          </a:bodyPr>
          <a:lstStyle/>
          <a:p>
            <a:pPr marL="361188" lvl="0" indent="-342900" eaLnBrk="1" fontAlgn="auto" hangingPunct="1">
              <a:spcBef>
                <a:spcPct val="20000"/>
              </a:spcBef>
              <a:spcAft>
                <a:spcPts val="0"/>
              </a:spcAft>
              <a:buClrTx/>
              <a:buSzPct val="60000"/>
              <a:buFont typeface="Arial" panose="020B0604020202020204" pitchFamily="34" charset="0"/>
              <a:buChar char="•"/>
            </a:pPr>
            <a:r>
              <a:rPr lang="en-US" sz="2000" dirty="0">
                <a:solidFill>
                  <a:schemeClr val="tx1"/>
                </a:solidFill>
              </a:rPr>
              <a:t> Linked to Environment and Learning</a:t>
            </a:r>
          </a:p>
          <a:p>
            <a:pPr marL="818388" lvl="1" indent="-342900">
              <a:spcBef>
                <a:spcPct val="20000"/>
              </a:spcBef>
              <a:buSzPct val="60000"/>
            </a:pPr>
            <a:r>
              <a:rPr lang="en-US" sz="1600" dirty="0">
                <a:solidFill>
                  <a:schemeClr val="tx1"/>
                </a:solidFill>
              </a:rPr>
              <a:t>Opportunity , Availability, Accessibility</a:t>
            </a:r>
          </a:p>
          <a:p>
            <a:pPr marL="818388" lvl="1" indent="-342900">
              <a:spcBef>
                <a:spcPct val="20000"/>
              </a:spcBef>
              <a:buSzPct val="60000"/>
            </a:pPr>
            <a:endParaRPr lang="en-US" sz="1600" dirty="0">
              <a:solidFill>
                <a:schemeClr val="tx1"/>
              </a:solidFill>
            </a:endParaRPr>
          </a:p>
          <a:p>
            <a:pPr marL="818388" lvl="1" indent="-342900">
              <a:spcBef>
                <a:spcPct val="20000"/>
              </a:spcBef>
              <a:buSzPct val="60000"/>
            </a:pPr>
            <a:endParaRPr lang="en-US" sz="1600" dirty="0">
              <a:solidFill>
                <a:schemeClr val="tx1"/>
              </a:solidFill>
            </a:endParaRPr>
          </a:p>
          <a:p>
            <a:pPr marL="818388" lvl="1" indent="-342900">
              <a:spcBef>
                <a:spcPct val="20000"/>
              </a:spcBef>
              <a:buSzPct val="60000"/>
            </a:pPr>
            <a:endParaRPr lang="en-US" sz="1600" dirty="0">
              <a:solidFill>
                <a:schemeClr val="tx1"/>
              </a:solidFill>
            </a:endParaRPr>
          </a:p>
          <a:p>
            <a:pPr marL="361188" lvl="0" indent="-342900" eaLnBrk="1" fontAlgn="auto" hangingPunct="1">
              <a:spcBef>
                <a:spcPct val="20000"/>
              </a:spcBef>
              <a:spcAft>
                <a:spcPts val="0"/>
              </a:spcAft>
              <a:buClrTx/>
              <a:buSzPct val="60000"/>
              <a:buFont typeface="Arial" panose="020B0604020202020204" pitchFamily="34" charset="0"/>
              <a:buChar char="•"/>
            </a:pPr>
            <a:r>
              <a:rPr lang="en-US" sz="2000" dirty="0">
                <a:solidFill>
                  <a:schemeClr val="tx1"/>
                </a:solidFill>
              </a:rPr>
              <a:t>They start gambling and have positive feeling / rewarding experiences</a:t>
            </a:r>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a:p>
            <a:pPr marL="361188" lvl="0" indent="-342900" eaLnBrk="1" fontAlgn="auto" hangingPunct="1">
              <a:spcBef>
                <a:spcPct val="20000"/>
              </a:spcBef>
              <a:spcAft>
                <a:spcPts val="0"/>
              </a:spcAft>
              <a:buClrTx/>
              <a:buSzPct val="60000"/>
              <a:buFont typeface="Arial" panose="020B0604020202020204" pitchFamily="34" charset="0"/>
              <a:buChar char="•"/>
            </a:pPr>
            <a:r>
              <a:rPr lang="en-US" sz="2000" dirty="0">
                <a:solidFill>
                  <a:schemeClr val="tx1"/>
                </a:solidFill>
              </a:rPr>
              <a:t> Specific beliefs and attitudes are set down </a:t>
            </a:r>
          </a:p>
          <a:p>
            <a:pPr marL="818388" lvl="1" indent="-342900">
              <a:spcBef>
                <a:spcPct val="20000"/>
              </a:spcBef>
              <a:buSzPct val="60000"/>
            </a:pPr>
            <a:r>
              <a:rPr lang="en-US" sz="1600" dirty="0">
                <a:solidFill>
                  <a:schemeClr val="tx1"/>
                </a:solidFill>
              </a:rPr>
              <a:t>Notion of winning is possible</a:t>
            </a:r>
          </a:p>
          <a:p>
            <a:pPr marL="818388" lvl="1" indent="-342900">
              <a:spcBef>
                <a:spcPct val="20000"/>
              </a:spcBef>
              <a:buSzPct val="60000"/>
            </a:pPr>
            <a:r>
              <a:rPr lang="en-US" sz="1600" dirty="0">
                <a:solidFill>
                  <a:schemeClr val="tx1"/>
                </a:solidFill>
              </a:rPr>
              <a:t>Feeling good at the game</a:t>
            </a:r>
          </a:p>
          <a:p>
            <a:pPr marL="818388" lvl="1" indent="-342900">
              <a:spcBef>
                <a:spcPct val="20000"/>
              </a:spcBef>
              <a:buSzPct val="60000"/>
            </a:pPr>
            <a:r>
              <a:rPr lang="en-US" sz="1600" dirty="0">
                <a:solidFill>
                  <a:schemeClr val="tx1"/>
                </a:solidFill>
              </a:rPr>
              <a:t>Believing they are lucky</a:t>
            </a:r>
          </a:p>
          <a:p>
            <a:pPr marL="818388" lvl="1" indent="-342900">
              <a:spcBef>
                <a:spcPct val="20000"/>
              </a:spcBef>
              <a:buSzPct val="60000"/>
            </a:pPr>
            <a:r>
              <a:rPr lang="en-US" sz="1600" dirty="0">
                <a:solidFill>
                  <a:schemeClr val="tx1"/>
                </a:solidFill>
              </a:rPr>
              <a:t>Tendency to dismiss losses and think more about wins</a:t>
            </a:r>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p:txBody>
      </p:sp>
      <p:sp>
        <p:nvSpPr>
          <p:cNvPr id="14"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grass, outdoor, track, train&#10;&#10;Description automatically generated">
            <a:extLst>
              <a:ext uri="{FF2B5EF4-FFF2-40B4-BE49-F238E27FC236}">
                <a16:creationId xmlns:a16="http://schemas.microsoft.com/office/drawing/2014/main" id="{17A2AE5D-FACF-4D7B-865E-A4C7831F900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7355" r="841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14098157"/>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2B19-5641-4F8D-9137-3DB68C4EB727}"/>
              </a:ext>
            </a:extLst>
          </p:cNvPr>
          <p:cNvSpPr>
            <a:spLocks noGrp="1"/>
          </p:cNvSpPr>
          <p:nvPr>
            <p:ph type="title"/>
          </p:nvPr>
        </p:nvSpPr>
        <p:spPr>
          <a:xfrm>
            <a:off x="762000" y="153969"/>
            <a:ext cx="5314536" cy="1325563"/>
          </a:xfrm>
        </p:spPr>
        <p:txBody>
          <a:bodyPr>
            <a:normAutofit/>
          </a:bodyPr>
          <a:lstStyle/>
          <a:p>
            <a:r>
              <a:rPr lang="en-US" sz="3200" dirty="0">
                <a:solidFill>
                  <a:schemeClr val="tx1"/>
                </a:solidFill>
              </a:rPr>
              <a:t>“Normal” Problem Gambling</a:t>
            </a:r>
          </a:p>
        </p:txBody>
      </p:sp>
      <p:sp>
        <p:nvSpPr>
          <p:cNvPr id="3" name="Content Placeholder 2">
            <a:extLst>
              <a:ext uri="{FF2B5EF4-FFF2-40B4-BE49-F238E27FC236}">
                <a16:creationId xmlns:a16="http://schemas.microsoft.com/office/drawing/2014/main" id="{928D6CA5-604E-4760-AA05-CD8251763C21}"/>
              </a:ext>
            </a:extLst>
          </p:cNvPr>
          <p:cNvSpPr>
            <a:spLocks noGrp="1"/>
          </p:cNvSpPr>
          <p:nvPr>
            <p:ph idx="1"/>
          </p:nvPr>
        </p:nvSpPr>
        <p:spPr>
          <a:xfrm>
            <a:off x="762000" y="1696277"/>
            <a:ext cx="5609220" cy="4359965"/>
          </a:xfrm>
        </p:spPr>
        <p:txBody>
          <a:bodyPr anchor="t">
            <a:normAutofit/>
          </a:bodyPr>
          <a:lstStyle/>
          <a:p>
            <a:pPr marL="274320" lvl="0" indent="-256032" eaLnBrk="1" fontAlgn="auto" hangingPunct="1">
              <a:spcBef>
                <a:spcPct val="20000"/>
              </a:spcBef>
              <a:spcAft>
                <a:spcPts val="0"/>
              </a:spcAft>
              <a:buClrTx/>
              <a:buSzPct val="60000"/>
              <a:buFont typeface="Wingdings" pitchFamily="2" charset="2"/>
              <a:buChar char="§"/>
            </a:pPr>
            <a:r>
              <a:rPr lang="en-US" sz="20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Chasing begins</a:t>
            </a:r>
          </a:p>
          <a:p>
            <a:pPr marL="731520" lvl="1" indent="-256032">
              <a:spcBef>
                <a:spcPct val="20000"/>
              </a:spcBef>
              <a:buSzPct val="60000"/>
              <a:buFont typeface="Wingdings" pitchFamily="2" charset="2"/>
              <a:buChar char="§"/>
            </a:pPr>
            <a:r>
              <a:rPr lang="en-US" sz="16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Habit emerges </a:t>
            </a:r>
          </a:p>
          <a:p>
            <a:pPr marL="731520" lvl="1" indent="-256032">
              <a:spcBef>
                <a:spcPct val="20000"/>
              </a:spcBef>
              <a:buSzPct val="60000"/>
              <a:buFont typeface="Wingdings" pitchFamily="2" charset="2"/>
              <a:buChar char="§"/>
            </a:pPr>
            <a:r>
              <a:rPr lang="en-US" sz="1600" dirty="0">
                <a:solidFill>
                  <a:prstClr val="white"/>
                </a:solidFill>
                <a:effectLst>
                  <a:outerShdw blurRad="38100" dist="38100" dir="2700000" algn="tl">
                    <a:srgbClr val="000000">
                      <a:alpha val="43137"/>
                    </a:srgbClr>
                  </a:outerShdw>
                </a:effectLst>
                <a:latin typeface="Calibri" pitchFamily="34" charset="0"/>
                <a:cs typeface="Calibri" pitchFamily="34" charset="0"/>
              </a:rPr>
              <a:t>D</a:t>
            </a:r>
            <a:r>
              <a:rPr lang="en-US" sz="16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ifficult to break due to financial pressures</a:t>
            </a:r>
          </a:p>
          <a:p>
            <a:pPr marL="18288" lvl="0" indent="0" eaLnBrk="1" fontAlgn="auto" hangingPunct="1">
              <a:spcBef>
                <a:spcPct val="20000"/>
              </a:spcBef>
              <a:spcAft>
                <a:spcPts val="0"/>
              </a:spcAft>
              <a:buClrTx/>
              <a:buSzPct val="60000"/>
              <a:buNone/>
            </a:pPr>
            <a:endParaRPr lang="en-US" sz="2000" kern="1200"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a:p>
            <a:pPr marL="274320" lvl="0" indent="-256032" eaLnBrk="1" fontAlgn="auto" hangingPunct="1">
              <a:spcBef>
                <a:spcPct val="20000"/>
              </a:spcBef>
              <a:spcAft>
                <a:spcPts val="0"/>
              </a:spcAft>
              <a:buClrTx/>
              <a:buSzPct val="60000"/>
              <a:buFont typeface="Wingdings" pitchFamily="2" charset="2"/>
              <a:buChar char="§"/>
            </a:pPr>
            <a:r>
              <a:rPr lang="en-US" sz="20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No pre-existing conditions</a:t>
            </a:r>
          </a:p>
          <a:p>
            <a:pPr marL="731520" lvl="1" indent="-256032">
              <a:spcBef>
                <a:spcPct val="20000"/>
              </a:spcBef>
              <a:buSzPct val="60000"/>
              <a:buFont typeface="Wingdings" pitchFamily="2" charset="2"/>
              <a:buChar char="§"/>
            </a:pPr>
            <a:r>
              <a:rPr lang="en-US" sz="1600" dirty="0">
                <a:solidFill>
                  <a:prstClr val="white"/>
                </a:solidFill>
                <a:effectLst>
                  <a:outerShdw blurRad="38100" dist="38100" dir="2700000" algn="tl">
                    <a:srgbClr val="000000">
                      <a:alpha val="43137"/>
                    </a:srgbClr>
                  </a:outerShdw>
                </a:effectLst>
                <a:latin typeface="Calibri" pitchFamily="34" charset="0"/>
                <a:cs typeface="Calibri" pitchFamily="34" charset="0"/>
              </a:rPr>
              <a:t>S</a:t>
            </a:r>
            <a:r>
              <a:rPr lang="en-US" sz="16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igns of depression, anxiety and substance abuse</a:t>
            </a:r>
          </a:p>
          <a:p>
            <a:pPr marL="731520" lvl="1" indent="-256032">
              <a:spcBef>
                <a:spcPct val="20000"/>
              </a:spcBef>
              <a:buSzPct val="60000"/>
              <a:buFont typeface="Wingdings" pitchFamily="2" charset="2"/>
              <a:buChar char="§"/>
            </a:pPr>
            <a:r>
              <a:rPr lang="en-US" sz="1600" dirty="0">
                <a:solidFill>
                  <a:prstClr val="white"/>
                </a:solidFill>
                <a:effectLst>
                  <a:outerShdw blurRad="38100" dist="38100" dir="2700000" algn="tl">
                    <a:srgbClr val="000000">
                      <a:alpha val="43137"/>
                    </a:srgbClr>
                  </a:outerShdw>
                </a:effectLst>
                <a:latin typeface="Calibri" pitchFamily="34" charset="0"/>
                <a:cs typeface="Calibri" pitchFamily="34" charset="0"/>
              </a:rPr>
              <a:t>R</a:t>
            </a:r>
            <a:r>
              <a:rPr lang="en-US" sz="16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eactions are secondary</a:t>
            </a:r>
          </a:p>
          <a:p>
            <a:pPr marL="731520" lvl="1" indent="-256032">
              <a:spcBef>
                <a:spcPct val="20000"/>
              </a:spcBef>
              <a:buSzPct val="60000"/>
              <a:buFont typeface="Wingdings" pitchFamily="2" charset="2"/>
              <a:buChar char="§"/>
            </a:pPr>
            <a:r>
              <a:rPr lang="en-US" sz="1600" dirty="0">
                <a:solidFill>
                  <a:prstClr val="white"/>
                </a:solidFill>
                <a:effectLst>
                  <a:outerShdw blurRad="38100" dist="38100" dir="2700000" algn="tl">
                    <a:srgbClr val="000000">
                      <a:alpha val="43137"/>
                    </a:srgbClr>
                  </a:outerShdw>
                </a:effectLst>
                <a:latin typeface="Calibri" pitchFamily="34" charset="0"/>
                <a:cs typeface="Calibri" pitchFamily="34" charset="0"/>
              </a:rPr>
              <a:t>P</a:t>
            </a:r>
            <a:r>
              <a:rPr lang="en-US" sz="16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roblems primarily generated by gambling</a:t>
            </a:r>
          </a:p>
          <a:p>
            <a:pPr marL="18288" lvl="0" indent="0" eaLnBrk="1" fontAlgn="auto" hangingPunct="1">
              <a:spcBef>
                <a:spcPct val="20000"/>
              </a:spcBef>
              <a:spcAft>
                <a:spcPts val="0"/>
              </a:spcAft>
              <a:buClrTx/>
              <a:buSzPct val="60000"/>
              <a:buNone/>
            </a:pPr>
            <a:endParaRPr lang="en-US" sz="2000" kern="1200" dirty="0">
              <a:solidFill>
                <a:prstClr val="white"/>
              </a:solidFill>
              <a:effectLst>
                <a:outerShdw blurRad="38100" dist="38100" dir="2700000" algn="tl">
                  <a:srgbClr val="000000">
                    <a:alpha val="43137"/>
                  </a:srgbClr>
                </a:outerShdw>
              </a:effectLst>
              <a:latin typeface="Palatino Linotype"/>
            </a:endParaRPr>
          </a:p>
          <a:p>
            <a:pPr marL="274320" lvl="0" indent="-256032" eaLnBrk="1" fontAlgn="auto" hangingPunct="1">
              <a:spcBef>
                <a:spcPct val="20000"/>
              </a:spcBef>
              <a:spcAft>
                <a:spcPts val="0"/>
              </a:spcAft>
              <a:buClrTx/>
              <a:buSzPct val="60000"/>
              <a:buFont typeface="Wingdings" pitchFamily="2" charset="2"/>
              <a:buChar char="§"/>
            </a:pPr>
            <a:r>
              <a:rPr lang="en-US" sz="20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Entry down this pathway may begin at any age, in either gender</a:t>
            </a:r>
          </a:p>
          <a:p>
            <a:pPr marL="274320" lvl="0" indent="-256032" eaLnBrk="1" fontAlgn="auto" hangingPunct="1">
              <a:spcBef>
                <a:spcPct val="20000"/>
              </a:spcBef>
              <a:spcAft>
                <a:spcPts val="0"/>
              </a:spcAft>
              <a:buClrTx/>
              <a:buSzPct val="60000"/>
              <a:buFont typeface="Wingdings" pitchFamily="2" charset="2"/>
              <a:buChar char="§"/>
            </a:pPr>
            <a:endParaRPr lang="en-US" sz="2000" kern="1200"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a:p>
            <a:pPr marL="274320" lvl="0" indent="-256032" eaLnBrk="1" fontAlgn="auto" hangingPunct="1">
              <a:spcBef>
                <a:spcPct val="20000"/>
              </a:spcBef>
              <a:spcAft>
                <a:spcPts val="0"/>
              </a:spcAft>
              <a:buClrTx/>
              <a:buSzPct val="60000"/>
              <a:buFont typeface="Wingdings" pitchFamily="2" charset="2"/>
              <a:buChar char="§"/>
            </a:pPr>
            <a:r>
              <a:rPr lang="en-US" sz="2000" kern="1200" dirty="0">
                <a:solidFill>
                  <a:prstClr val="white"/>
                </a:solidFill>
                <a:effectLst>
                  <a:outerShdw blurRad="38100" dist="38100" dir="2700000" algn="tl">
                    <a:srgbClr val="000000">
                      <a:alpha val="43137"/>
                    </a:srgbClr>
                  </a:outerShdw>
                </a:effectLst>
                <a:latin typeface="Calibri" pitchFamily="34" charset="0"/>
                <a:cs typeface="Calibri" pitchFamily="34" charset="0"/>
              </a:rPr>
              <a:t>May be triggered by exposure to gambling, or family and friends inviting them to gamble</a:t>
            </a:r>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p:txBody>
      </p:sp>
      <p:sp>
        <p:nvSpPr>
          <p:cNvPr id="14"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grass, outdoor, track, train&#10;&#10;Description automatically generated">
            <a:extLst>
              <a:ext uri="{FF2B5EF4-FFF2-40B4-BE49-F238E27FC236}">
                <a16:creationId xmlns:a16="http://schemas.microsoft.com/office/drawing/2014/main" id="{17A2AE5D-FACF-4D7B-865E-A4C7831F900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7355" r="841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258773737"/>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2B19-5641-4F8D-9137-3DB68C4EB727}"/>
              </a:ext>
            </a:extLst>
          </p:cNvPr>
          <p:cNvSpPr>
            <a:spLocks noGrp="1"/>
          </p:cNvSpPr>
          <p:nvPr>
            <p:ph type="title"/>
          </p:nvPr>
        </p:nvSpPr>
        <p:spPr>
          <a:xfrm>
            <a:off x="762000" y="153969"/>
            <a:ext cx="5314536" cy="1325563"/>
          </a:xfrm>
        </p:spPr>
        <p:txBody>
          <a:bodyPr>
            <a:normAutofit/>
          </a:bodyPr>
          <a:lstStyle/>
          <a:p>
            <a:r>
              <a:rPr lang="en-US" sz="3200" dirty="0">
                <a:solidFill>
                  <a:schemeClr val="tx1"/>
                </a:solidFill>
              </a:rPr>
              <a:t>“Normal” Problem Gambling</a:t>
            </a:r>
          </a:p>
        </p:txBody>
      </p:sp>
      <p:sp>
        <p:nvSpPr>
          <p:cNvPr id="3" name="Content Placeholder 2">
            <a:extLst>
              <a:ext uri="{FF2B5EF4-FFF2-40B4-BE49-F238E27FC236}">
                <a16:creationId xmlns:a16="http://schemas.microsoft.com/office/drawing/2014/main" id="{928D6CA5-604E-4760-AA05-CD8251763C21}"/>
              </a:ext>
            </a:extLst>
          </p:cNvPr>
          <p:cNvSpPr>
            <a:spLocks noGrp="1"/>
          </p:cNvSpPr>
          <p:nvPr>
            <p:ph idx="1"/>
          </p:nvPr>
        </p:nvSpPr>
        <p:spPr>
          <a:xfrm>
            <a:off x="762000" y="1696277"/>
            <a:ext cx="5609220" cy="4359965"/>
          </a:xfrm>
        </p:spPr>
        <p:txBody>
          <a:bodyPr anchor="t">
            <a:normAutofit fontScale="92500" lnSpcReduction="10000"/>
          </a:bodyPr>
          <a:lstStyle/>
          <a:p>
            <a:pPr marL="342900" lvl="0" indent="-342900" eaLnBrk="1" fontAlgn="auto" hangingPunct="1">
              <a:spcBef>
                <a:spcPts val="0"/>
              </a:spcBef>
              <a:spcAft>
                <a:spcPts val="0"/>
              </a:spcAft>
              <a:buClrTx/>
              <a:buSzTx/>
              <a:buFont typeface="Arial" panose="020B0604020202020204" pitchFamily="34" charset="0"/>
              <a:buChar char="•"/>
            </a:pPr>
            <a:r>
              <a:rPr lang="en-US" sz="2400" kern="1200" dirty="0">
                <a:solidFill>
                  <a:prstClr val="white"/>
                </a:solidFill>
                <a:latin typeface="Calibri" pitchFamily="34" charset="0"/>
                <a:cs typeface="Calibri" pitchFamily="34" charset="0"/>
              </a:rPr>
              <a:t>Intensity and severity of problems are lower for this group vs. others</a:t>
            </a:r>
          </a:p>
          <a:p>
            <a:pPr marL="342900" lvl="0" indent="-342900" eaLnBrk="1" fontAlgn="auto" hangingPunct="1">
              <a:spcBef>
                <a:spcPts val="0"/>
              </a:spcBef>
              <a:spcAft>
                <a:spcPts val="0"/>
              </a:spcAft>
              <a:buClrTx/>
              <a:buSzTx/>
              <a:buFont typeface="Arial" panose="020B0604020202020204" pitchFamily="34" charset="0"/>
              <a:buChar char="•"/>
            </a:pPr>
            <a:endParaRPr lang="en-US" sz="2400" kern="1200" dirty="0">
              <a:solidFill>
                <a:prstClr val="white"/>
              </a:solidFill>
              <a:latin typeface="Calibri" pitchFamily="34" charset="0"/>
              <a:cs typeface="Calibri" pitchFamily="34" charset="0"/>
            </a:endParaRPr>
          </a:p>
          <a:p>
            <a:pPr marL="342900" lvl="0" indent="-342900" eaLnBrk="1" fontAlgn="auto" hangingPunct="1">
              <a:spcBef>
                <a:spcPts val="0"/>
              </a:spcBef>
              <a:spcAft>
                <a:spcPts val="0"/>
              </a:spcAft>
              <a:buClrTx/>
              <a:buSzTx/>
              <a:buFont typeface="Arial" panose="020B0604020202020204" pitchFamily="34" charset="0"/>
              <a:buChar char="•"/>
            </a:pPr>
            <a:r>
              <a:rPr lang="en-US" sz="2400" kern="1200" dirty="0">
                <a:solidFill>
                  <a:prstClr val="white"/>
                </a:solidFill>
                <a:latin typeface="Calibri" pitchFamily="34" charset="0"/>
                <a:cs typeface="Calibri" pitchFamily="34" charset="0"/>
              </a:rPr>
              <a:t>This person will likely…</a:t>
            </a:r>
          </a:p>
          <a:p>
            <a:pPr marL="342900" lvl="0" indent="-342900" eaLnBrk="1" fontAlgn="auto" hangingPunct="1">
              <a:spcBef>
                <a:spcPts val="0"/>
              </a:spcBef>
              <a:spcAft>
                <a:spcPts val="0"/>
              </a:spcAft>
              <a:buClrTx/>
              <a:buSzTx/>
              <a:buFont typeface="Arial" panose="020B0604020202020204" pitchFamily="34" charset="0"/>
              <a:buChar char="•"/>
            </a:pPr>
            <a:endParaRPr lang="en-US" sz="2400" kern="1200" dirty="0">
              <a:solidFill>
                <a:prstClr val="white"/>
              </a:solidFill>
              <a:latin typeface="Calibri" pitchFamily="34" charset="0"/>
              <a:cs typeface="Calibri" pitchFamily="34" charset="0"/>
            </a:endParaRPr>
          </a:p>
          <a:p>
            <a:pPr marL="800100" lvl="1" indent="-342900">
              <a:spcBef>
                <a:spcPts val="0"/>
              </a:spcBef>
            </a:pPr>
            <a:r>
              <a:rPr lang="en-US" i="1" dirty="0">
                <a:solidFill>
                  <a:prstClr val="white"/>
                </a:solidFill>
                <a:latin typeface="Calibri" pitchFamily="34" charset="0"/>
                <a:cs typeface="Calibri" pitchFamily="34" charset="0"/>
              </a:rPr>
              <a:t>… have</a:t>
            </a:r>
            <a:r>
              <a:rPr lang="en-US" i="1" kern="1200" dirty="0">
                <a:solidFill>
                  <a:prstClr val="white"/>
                </a:solidFill>
                <a:latin typeface="Calibri" pitchFamily="34" charset="0"/>
                <a:cs typeface="Calibri" pitchFamily="34" charset="0"/>
              </a:rPr>
              <a:t> more insight into their problems</a:t>
            </a:r>
          </a:p>
          <a:p>
            <a:pPr marL="800100" lvl="1" indent="-342900">
              <a:spcBef>
                <a:spcPts val="0"/>
              </a:spcBef>
            </a:pPr>
            <a:endParaRPr lang="en-US" i="1" kern="1200" dirty="0">
              <a:solidFill>
                <a:prstClr val="white"/>
              </a:solidFill>
              <a:latin typeface="Calibri" pitchFamily="34" charset="0"/>
              <a:cs typeface="Calibri" pitchFamily="34" charset="0"/>
            </a:endParaRPr>
          </a:p>
          <a:p>
            <a:pPr marL="800100" lvl="1" indent="-342900">
              <a:spcBef>
                <a:spcPts val="0"/>
              </a:spcBef>
            </a:pPr>
            <a:r>
              <a:rPr lang="en-US" i="1" dirty="0">
                <a:solidFill>
                  <a:prstClr val="white"/>
                </a:solidFill>
                <a:latin typeface="Calibri" pitchFamily="34" charset="0"/>
                <a:cs typeface="Calibri" pitchFamily="34" charset="0"/>
              </a:rPr>
              <a:t>… be m</a:t>
            </a:r>
            <a:r>
              <a:rPr lang="en-US" i="1" kern="1200" dirty="0">
                <a:solidFill>
                  <a:prstClr val="white"/>
                </a:solidFill>
                <a:latin typeface="Calibri" pitchFamily="34" charset="0"/>
                <a:cs typeface="Calibri" pitchFamily="34" charset="0"/>
              </a:rPr>
              <a:t>ore motivated to seek treatment on their own</a:t>
            </a:r>
          </a:p>
          <a:p>
            <a:pPr marL="800100" lvl="1" indent="-342900">
              <a:spcBef>
                <a:spcPts val="0"/>
              </a:spcBef>
            </a:pPr>
            <a:endParaRPr lang="en-US" i="1" kern="1200" dirty="0">
              <a:solidFill>
                <a:prstClr val="white"/>
              </a:solidFill>
              <a:latin typeface="Calibri" pitchFamily="34" charset="0"/>
              <a:cs typeface="Calibri" pitchFamily="34" charset="0"/>
            </a:endParaRPr>
          </a:p>
          <a:p>
            <a:pPr marL="800100" lvl="1" indent="-342900">
              <a:spcBef>
                <a:spcPts val="0"/>
              </a:spcBef>
            </a:pPr>
            <a:r>
              <a:rPr lang="en-US" i="1" dirty="0">
                <a:solidFill>
                  <a:prstClr val="white"/>
                </a:solidFill>
                <a:latin typeface="Calibri" pitchFamily="34" charset="0"/>
                <a:cs typeface="Calibri" pitchFamily="34" charset="0"/>
              </a:rPr>
              <a:t>… be m</a:t>
            </a:r>
            <a:r>
              <a:rPr lang="en-US" i="1" kern="1200" dirty="0">
                <a:solidFill>
                  <a:prstClr val="white"/>
                </a:solidFill>
                <a:latin typeface="Calibri" pitchFamily="34" charset="0"/>
                <a:cs typeface="Calibri" pitchFamily="34" charset="0"/>
              </a:rPr>
              <a:t>ore likely to comply and have better outcomes</a:t>
            </a:r>
          </a:p>
          <a:p>
            <a:pPr marL="800100" lvl="1" indent="-342900">
              <a:spcBef>
                <a:spcPts val="0"/>
              </a:spcBef>
            </a:pPr>
            <a:endParaRPr lang="en-US" i="1" kern="1200" dirty="0">
              <a:solidFill>
                <a:prstClr val="white"/>
              </a:solidFill>
              <a:latin typeface="Calibri" pitchFamily="34" charset="0"/>
              <a:cs typeface="Calibri" pitchFamily="34" charset="0"/>
            </a:endParaRPr>
          </a:p>
          <a:p>
            <a:pPr marL="800100" lvl="1" indent="-342900">
              <a:spcBef>
                <a:spcPts val="0"/>
              </a:spcBef>
            </a:pPr>
            <a:r>
              <a:rPr lang="en-US" i="1" dirty="0">
                <a:solidFill>
                  <a:prstClr val="white"/>
                </a:solidFill>
                <a:latin typeface="Calibri" pitchFamily="34" charset="0"/>
                <a:cs typeface="Calibri" pitchFamily="34" charset="0"/>
              </a:rPr>
              <a:t>… m</a:t>
            </a:r>
            <a:r>
              <a:rPr lang="en-US" i="1" kern="1200" dirty="0">
                <a:solidFill>
                  <a:prstClr val="white"/>
                </a:solidFill>
                <a:latin typeface="Calibri" pitchFamily="34" charset="0"/>
                <a:cs typeface="Calibri" pitchFamily="34" charset="0"/>
              </a:rPr>
              <a:t>ore likely to be able to use self-regulation</a:t>
            </a:r>
          </a:p>
          <a:p>
            <a:pPr>
              <a:buClr>
                <a:schemeClr val="bg2"/>
              </a:buClr>
            </a:pPr>
            <a:endParaRPr lang="en-US" sz="2400" dirty="0">
              <a:solidFill>
                <a:schemeClr val="bg2"/>
              </a:solidFill>
            </a:endParaRPr>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400" dirty="0">
              <a:solidFill>
                <a:schemeClr val="tx1"/>
              </a:solidFill>
            </a:endParaRPr>
          </a:p>
        </p:txBody>
      </p:sp>
      <p:sp>
        <p:nvSpPr>
          <p:cNvPr id="14"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grass, outdoor, track, train&#10;&#10;Description automatically generated">
            <a:extLst>
              <a:ext uri="{FF2B5EF4-FFF2-40B4-BE49-F238E27FC236}">
                <a16:creationId xmlns:a16="http://schemas.microsoft.com/office/drawing/2014/main" id="{17A2AE5D-FACF-4D7B-865E-A4C7831F900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7355" r="841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69559674"/>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B6E6-64C1-4F55-98A3-56E1BA7CF0A0}"/>
              </a:ext>
            </a:extLst>
          </p:cNvPr>
          <p:cNvSpPr>
            <a:spLocks noGrp="1"/>
          </p:cNvSpPr>
          <p:nvPr>
            <p:ph type="title"/>
          </p:nvPr>
        </p:nvSpPr>
        <p:spPr/>
        <p:txBody>
          <a:bodyPr/>
          <a:lstStyle/>
          <a:p>
            <a:r>
              <a:rPr lang="en-US" dirty="0"/>
              <a:t>Path 2: “Emotionally Disturbed” Gambling</a:t>
            </a:r>
          </a:p>
        </p:txBody>
      </p:sp>
      <p:sp>
        <p:nvSpPr>
          <p:cNvPr id="3" name="Content Placeholder 2">
            <a:extLst>
              <a:ext uri="{FF2B5EF4-FFF2-40B4-BE49-F238E27FC236}">
                <a16:creationId xmlns:a16="http://schemas.microsoft.com/office/drawing/2014/main" id="{0F58E35A-787A-496A-AD61-15A816E60E02}"/>
              </a:ext>
            </a:extLst>
          </p:cNvPr>
          <p:cNvSpPr>
            <a:spLocks noGrp="1"/>
          </p:cNvSpPr>
          <p:nvPr>
            <p:ph idx="1"/>
          </p:nvPr>
        </p:nvSpPr>
        <p:spPr>
          <a:xfrm>
            <a:off x="3175793" y="4947114"/>
            <a:ext cx="5840414" cy="613633"/>
          </a:xfrm>
        </p:spPr>
        <p:txBody>
          <a:bodyPr/>
          <a:lstStyle/>
          <a:p>
            <a:pPr marL="0" indent="0">
              <a:buNone/>
            </a:pPr>
            <a:r>
              <a:rPr lang="en-US" dirty="0">
                <a:latin typeface="Times New Roman" panose="02020603050405020304" pitchFamily="18" charset="0"/>
                <a:cs typeface="Times New Roman" panose="02020603050405020304" pitchFamily="18" charset="0"/>
                <a:sym typeface="Rockwell Condensed" pitchFamily="18" charset="0"/>
              </a:rPr>
              <a:t>Blaszczynski’s Pathways Model (2000)</a:t>
            </a:r>
          </a:p>
          <a:p>
            <a:pPr marL="0" indent="0">
              <a:buNone/>
            </a:pPr>
            <a:endParaRPr lang="en-US" dirty="0"/>
          </a:p>
        </p:txBody>
      </p:sp>
      <p:sp>
        <p:nvSpPr>
          <p:cNvPr id="4" name="AutoShape 6">
            <a:extLst>
              <a:ext uri="{FF2B5EF4-FFF2-40B4-BE49-F238E27FC236}">
                <a16:creationId xmlns:a16="http://schemas.microsoft.com/office/drawing/2014/main" id="{64DCCE6A-386A-43CB-AD73-858C54EF2775}"/>
              </a:ext>
            </a:extLst>
          </p:cNvPr>
          <p:cNvSpPr>
            <a:spLocks/>
          </p:cNvSpPr>
          <p:nvPr/>
        </p:nvSpPr>
        <p:spPr bwMode="auto">
          <a:xfrm>
            <a:off x="1620954" y="2138175"/>
            <a:ext cx="3080119" cy="2132851"/>
          </a:xfrm>
          <a:prstGeom prst="roundRect">
            <a:avLst>
              <a:gd name="adj" fmla="val 9611"/>
            </a:avLst>
          </a:prstGeom>
          <a:gradFill rotWithShape="0">
            <a:gsLst>
              <a:gs pos="0">
                <a:schemeClr val="accent6">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6" name="AutoShape 7">
            <a:extLst>
              <a:ext uri="{FF2B5EF4-FFF2-40B4-BE49-F238E27FC236}">
                <a16:creationId xmlns:a16="http://schemas.microsoft.com/office/drawing/2014/main" id="{8732826F-5AA2-4F35-A9C5-EECC8E58FA42}"/>
              </a:ext>
            </a:extLst>
          </p:cNvPr>
          <p:cNvSpPr>
            <a:spLocks/>
          </p:cNvSpPr>
          <p:nvPr/>
        </p:nvSpPr>
        <p:spPr bwMode="auto">
          <a:xfrm>
            <a:off x="7689519" y="2170023"/>
            <a:ext cx="2881527" cy="2132851"/>
          </a:xfrm>
          <a:prstGeom prst="roundRect">
            <a:avLst>
              <a:gd name="adj" fmla="val 9611"/>
            </a:avLst>
          </a:prstGeom>
          <a:gradFill rotWithShape="0">
            <a:gsLst>
              <a:gs pos="0">
                <a:schemeClr val="accent6">
                  <a:lumMod val="60000"/>
                  <a:lumOff val="40000"/>
                </a:schemeClr>
              </a:gs>
              <a:gs pos="100000">
                <a:srgbClr val="CECECE"/>
              </a:gs>
            </a:gsLst>
            <a:lin ang="5400000" scaled="1"/>
          </a:gradFill>
          <a:ln w="76200" cap="flat">
            <a:solidFill>
              <a:srgbClr val="D86018"/>
            </a:solid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8" name="AutoShape 8">
            <a:extLst>
              <a:ext uri="{FF2B5EF4-FFF2-40B4-BE49-F238E27FC236}">
                <a16:creationId xmlns:a16="http://schemas.microsoft.com/office/drawing/2014/main" id="{E9052D0F-E4F2-4C4F-80E8-531E920341DF}"/>
              </a:ext>
            </a:extLst>
          </p:cNvPr>
          <p:cNvSpPr>
            <a:spLocks/>
          </p:cNvSpPr>
          <p:nvPr/>
        </p:nvSpPr>
        <p:spPr bwMode="auto">
          <a:xfrm flipH="1">
            <a:off x="5138138" y="2170023"/>
            <a:ext cx="2250558" cy="2132851"/>
          </a:xfrm>
          <a:prstGeom prst="rightArrow">
            <a:avLst>
              <a:gd name="adj1" fmla="val 50000"/>
              <a:gd name="adj2" fmla="val 29357"/>
            </a:avLst>
          </a:prstGeom>
          <a:solidFill>
            <a:srgbClr val="D86018"/>
          </a:solidFill>
          <a:ln w="50800" cap="flat">
            <a:noFill/>
            <a:prstDash val="solid"/>
            <a:miter lim="800000"/>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nchor="ctr"/>
          <a:lstStyle/>
          <a:p>
            <a:pPr algn="ctr">
              <a:defRPr/>
            </a:pPr>
            <a:r>
              <a:rPr lang="en-US" sz="1400" b="1" dirty="0">
                <a:solidFill>
                  <a:schemeClr val="bg1"/>
                </a:solidFill>
                <a:latin typeface="Times New Roman" panose="02020603050405020304" pitchFamily="18" charset="0"/>
                <a:cs typeface="Times New Roman" panose="02020603050405020304" pitchFamily="18" charset="0"/>
              </a:rPr>
              <a:t>PROBLEMATIC AFFECTIVE STATES</a:t>
            </a:r>
          </a:p>
        </p:txBody>
      </p:sp>
      <p:sp>
        <p:nvSpPr>
          <p:cNvPr id="16" name="Rectangle 9">
            <a:extLst>
              <a:ext uri="{FF2B5EF4-FFF2-40B4-BE49-F238E27FC236}">
                <a16:creationId xmlns:a16="http://schemas.microsoft.com/office/drawing/2014/main" id="{B6441744-F49F-481D-9884-09A778F1C5A1}"/>
              </a:ext>
            </a:extLst>
          </p:cNvPr>
          <p:cNvSpPr>
            <a:spLocks/>
          </p:cNvSpPr>
          <p:nvPr/>
        </p:nvSpPr>
        <p:spPr bwMode="auto">
          <a:xfrm>
            <a:off x="2313599" y="2789102"/>
            <a:ext cx="1691924" cy="830997"/>
          </a:xfrm>
          <a:prstGeom prst="rect">
            <a:avLst/>
          </a:prstGeom>
          <a:noFill/>
          <a:ln w="12700">
            <a:noFill/>
            <a:miter lim="800000"/>
            <a:headEnd/>
            <a:tailEnd/>
          </a:ln>
        </p:spPr>
        <p:txBody>
          <a:bodyPr wrap="square" lIns="0" tIns="0" rIns="0" bIns="0" anchor="ctr">
            <a:spAutoFit/>
          </a:bodyPr>
          <a:lstStyle/>
          <a:p>
            <a:pPr algn="ctr"/>
            <a:r>
              <a:rPr lang="en-US" b="1" dirty="0">
                <a:latin typeface="Times New Roman" panose="02020603050405020304" pitchFamily="18" charset="0"/>
                <a:ea typeface="Trajan Pro Bold"/>
                <a:cs typeface="Times New Roman" panose="02020603050405020304" pitchFamily="18" charset="0"/>
                <a:sym typeface="Trajan Pro Bold"/>
              </a:rPr>
              <a:t>MEETS NEEDS</a:t>
            </a:r>
          </a:p>
          <a:p>
            <a:pPr algn="ctr"/>
            <a:r>
              <a:rPr lang="en-US" b="1" dirty="0">
                <a:latin typeface="Times New Roman" panose="02020603050405020304" pitchFamily="18" charset="0"/>
                <a:ea typeface="Trajan Pro Bold"/>
                <a:cs typeface="Times New Roman" panose="02020603050405020304" pitchFamily="18" charset="0"/>
                <a:sym typeface="Trajan Pro Bold"/>
              </a:rPr>
              <a:t>THROUGH</a:t>
            </a:r>
          </a:p>
          <a:p>
            <a:pPr algn="ctr"/>
            <a:r>
              <a:rPr lang="en-US" b="1" dirty="0">
                <a:latin typeface="Times New Roman" panose="02020603050405020304" pitchFamily="18" charset="0"/>
                <a:ea typeface="Trajan Pro Bold"/>
                <a:cs typeface="Times New Roman" panose="02020603050405020304" pitchFamily="18" charset="0"/>
                <a:sym typeface="Trajan Pro Bold"/>
              </a:rPr>
              <a:t>GAMBLING</a:t>
            </a:r>
          </a:p>
        </p:txBody>
      </p:sp>
      <p:sp>
        <p:nvSpPr>
          <p:cNvPr id="18" name="Rectangle 10">
            <a:extLst>
              <a:ext uri="{FF2B5EF4-FFF2-40B4-BE49-F238E27FC236}">
                <a16:creationId xmlns:a16="http://schemas.microsoft.com/office/drawing/2014/main" id="{2CCC0E82-C1FC-4867-B38D-4141D15F4A2D}"/>
              </a:ext>
            </a:extLst>
          </p:cNvPr>
          <p:cNvSpPr>
            <a:spLocks/>
          </p:cNvSpPr>
          <p:nvPr/>
        </p:nvSpPr>
        <p:spPr bwMode="auto">
          <a:xfrm>
            <a:off x="8058462" y="2789102"/>
            <a:ext cx="2143639" cy="830997"/>
          </a:xfrm>
          <a:prstGeom prst="rect">
            <a:avLst/>
          </a:prstGeom>
          <a:noFill/>
          <a:ln w="12700">
            <a:noFill/>
            <a:miter lim="800000"/>
            <a:headEnd/>
            <a:tailEnd/>
          </a:ln>
        </p:spPr>
        <p:txBody>
          <a:bodyPr wrap="square" lIns="0" tIns="0" rIns="0" bIns="0" anchor="ctr">
            <a:spAutoFit/>
          </a:bodyPr>
          <a:lstStyle/>
          <a:p>
            <a:pPr algn="ctr"/>
            <a:r>
              <a:rPr lang="en-US" b="1" dirty="0">
                <a:latin typeface="Times New Roman" panose="02020603050405020304" pitchFamily="18" charset="0"/>
                <a:ea typeface="Trajan Pro Bold"/>
                <a:cs typeface="Times New Roman" panose="02020603050405020304" pitchFamily="18" charset="0"/>
                <a:sym typeface="Trajan Pro Bold"/>
              </a:rPr>
              <a:t>PREDISPOSED </a:t>
            </a:r>
          </a:p>
          <a:p>
            <a:pPr algn="ctr"/>
            <a:r>
              <a:rPr lang="en-US" b="1" dirty="0">
                <a:latin typeface="Times New Roman" panose="02020603050405020304" pitchFamily="18" charset="0"/>
                <a:ea typeface="Trajan Pro Bold"/>
                <a:cs typeface="Times New Roman" panose="02020603050405020304" pitchFamily="18" charset="0"/>
                <a:sym typeface="Trajan Pro Bold"/>
              </a:rPr>
              <a:t>PSYCHOLOGICAL </a:t>
            </a:r>
          </a:p>
          <a:p>
            <a:pPr algn="ctr"/>
            <a:r>
              <a:rPr lang="en-US" b="1" dirty="0">
                <a:latin typeface="Times New Roman" panose="02020603050405020304" pitchFamily="18" charset="0"/>
                <a:ea typeface="Trajan Pro Bold"/>
                <a:cs typeface="Times New Roman" panose="02020603050405020304" pitchFamily="18" charset="0"/>
                <a:sym typeface="Trajan Pro Bold"/>
              </a:rPr>
              <a:t>VULNERABILITY</a:t>
            </a:r>
          </a:p>
        </p:txBody>
      </p:sp>
    </p:spTree>
    <p:extLst>
      <p:ext uri="{BB962C8B-B14F-4D97-AF65-F5344CB8AC3E}">
        <p14:creationId xmlns:p14="http://schemas.microsoft.com/office/powerpoint/2010/main" val="3340197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2B19-5641-4F8D-9137-3DB68C4EB727}"/>
              </a:ext>
            </a:extLst>
          </p:cNvPr>
          <p:cNvSpPr>
            <a:spLocks noGrp="1"/>
          </p:cNvSpPr>
          <p:nvPr>
            <p:ph type="title"/>
          </p:nvPr>
        </p:nvSpPr>
        <p:spPr>
          <a:xfrm>
            <a:off x="762000" y="153969"/>
            <a:ext cx="5314536" cy="1325563"/>
          </a:xfrm>
        </p:spPr>
        <p:txBody>
          <a:bodyPr>
            <a:normAutofit/>
          </a:bodyPr>
          <a:lstStyle/>
          <a:p>
            <a:pPr algn="ctr"/>
            <a:r>
              <a:rPr lang="en-US" sz="3200" dirty="0">
                <a:solidFill>
                  <a:schemeClr val="tx1"/>
                </a:solidFill>
              </a:rPr>
              <a:t>“Emotionally Disturbed” Gambling</a:t>
            </a:r>
          </a:p>
        </p:txBody>
      </p:sp>
      <p:sp>
        <p:nvSpPr>
          <p:cNvPr id="3" name="Content Placeholder 2">
            <a:extLst>
              <a:ext uri="{FF2B5EF4-FFF2-40B4-BE49-F238E27FC236}">
                <a16:creationId xmlns:a16="http://schemas.microsoft.com/office/drawing/2014/main" id="{928D6CA5-604E-4760-AA05-CD8251763C21}"/>
              </a:ext>
            </a:extLst>
          </p:cNvPr>
          <p:cNvSpPr>
            <a:spLocks noGrp="1"/>
          </p:cNvSpPr>
          <p:nvPr>
            <p:ph idx="1"/>
          </p:nvPr>
        </p:nvSpPr>
        <p:spPr>
          <a:xfrm>
            <a:off x="762000" y="1696277"/>
            <a:ext cx="5609220" cy="4359965"/>
          </a:xfrm>
        </p:spPr>
        <p:txBody>
          <a:bodyPr anchor="t">
            <a:normAutofit lnSpcReduction="10000"/>
          </a:bodyPr>
          <a:lstStyle/>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Has difficulty dealing with stress or crisis situations</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May suffer from anxiety or depression and use ways to escape problems rather than confronting them directly</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Lack of ability to cope with stress and deal with problems may have been caused by:</a:t>
            </a:r>
          </a:p>
          <a:p>
            <a:pPr marL="1143000" lvl="2"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 past traumas</a:t>
            </a:r>
          </a:p>
          <a:p>
            <a:pPr marL="1143000" lvl="2"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 child abuse</a:t>
            </a:r>
          </a:p>
          <a:p>
            <a:pPr marL="1143000" lvl="2"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 disturbed family upbringing</a:t>
            </a:r>
          </a:p>
          <a:p>
            <a:pPr marL="1143000" lvl="2"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 inadequate role models</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May have feelings of insecurity, low self-esteem and sense of rejection</a:t>
            </a:r>
          </a:p>
          <a:p>
            <a:endParaRPr lang="en-US" dirty="0"/>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p:txBody>
      </p:sp>
      <p:sp>
        <p:nvSpPr>
          <p:cNvPr id="14"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7A2AE5D-FACF-4D7B-865E-A4C7831F9007}"/>
              </a:ext>
            </a:extLst>
          </p:cNvPr>
          <p:cNvPicPr>
            <a:picLocks noChangeAspect="1"/>
          </p:cNvPicPr>
          <p:nvPr/>
        </p:nvPicPr>
        <p:blipFill rotWithShape="1">
          <a:blip r:embed="rId3">
            <a:extLst>
              <a:ext uri="{28A0092B-C50C-407E-A947-70E740481C1C}">
                <a14:useLocalDpi xmlns:a14="http://schemas.microsoft.com/office/drawing/2010/main" val="0"/>
              </a:ext>
            </a:extLst>
          </a:blip>
          <a:srcRect l="17943" r="17943"/>
          <a:stretch/>
        </p:blipFill>
        <p:spPr>
          <a:xfrm>
            <a:off x="6766560"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51783689"/>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2B19-5641-4F8D-9137-3DB68C4EB727}"/>
              </a:ext>
            </a:extLst>
          </p:cNvPr>
          <p:cNvSpPr>
            <a:spLocks noGrp="1"/>
          </p:cNvSpPr>
          <p:nvPr>
            <p:ph type="title"/>
          </p:nvPr>
        </p:nvSpPr>
        <p:spPr>
          <a:xfrm>
            <a:off x="762000" y="153969"/>
            <a:ext cx="5314536" cy="1325563"/>
          </a:xfrm>
        </p:spPr>
        <p:txBody>
          <a:bodyPr>
            <a:normAutofit/>
          </a:bodyPr>
          <a:lstStyle/>
          <a:p>
            <a:pPr algn="ctr"/>
            <a:r>
              <a:rPr lang="en-US" sz="3200" dirty="0">
                <a:solidFill>
                  <a:schemeClr val="tx1"/>
                </a:solidFill>
              </a:rPr>
              <a:t>“Emotionally Disturbed” Gambling</a:t>
            </a:r>
          </a:p>
        </p:txBody>
      </p:sp>
      <p:sp>
        <p:nvSpPr>
          <p:cNvPr id="3" name="Content Placeholder 2">
            <a:extLst>
              <a:ext uri="{FF2B5EF4-FFF2-40B4-BE49-F238E27FC236}">
                <a16:creationId xmlns:a16="http://schemas.microsoft.com/office/drawing/2014/main" id="{928D6CA5-604E-4760-AA05-CD8251763C21}"/>
              </a:ext>
            </a:extLst>
          </p:cNvPr>
          <p:cNvSpPr>
            <a:spLocks noGrp="1"/>
          </p:cNvSpPr>
          <p:nvPr>
            <p:ph idx="1"/>
          </p:nvPr>
        </p:nvSpPr>
        <p:spPr>
          <a:xfrm>
            <a:off x="762000" y="1696277"/>
            <a:ext cx="5609220" cy="4359965"/>
          </a:xfrm>
        </p:spPr>
        <p:txBody>
          <a:bodyPr anchor="t">
            <a:normAutofit fontScale="92500" lnSpcReduction="20000"/>
          </a:bodyPr>
          <a:lstStyle/>
          <a:p>
            <a:pPr marL="0" indent="0" algn="ctr" eaLnBrk="1" fontAlgn="auto" hangingPunct="1">
              <a:spcBef>
                <a:spcPts val="0"/>
              </a:spcBef>
              <a:spcAft>
                <a:spcPts val="0"/>
              </a:spcAft>
              <a:buClrTx/>
              <a:buSzTx/>
              <a:buNone/>
            </a:pPr>
            <a:r>
              <a:rPr lang="en-US" sz="3500" kern="1200" dirty="0">
                <a:solidFill>
                  <a:prstClr val="white"/>
                </a:solidFill>
                <a:effectLst>
                  <a:outerShdw blurRad="38100" dist="38100" dir="2700000" algn="tl">
                    <a:srgbClr val="000000">
                      <a:alpha val="43137"/>
                    </a:srgbClr>
                  </a:outerShdw>
                </a:effectLst>
              </a:rPr>
              <a:t>Gambling becomes path for emotional escapism</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a:spcBef>
                <a:spcPts val="0"/>
              </a:spcBef>
            </a:pPr>
            <a:r>
              <a:rPr lang="en-US" sz="2000" kern="1200" dirty="0">
                <a:solidFill>
                  <a:prstClr val="white"/>
                </a:solidFill>
                <a:effectLst>
                  <a:outerShdw blurRad="38100" dist="38100" dir="2700000" algn="tl">
                    <a:srgbClr val="000000">
                      <a:alpha val="43137"/>
                    </a:srgbClr>
                  </a:outerShdw>
                </a:effectLst>
              </a:rPr>
              <a:t>Way to forget problems through distraction and excitement</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Dissociation often occurs</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May immerse self in gambling to avoid depression- use gambling to self-medicate</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May be an unconscious act of aggression directed at getting even with spouse, boss, etc.</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Gambling tends to escalate during periods of stress or crisis</a:t>
            </a:r>
          </a:p>
          <a:p>
            <a:pPr marL="342900" indent="-342900" eaLnBrk="1" fontAlgn="auto" hangingPunct="1">
              <a:spcBef>
                <a:spcPts val="0"/>
              </a:spcBef>
              <a:spcAft>
                <a:spcPts val="0"/>
              </a:spcAft>
              <a:buClrTx/>
              <a:buSzTx/>
            </a:pPr>
            <a:endParaRPr lang="en-US" sz="2000" kern="1200" dirty="0">
              <a:solidFill>
                <a:prstClr val="white"/>
              </a:solidFill>
              <a:effectLst>
                <a:outerShdw blurRad="38100" dist="38100" dir="2700000" algn="tl">
                  <a:srgbClr val="000000">
                    <a:alpha val="43137"/>
                  </a:srgbClr>
                </a:outerShdw>
              </a:effectLst>
            </a:endParaRPr>
          </a:p>
          <a:p>
            <a:pPr marL="342900" indent="-342900" eaLnBrk="1" fontAlgn="auto" hangingPunct="1">
              <a:spcBef>
                <a:spcPts val="0"/>
              </a:spcBef>
              <a:spcAft>
                <a:spcPts val="0"/>
              </a:spcAft>
              <a:buClrTx/>
              <a:buSzTx/>
            </a:pPr>
            <a:r>
              <a:rPr lang="en-US" sz="2000" kern="1200" dirty="0">
                <a:solidFill>
                  <a:prstClr val="white"/>
                </a:solidFill>
                <a:effectLst>
                  <a:outerShdw blurRad="38100" dist="38100" dir="2700000" algn="tl">
                    <a:srgbClr val="000000">
                      <a:alpha val="43137"/>
                    </a:srgbClr>
                  </a:outerShdw>
                </a:effectLst>
              </a:rPr>
              <a:t>Abstinence may be best goal of treatment</a:t>
            </a:r>
          </a:p>
          <a:p>
            <a:endParaRPr lang="en-US" dirty="0"/>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p:txBody>
      </p:sp>
      <p:sp>
        <p:nvSpPr>
          <p:cNvPr id="14"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7A2AE5D-FACF-4D7B-865E-A4C7831F9007}"/>
              </a:ext>
            </a:extLst>
          </p:cNvPr>
          <p:cNvPicPr>
            <a:picLocks noChangeAspect="1"/>
          </p:cNvPicPr>
          <p:nvPr/>
        </p:nvPicPr>
        <p:blipFill rotWithShape="1">
          <a:blip r:embed="rId3">
            <a:extLst>
              <a:ext uri="{28A0092B-C50C-407E-A947-70E740481C1C}">
                <a14:useLocalDpi xmlns:a14="http://schemas.microsoft.com/office/drawing/2010/main" val="0"/>
              </a:ext>
            </a:extLst>
          </a:blip>
          <a:srcRect l="17943" r="17943"/>
          <a:stretch/>
        </p:blipFill>
        <p:spPr>
          <a:xfrm>
            <a:off x="6766560"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1549597"/>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B6E6-64C1-4F55-98A3-56E1BA7CF0A0}"/>
              </a:ext>
            </a:extLst>
          </p:cNvPr>
          <p:cNvSpPr>
            <a:spLocks noGrp="1"/>
          </p:cNvSpPr>
          <p:nvPr>
            <p:ph type="title"/>
          </p:nvPr>
        </p:nvSpPr>
        <p:spPr/>
        <p:txBody>
          <a:bodyPr/>
          <a:lstStyle/>
          <a:p>
            <a:r>
              <a:rPr lang="en-US" dirty="0"/>
              <a:t>Path 3: “Biologically Dysfunctional” Gambling</a:t>
            </a:r>
          </a:p>
        </p:txBody>
      </p:sp>
      <p:sp>
        <p:nvSpPr>
          <p:cNvPr id="3" name="Content Placeholder 2">
            <a:extLst>
              <a:ext uri="{FF2B5EF4-FFF2-40B4-BE49-F238E27FC236}">
                <a16:creationId xmlns:a16="http://schemas.microsoft.com/office/drawing/2014/main" id="{0F58E35A-787A-496A-AD61-15A816E60E02}"/>
              </a:ext>
            </a:extLst>
          </p:cNvPr>
          <p:cNvSpPr>
            <a:spLocks noGrp="1"/>
          </p:cNvSpPr>
          <p:nvPr>
            <p:ph idx="1"/>
          </p:nvPr>
        </p:nvSpPr>
        <p:spPr>
          <a:xfrm>
            <a:off x="3175793" y="4947114"/>
            <a:ext cx="5840414" cy="613633"/>
          </a:xfrm>
        </p:spPr>
        <p:txBody>
          <a:bodyPr/>
          <a:lstStyle/>
          <a:p>
            <a:pPr marL="0" indent="0">
              <a:buNone/>
            </a:pPr>
            <a:r>
              <a:rPr lang="en-US" dirty="0">
                <a:latin typeface="Times New Roman" panose="02020603050405020304" pitchFamily="18" charset="0"/>
                <a:cs typeface="Times New Roman" panose="02020603050405020304" pitchFamily="18" charset="0"/>
                <a:sym typeface="Rockwell Condensed" pitchFamily="18" charset="0"/>
              </a:rPr>
              <a:t>Blaszczynski’s Pathways Model (2000)</a:t>
            </a:r>
          </a:p>
          <a:p>
            <a:pPr marL="0" indent="0">
              <a:buNone/>
            </a:pPr>
            <a:endParaRPr lang="en-US" dirty="0"/>
          </a:p>
        </p:txBody>
      </p:sp>
      <p:sp>
        <p:nvSpPr>
          <p:cNvPr id="5" name="AutoShape 6">
            <a:extLst>
              <a:ext uri="{FF2B5EF4-FFF2-40B4-BE49-F238E27FC236}">
                <a16:creationId xmlns:a16="http://schemas.microsoft.com/office/drawing/2014/main" id="{46367940-8AF7-42E8-BDA9-0A5E9206A0C9}"/>
              </a:ext>
            </a:extLst>
          </p:cNvPr>
          <p:cNvSpPr>
            <a:spLocks/>
          </p:cNvSpPr>
          <p:nvPr/>
        </p:nvSpPr>
        <p:spPr bwMode="auto">
          <a:xfrm>
            <a:off x="543992" y="1910886"/>
            <a:ext cx="2532270" cy="2764584"/>
          </a:xfrm>
          <a:prstGeom prst="roundRect">
            <a:avLst>
              <a:gd name="adj" fmla="val 8194"/>
            </a:avLst>
          </a:prstGeom>
          <a:gradFill rotWithShape="0">
            <a:gsLst>
              <a:gs pos="0">
                <a:schemeClr val="accent1">
                  <a:lumMod val="40000"/>
                  <a:lumOff val="60000"/>
                </a:schemeClr>
              </a:gs>
              <a:gs pos="100000">
                <a:srgbClr val="DBDBDB"/>
              </a:gs>
            </a:gsLst>
            <a:lin ang="5400000" scaled="1"/>
          </a:gradFill>
          <a:ln w="76200">
            <a:solidFill>
              <a:srgbClr val="D86018"/>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7" name="AutoShape 7">
            <a:extLst>
              <a:ext uri="{FF2B5EF4-FFF2-40B4-BE49-F238E27FC236}">
                <a16:creationId xmlns:a16="http://schemas.microsoft.com/office/drawing/2014/main" id="{63D5AD90-D783-4725-8362-BBCB1179F168}"/>
              </a:ext>
            </a:extLst>
          </p:cNvPr>
          <p:cNvSpPr>
            <a:spLocks/>
          </p:cNvSpPr>
          <p:nvPr/>
        </p:nvSpPr>
        <p:spPr bwMode="auto">
          <a:xfrm>
            <a:off x="4677016" y="1936431"/>
            <a:ext cx="2771809" cy="2764584"/>
          </a:xfrm>
          <a:prstGeom prst="roundRect">
            <a:avLst>
              <a:gd name="adj" fmla="val 8194"/>
            </a:avLst>
          </a:prstGeom>
          <a:gradFill rotWithShape="0">
            <a:gsLst>
              <a:gs pos="0">
                <a:schemeClr val="accent1">
                  <a:lumMod val="40000"/>
                  <a:lumOff val="60000"/>
                </a:schemeClr>
              </a:gs>
              <a:gs pos="100000">
                <a:srgbClr val="DBDBDB"/>
              </a:gs>
            </a:gsLst>
            <a:lin ang="5400000" scaled="1"/>
          </a:gradFill>
          <a:ln w="76200">
            <a:solidFill>
              <a:srgbClr val="D86018"/>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10" name="AutoShape 8">
            <a:extLst>
              <a:ext uri="{FF2B5EF4-FFF2-40B4-BE49-F238E27FC236}">
                <a16:creationId xmlns:a16="http://schemas.microsoft.com/office/drawing/2014/main" id="{69047EE3-EE29-46E8-B9AF-D7A670737EA8}"/>
              </a:ext>
            </a:extLst>
          </p:cNvPr>
          <p:cNvSpPr>
            <a:spLocks/>
          </p:cNvSpPr>
          <p:nvPr/>
        </p:nvSpPr>
        <p:spPr bwMode="auto">
          <a:xfrm>
            <a:off x="8940600" y="1936431"/>
            <a:ext cx="2603560" cy="2764584"/>
          </a:xfrm>
          <a:prstGeom prst="roundRect">
            <a:avLst>
              <a:gd name="adj" fmla="val 8194"/>
            </a:avLst>
          </a:prstGeom>
          <a:gradFill rotWithShape="0">
            <a:gsLst>
              <a:gs pos="0">
                <a:schemeClr val="accent1">
                  <a:lumMod val="40000"/>
                  <a:lumOff val="60000"/>
                </a:schemeClr>
              </a:gs>
              <a:gs pos="100000">
                <a:srgbClr val="DBDBDB"/>
              </a:gs>
            </a:gsLst>
            <a:lin ang="5400000" scaled="1"/>
          </a:gradFill>
          <a:ln w="76200">
            <a:solidFill>
              <a:srgbClr val="D86018"/>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lstStyle/>
          <a:p>
            <a:pPr>
              <a:defRPr/>
            </a:pPr>
            <a:endParaRPr lang="en-US" sz="1350" dirty="0">
              <a:latin typeface="Times New Roman" panose="02020603050405020304" pitchFamily="18" charset="0"/>
              <a:cs typeface="Times New Roman" panose="02020603050405020304" pitchFamily="18" charset="0"/>
            </a:endParaRPr>
          </a:p>
        </p:txBody>
      </p:sp>
      <p:sp>
        <p:nvSpPr>
          <p:cNvPr id="12" name="AutoShape 9">
            <a:extLst>
              <a:ext uri="{FF2B5EF4-FFF2-40B4-BE49-F238E27FC236}">
                <a16:creationId xmlns:a16="http://schemas.microsoft.com/office/drawing/2014/main" id="{2A382563-6E7A-4516-B9C9-4BC365FF18C4}"/>
              </a:ext>
            </a:extLst>
          </p:cNvPr>
          <p:cNvSpPr>
            <a:spLocks/>
          </p:cNvSpPr>
          <p:nvPr/>
        </p:nvSpPr>
        <p:spPr bwMode="auto">
          <a:xfrm>
            <a:off x="3006404" y="2288027"/>
            <a:ext cx="2181515" cy="1691062"/>
          </a:xfrm>
          <a:prstGeom prst="rightArrow">
            <a:avLst>
              <a:gd name="adj1" fmla="val 32000"/>
              <a:gd name="adj2" fmla="val 44000"/>
            </a:avLst>
          </a:prstGeom>
          <a:solidFill>
            <a:srgbClr val="D86018"/>
          </a:solidFill>
          <a:ln w="25400" cap="flat">
            <a:solidFill>
              <a:schemeClr val="bg1"/>
            </a:solidFill>
            <a:prstDash val="solid"/>
            <a:round/>
            <a:headEnd type="none" w="med" len="med"/>
            <a:tailEnd type="none" w="med" len="med"/>
          </a:ln>
          <a:effectLst>
            <a:outerShdw dist="50800" dir="2700000" algn="ctr" rotWithShape="0">
              <a:schemeClr val="bg2">
                <a:alpha val="75000"/>
              </a:schemeClr>
            </a:outerShdw>
          </a:effectLst>
        </p:spPr>
        <p:txBody>
          <a:bodyPr lIns="0" tIns="0" rIns="0" bIns="0" anchor="ctr"/>
          <a:lstStyle/>
          <a:p>
            <a:pPr algn="ctr">
              <a:defRPr/>
            </a:pPr>
            <a:r>
              <a:rPr lang="en-US" sz="900" b="1" dirty="0">
                <a:solidFill>
                  <a:schemeClr val="bg1"/>
                </a:solidFill>
                <a:latin typeface="Times New Roman" panose="02020603050405020304" pitchFamily="18" charset="0"/>
                <a:cs typeface="Times New Roman" panose="02020603050405020304" pitchFamily="18" charset="0"/>
              </a:rPr>
              <a:t>CONCENTRATION &amp; </a:t>
            </a:r>
          </a:p>
          <a:p>
            <a:pPr algn="ctr">
              <a:defRPr/>
            </a:pPr>
            <a:r>
              <a:rPr lang="en-US" sz="900" b="1" dirty="0">
                <a:solidFill>
                  <a:schemeClr val="bg1"/>
                </a:solidFill>
                <a:latin typeface="Times New Roman" panose="02020603050405020304" pitchFamily="18" charset="0"/>
                <a:cs typeface="Times New Roman" panose="02020603050405020304" pitchFamily="18" charset="0"/>
              </a:rPr>
              <a:t>CONDUCT ISSUES</a:t>
            </a:r>
          </a:p>
        </p:txBody>
      </p:sp>
      <p:sp>
        <p:nvSpPr>
          <p:cNvPr id="14" name="Rectangle 10">
            <a:extLst>
              <a:ext uri="{FF2B5EF4-FFF2-40B4-BE49-F238E27FC236}">
                <a16:creationId xmlns:a16="http://schemas.microsoft.com/office/drawing/2014/main" id="{37DE4204-B694-411D-9747-6313C673A53C}"/>
              </a:ext>
            </a:extLst>
          </p:cNvPr>
          <p:cNvSpPr>
            <a:spLocks/>
          </p:cNvSpPr>
          <p:nvPr/>
        </p:nvSpPr>
        <p:spPr bwMode="auto">
          <a:xfrm>
            <a:off x="716831" y="2612433"/>
            <a:ext cx="2294966" cy="984885"/>
          </a:xfrm>
          <a:prstGeom prst="rect">
            <a:avLst/>
          </a:prstGeom>
          <a:noFill/>
          <a:ln w="12700">
            <a:noFill/>
            <a:miter lim="800000"/>
            <a:headEnd/>
            <a:tailEnd/>
          </a:ln>
        </p:spPr>
        <p:txBody>
          <a:bodyPr wrap="square" lIns="0" tIns="0" rIns="0" bIns="0" anchor="ctr">
            <a:spAutoFit/>
          </a:bodyPr>
          <a:lstStyle/>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NEUROLOGICAL</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 or </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NEUROCHEMICAL </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DYSFUNCTION</a:t>
            </a:r>
          </a:p>
        </p:txBody>
      </p:sp>
      <p:sp>
        <p:nvSpPr>
          <p:cNvPr id="20" name="AutoShape 11">
            <a:extLst>
              <a:ext uri="{FF2B5EF4-FFF2-40B4-BE49-F238E27FC236}">
                <a16:creationId xmlns:a16="http://schemas.microsoft.com/office/drawing/2014/main" id="{494B5597-96F5-473E-B474-536B681D3AB9}"/>
              </a:ext>
            </a:extLst>
          </p:cNvPr>
          <p:cNvSpPr>
            <a:spLocks/>
          </p:cNvSpPr>
          <p:nvPr/>
        </p:nvSpPr>
        <p:spPr bwMode="auto">
          <a:xfrm>
            <a:off x="7237215" y="2313696"/>
            <a:ext cx="2172172" cy="1639724"/>
          </a:xfrm>
          <a:prstGeom prst="rightArrow">
            <a:avLst>
              <a:gd name="adj1" fmla="val 32000"/>
              <a:gd name="adj2" fmla="val 44000"/>
            </a:avLst>
          </a:prstGeom>
          <a:solidFill>
            <a:srgbClr val="D86018"/>
          </a:solidFill>
          <a:ln w="25400" cap="flat">
            <a:solidFill>
              <a:schemeClr val="bg1"/>
            </a:solidFill>
            <a:prstDash val="solid"/>
            <a:round/>
            <a:headEnd type="none" w="med" len="med"/>
            <a:tailEnd type="none" w="med" len="med"/>
          </a:ln>
          <a:effectLst>
            <a:outerShdw dist="50800" dir="2700000" algn="ctr" rotWithShape="0">
              <a:schemeClr val="bg2">
                <a:alpha val="75000"/>
              </a:schemeClr>
            </a:outerShdw>
          </a:effectLst>
        </p:spPr>
        <p:txBody>
          <a:bodyPr lIns="0" tIns="0" rIns="0" bIns="0" anchor="ctr"/>
          <a:lstStyle/>
          <a:p>
            <a:pPr algn="ctr">
              <a:defRPr/>
            </a:pPr>
            <a:r>
              <a:rPr lang="en-US" sz="900" b="1" dirty="0">
                <a:solidFill>
                  <a:schemeClr val="bg1"/>
                </a:solidFill>
                <a:latin typeface="Times New Roman" panose="02020603050405020304" pitchFamily="18" charset="0"/>
                <a:cs typeface="Times New Roman" panose="02020603050405020304" pitchFamily="18" charset="0"/>
              </a:rPr>
              <a:t>AFFINITY </a:t>
            </a:r>
          </a:p>
          <a:p>
            <a:pPr algn="ctr">
              <a:defRPr/>
            </a:pPr>
            <a:r>
              <a:rPr lang="en-US" sz="900" b="1" dirty="0">
                <a:solidFill>
                  <a:schemeClr val="bg1"/>
                </a:solidFill>
                <a:latin typeface="Times New Roman" panose="02020603050405020304" pitchFamily="18" charset="0"/>
                <a:cs typeface="Times New Roman" panose="02020603050405020304" pitchFamily="18" charset="0"/>
              </a:rPr>
              <a:t>FOR IMPULSIVE BEHAVIOR</a:t>
            </a:r>
          </a:p>
        </p:txBody>
      </p:sp>
      <p:sp>
        <p:nvSpPr>
          <p:cNvPr id="22" name="Rectangle 12">
            <a:extLst>
              <a:ext uri="{FF2B5EF4-FFF2-40B4-BE49-F238E27FC236}">
                <a16:creationId xmlns:a16="http://schemas.microsoft.com/office/drawing/2014/main" id="{CCC24806-0FE4-406F-B298-26FB79E31FAE}"/>
              </a:ext>
            </a:extLst>
          </p:cNvPr>
          <p:cNvSpPr>
            <a:spLocks/>
          </p:cNvSpPr>
          <p:nvPr/>
        </p:nvSpPr>
        <p:spPr bwMode="auto">
          <a:xfrm>
            <a:off x="4991201" y="2738681"/>
            <a:ext cx="2246014" cy="738664"/>
          </a:xfrm>
          <a:prstGeom prst="rect">
            <a:avLst/>
          </a:prstGeom>
          <a:noFill/>
          <a:ln w="12700">
            <a:noFill/>
            <a:miter lim="800000"/>
            <a:headEnd/>
            <a:tailEnd/>
          </a:ln>
        </p:spPr>
        <p:txBody>
          <a:bodyPr wrap="square" lIns="0" tIns="0" rIns="0" bIns="0" anchor="ctr">
            <a:spAutoFit/>
          </a:bodyPr>
          <a:lstStyle/>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PERSONALITY</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BASED</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PATHOLOGY</a:t>
            </a:r>
          </a:p>
        </p:txBody>
      </p:sp>
      <p:sp>
        <p:nvSpPr>
          <p:cNvPr id="24" name="Rectangle 13">
            <a:extLst>
              <a:ext uri="{FF2B5EF4-FFF2-40B4-BE49-F238E27FC236}">
                <a16:creationId xmlns:a16="http://schemas.microsoft.com/office/drawing/2014/main" id="{F1F36D9B-EAD9-4315-BD4C-8F05798453FE}"/>
              </a:ext>
            </a:extLst>
          </p:cNvPr>
          <p:cNvSpPr>
            <a:spLocks/>
          </p:cNvSpPr>
          <p:nvPr/>
        </p:nvSpPr>
        <p:spPr bwMode="auto">
          <a:xfrm>
            <a:off x="9286511" y="2764226"/>
            <a:ext cx="1995498" cy="738664"/>
          </a:xfrm>
          <a:prstGeom prst="rect">
            <a:avLst/>
          </a:prstGeom>
          <a:noFill/>
          <a:ln w="12700">
            <a:noFill/>
            <a:miter lim="800000"/>
            <a:headEnd/>
            <a:tailEnd/>
          </a:ln>
        </p:spPr>
        <p:txBody>
          <a:bodyPr wrap="square" lIns="0" tIns="0" rIns="0" bIns="0" anchor="ctr">
            <a:spAutoFit/>
          </a:bodyPr>
          <a:lstStyle/>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PRESENCE of</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GAMBLING</a:t>
            </a:r>
          </a:p>
          <a:p>
            <a:pPr algn="ctr">
              <a:defRPr/>
            </a:pPr>
            <a:r>
              <a:rPr lang="en-US" sz="1600" b="1" dirty="0">
                <a:latin typeface="Times New Roman" panose="02020603050405020304" pitchFamily="18" charset="0"/>
                <a:ea typeface="Trajan Pro Bold"/>
                <a:cs typeface="Times New Roman" panose="02020603050405020304" pitchFamily="18" charset="0"/>
                <a:sym typeface="Trajan Pro Bold"/>
              </a:rPr>
              <a:t>DISORDER</a:t>
            </a:r>
          </a:p>
        </p:txBody>
      </p:sp>
    </p:spTree>
    <p:extLst>
      <p:ext uri="{BB962C8B-B14F-4D97-AF65-F5344CB8AC3E}">
        <p14:creationId xmlns:p14="http://schemas.microsoft.com/office/powerpoint/2010/main" val="39507718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2B19-5641-4F8D-9137-3DB68C4EB727}"/>
              </a:ext>
            </a:extLst>
          </p:cNvPr>
          <p:cNvSpPr>
            <a:spLocks noGrp="1"/>
          </p:cNvSpPr>
          <p:nvPr>
            <p:ph type="title"/>
          </p:nvPr>
        </p:nvSpPr>
        <p:spPr>
          <a:xfrm>
            <a:off x="762000" y="153969"/>
            <a:ext cx="5314536" cy="1325563"/>
          </a:xfrm>
        </p:spPr>
        <p:txBody>
          <a:bodyPr>
            <a:normAutofit/>
          </a:bodyPr>
          <a:lstStyle/>
          <a:p>
            <a:pPr algn="ctr"/>
            <a:r>
              <a:rPr lang="en-US" sz="3200" dirty="0">
                <a:solidFill>
                  <a:schemeClr val="tx1"/>
                </a:solidFill>
              </a:rPr>
              <a:t>“Biologically Dysfunctional” Gambling</a:t>
            </a:r>
          </a:p>
        </p:txBody>
      </p:sp>
      <p:sp>
        <p:nvSpPr>
          <p:cNvPr id="3" name="Content Placeholder 2">
            <a:extLst>
              <a:ext uri="{FF2B5EF4-FFF2-40B4-BE49-F238E27FC236}">
                <a16:creationId xmlns:a16="http://schemas.microsoft.com/office/drawing/2014/main" id="{928D6CA5-604E-4760-AA05-CD8251763C21}"/>
              </a:ext>
            </a:extLst>
          </p:cNvPr>
          <p:cNvSpPr>
            <a:spLocks noGrp="1"/>
          </p:cNvSpPr>
          <p:nvPr>
            <p:ph idx="1"/>
          </p:nvPr>
        </p:nvSpPr>
        <p:spPr>
          <a:xfrm>
            <a:off x="762000" y="1696277"/>
            <a:ext cx="5609220" cy="4359965"/>
          </a:xfrm>
        </p:spPr>
        <p:txBody>
          <a:bodyPr anchor="t">
            <a:normAutofit/>
          </a:bodyPr>
          <a:lstStyle/>
          <a:p>
            <a:endParaRPr lang="en-US" dirty="0"/>
          </a:p>
          <a:p>
            <a:pPr marL="361188" lvl="0" indent="-342900" eaLnBrk="1" fontAlgn="auto" hangingPunct="1">
              <a:spcBef>
                <a:spcPct val="20000"/>
              </a:spcBef>
              <a:spcAft>
                <a:spcPts val="0"/>
              </a:spcAft>
              <a:buClrTx/>
              <a:buSzPct val="60000"/>
              <a:buFont typeface="Arial" panose="020B0604020202020204" pitchFamily="34" charset="0"/>
              <a:buChar char="•"/>
            </a:pPr>
            <a:endParaRPr lang="en-US" sz="2000" dirty="0">
              <a:solidFill>
                <a:schemeClr val="tx1"/>
              </a:solidFill>
            </a:endParaRPr>
          </a:p>
        </p:txBody>
      </p:sp>
      <p:sp>
        <p:nvSpPr>
          <p:cNvPr id="14"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7A2AE5D-FACF-4D7B-865E-A4C7831F9007}"/>
              </a:ext>
            </a:extLst>
          </p:cNvPr>
          <p:cNvPicPr>
            <a:picLocks noChangeAspect="1"/>
          </p:cNvPicPr>
          <p:nvPr/>
        </p:nvPicPr>
        <p:blipFill rotWithShape="1">
          <a:blip r:embed="rId3">
            <a:extLst>
              <a:ext uri="{28A0092B-C50C-407E-A947-70E740481C1C}">
                <a14:useLocalDpi xmlns:a14="http://schemas.microsoft.com/office/drawing/2010/main" val="0"/>
              </a:ext>
            </a:extLst>
          </a:blip>
          <a:srcRect l="18030" r="18030"/>
          <a:stretch/>
        </p:blipFill>
        <p:spPr>
          <a:xfrm>
            <a:off x="6766560"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Content Placeholder 2">
            <a:extLst>
              <a:ext uri="{FF2B5EF4-FFF2-40B4-BE49-F238E27FC236}">
                <a16:creationId xmlns:a16="http://schemas.microsoft.com/office/drawing/2014/main" id="{3FE51769-A6E1-4AD0-AE34-37375156DF66}"/>
              </a:ext>
            </a:extLst>
          </p:cNvPr>
          <p:cNvSpPr txBox="1">
            <a:spLocks/>
          </p:cNvSpPr>
          <p:nvPr/>
        </p:nvSpPr>
        <p:spPr>
          <a:xfrm>
            <a:off x="914400" y="1848677"/>
            <a:ext cx="5609220" cy="43599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361188" indent="-342900">
              <a:spcBef>
                <a:spcPct val="20000"/>
              </a:spcBef>
              <a:buSzPct val="60000"/>
            </a:pPr>
            <a:endParaRPr lang="en-US" sz="2000" dirty="0">
              <a:solidFill>
                <a:schemeClr val="tx1"/>
              </a:solidFill>
            </a:endParaRPr>
          </a:p>
        </p:txBody>
      </p:sp>
      <p:sp>
        <p:nvSpPr>
          <p:cNvPr id="9" name="Content Placeholder 2">
            <a:extLst>
              <a:ext uri="{FF2B5EF4-FFF2-40B4-BE49-F238E27FC236}">
                <a16:creationId xmlns:a16="http://schemas.microsoft.com/office/drawing/2014/main" id="{46043665-8D0F-40D0-93D3-266E6F165E98}"/>
              </a:ext>
            </a:extLst>
          </p:cNvPr>
          <p:cNvSpPr txBox="1">
            <a:spLocks/>
          </p:cNvSpPr>
          <p:nvPr/>
        </p:nvSpPr>
        <p:spPr bwMode="auto">
          <a:xfrm>
            <a:off x="745860" y="1586677"/>
            <a:ext cx="5625360" cy="435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45719" tIns="45719" rIns="45719" bIns="45719" numCol="1" anchor="t" anchorCtr="0" compatLnSpc="1">
            <a:prstTxWarp prst="textNoShape">
              <a:avLst/>
            </a:prstTxWarp>
            <a:noAutofit/>
          </a:bodyPr>
          <a:lstStyle>
            <a:lvl1pPr marL="70643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1pPr>
            <a:lvl2pPr marL="110648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2pPr>
            <a:lvl3pPr marL="150653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3pPr>
            <a:lvl4pPr marL="190658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4pPr>
            <a:lvl5pPr marL="2306638" indent="-512763" algn="l" rtl="0" eaLnBrk="0" fontAlgn="base" hangingPunct="0">
              <a:spcBef>
                <a:spcPts val="1713"/>
              </a:spcBef>
              <a:spcAft>
                <a:spcPct val="0"/>
              </a:spcAft>
              <a:buClr>
                <a:srgbClr val="000000"/>
              </a:buClr>
              <a:buSzPct val="171000"/>
              <a:buFont typeface="Gill Sans" charset="0"/>
              <a:buChar char="•"/>
              <a:defRPr sz="2900">
                <a:solidFill>
                  <a:schemeClr val="tx1"/>
                </a:solidFill>
                <a:latin typeface="Times New Roman" panose="02020603050405020304" pitchFamily="18" charset="0"/>
                <a:ea typeface="+mn-ea"/>
                <a:cs typeface="Times New Roman" panose="02020603050405020304" pitchFamily="18" charset="0"/>
                <a:sym typeface="Gill Sans" charset="0"/>
              </a:defRPr>
            </a:lvl5pPr>
            <a:lvl6pPr marL="2720313"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6pPr>
            <a:lvl7pPr marL="3131789"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7pPr>
            <a:lvl8pPr marL="3543265"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8pPr>
            <a:lvl9pPr marL="3954740" indent="-514345" algn="l" rtl="0" fontAlgn="base">
              <a:spcBef>
                <a:spcPts val="1710"/>
              </a:spcBef>
              <a:spcAft>
                <a:spcPct val="0"/>
              </a:spcAft>
              <a:buClr>
                <a:srgbClr val="000000"/>
              </a:buClr>
              <a:buSzPct val="171000"/>
              <a:buFont typeface="Gill Sans" charset="0"/>
              <a:buChar char="•"/>
              <a:defRPr sz="2900">
                <a:solidFill>
                  <a:schemeClr val="tx1"/>
                </a:solidFill>
                <a:latin typeface="+mn-lt"/>
                <a:ea typeface="+mn-ea"/>
                <a:cs typeface="+mn-cs"/>
                <a:sym typeface="Gill Sans" charset="0"/>
              </a:defRPr>
            </a:lvl9pPr>
          </a:lstStyle>
          <a:p>
            <a:pPr marL="285750" indent="-285750" eaLnBrk="1" fontAlgn="auto" hangingPunct="1">
              <a:spcBef>
                <a:spcPts val="0"/>
              </a:spcBef>
              <a:spcAft>
                <a:spcPts val="0"/>
              </a:spcAft>
              <a:buClrTx/>
              <a:buSzTx/>
            </a:pPr>
            <a:r>
              <a:rPr lang="en-US" sz="2400" dirty="0"/>
              <a:t>Small group of gamblers with wide range of impulsive behaviors from childhood</a:t>
            </a:r>
          </a:p>
          <a:p>
            <a:pPr marL="285750" indent="-285750" eaLnBrk="1" fontAlgn="auto" hangingPunct="1">
              <a:spcBef>
                <a:spcPts val="0"/>
              </a:spcBef>
              <a:spcAft>
                <a:spcPts val="0"/>
              </a:spcAft>
              <a:buClrTx/>
              <a:buSzTx/>
            </a:pPr>
            <a:endParaRPr lang="en-US" sz="2400" dirty="0"/>
          </a:p>
          <a:p>
            <a:pPr marL="285750" indent="-285750" eaLnBrk="1" fontAlgn="auto" hangingPunct="1">
              <a:spcBef>
                <a:spcPts val="0"/>
              </a:spcBef>
              <a:spcAft>
                <a:spcPts val="0"/>
              </a:spcAft>
              <a:buClrTx/>
              <a:buSzTx/>
            </a:pPr>
            <a:r>
              <a:rPr lang="en-US" sz="2400" dirty="0"/>
              <a:t>Often have problems with learning, concentrating and school</a:t>
            </a:r>
          </a:p>
          <a:p>
            <a:pPr marL="285750" indent="-285750" eaLnBrk="1" fontAlgn="auto" hangingPunct="1">
              <a:spcBef>
                <a:spcPts val="0"/>
              </a:spcBef>
              <a:spcAft>
                <a:spcPts val="0"/>
              </a:spcAft>
              <a:buClrTx/>
              <a:buSzTx/>
            </a:pPr>
            <a:endParaRPr lang="en-US" sz="2400" dirty="0"/>
          </a:p>
          <a:p>
            <a:pPr marL="285750" indent="-285750" eaLnBrk="1" fontAlgn="auto" hangingPunct="1">
              <a:spcBef>
                <a:spcPts val="0"/>
              </a:spcBef>
              <a:spcAft>
                <a:spcPts val="0"/>
              </a:spcAft>
              <a:buClrTx/>
              <a:buSzTx/>
            </a:pPr>
            <a:r>
              <a:rPr lang="en-US" sz="2400" dirty="0"/>
              <a:t>May find self overactive and needing lots of stimulation</a:t>
            </a:r>
          </a:p>
          <a:p>
            <a:pPr marL="285750" indent="-285750" eaLnBrk="1" fontAlgn="auto" hangingPunct="1">
              <a:spcBef>
                <a:spcPts val="0"/>
              </a:spcBef>
              <a:spcAft>
                <a:spcPts val="0"/>
              </a:spcAft>
              <a:buClrTx/>
              <a:buSzTx/>
            </a:pPr>
            <a:endParaRPr lang="en-US" sz="2400" dirty="0"/>
          </a:p>
          <a:p>
            <a:pPr marL="285750" indent="-285750" eaLnBrk="1" fontAlgn="auto" hangingPunct="1">
              <a:spcBef>
                <a:spcPts val="0"/>
              </a:spcBef>
              <a:spcAft>
                <a:spcPts val="0"/>
              </a:spcAft>
              <a:buClrTx/>
              <a:buSzTx/>
            </a:pPr>
            <a:r>
              <a:rPr lang="en-US" sz="2400" dirty="0"/>
              <a:t>Easily bored, like new activities, impulsive don’t consider consequences of actions</a:t>
            </a:r>
          </a:p>
          <a:p>
            <a:pPr marL="285750" marR="0" lvl="0" indent="-285750" algn="l" defTabSz="914400" rtl="0" eaLnBrk="1" fontAlgn="auto" latinLnBrk="0" hangingPunct="1">
              <a:lnSpc>
                <a:spcPct val="100000"/>
              </a:lnSpc>
              <a:spcBef>
                <a:spcPts val="0"/>
              </a:spcBef>
              <a:spcAft>
                <a:spcPts val="0"/>
              </a:spcAft>
              <a:buClrTx/>
              <a:buSzTx/>
              <a:buFont typeface="Gill Sans" charset="0"/>
              <a:buChar char="•"/>
              <a:tabLst/>
              <a:defRPr/>
            </a:pPr>
            <a:endParaRPr kumimoji="0" lang="en-US" sz="2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Gill Sans" charset="0"/>
            </a:endParaRPr>
          </a:p>
        </p:txBody>
      </p:sp>
    </p:spTree>
    <p:extLst>
      <p:ext uri="{BB962C8B-B14F-4D97-AF65-F5344CB8AC3E}">
        <p14:creationId xmlns:p14="http://schemas.microsoft.com/office/powerpoint/2010/main" val="912221188"/>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Custom 16">
      <a:dk1>
        <a:srgbClr val="1F3864"/>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20892</Words>
  <Application>Microsoft Office PowerPoint</Application>
  <PresentationFormat>Widescreen</PresentationFormat>
  <Paragraphs>1472</Paragraphs>
  <Slides>141</Slides>
  <Notes>141</Notes>
  <HiddenSlides>0</HiddenSlides>
  <MMClips>4</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141</vt:i4>
      </vt:variant>
    </vt:vector>
  </HeadingPairs>
  <TitlesOfParts>
    <vt:vector size="161" baseType="lpstr">
      <vt:lpstr>Arial</vt:lpstr>
      <vt:lpstr>BrowalliaUPC</vt:lpstr>
      <vt:lpstr>Calibri</vt:lpstr>
      <vt:lpstr>Calibri Light</vt:lpstr>
      <vt:lpstr>Century Gothic</vt:lpstr>
      <vt:lpstr>Eurostile Bold</vt:lpstr>
      <vt:lpstr>Gill Sans</vt:lpstr>
      <vt:lpstr>gotham-book</vt:lpstr>
      <vt:lpstr>Lucida Grande</vt:lpstr>
      <vt:lpstr>Orator Std</vt:lpstr>
      <vt:lpstr>Palatino Linotype</vt:lpstr>
      <vt:lpstr>Rockwell Condensed</vt:lpstr>
      <vt:lpstr>Symbol</vt:lpstr>
      <vt:lpstr>Times New Roman</vt:lpstr>
      <vt:lpstr>Trajan Pro</vt:lpstr>
      <vt:lpstr>Trajan Pro Bold</vt:lpstr>
      <vt:lpstr>Wingdings</vt:lpstr>
      <vt:lpstr>ヒラギノ角ゴ ProN W3</vt:lpstr>
      <vt:lpstr>ヒラギノ角ゴ ProN W6</vt:lpstr>
      <vt:lpstr>Office Theme</vt:lpstr>
      <vt:lpstr>PowerPoint Presentation</vt:lpstr>
      <vt:lpstr>Session 1 Topics</vt:lpstr>
      <vt:lpstr>Supplemental Reading and Resources for this section includes:</vt:lpstr>
      <vt:lpstr>PowerPoint Presentation</vt:lpstr>
      <vt:lpstr>ADG Programs &amp; Services</vt:lpstr>
      <vt:lpstr>Enrollment &amp; Structure</vt:lpstr>
      <vt:lpstr>Phase I: Basic Knowledge &amp; Understanding</vt:lpstr>
      <vt:lpstr>Phase II: Application &amp; Professional Competency </vt:lpstr>
      <vt:lpstr>Training Requirements</vt:lpstr>
      <vt:lpstr>Preparatory Readings for Gambling Counselors</vt:lpstr>
      <vt:lpstr>Preparation</vt:lpstr>
      <vt:lpstr>Module Quiz Expectations</vt:lpstr>
      <vt:lpstr>A Public Health Perspective of Problem Gambling</vt:lpstr>
      <vt:lpstr>What are “Public Health Issues?”</vt:lpstr>
      <vt:lpstr>Gambling as a Public Health Issue</vt:lpstr>
      <vt:lpstr>Conceptualizing Gambling Behavior</vt:lpstr>
      <vt:lpstr>How Can Gambling Be Healthy?</vt:lpstr>
      <vt:lpstr>PowerPoint Presentation</vt:lpstr>
      <vt:lpstr>Session 1 Topics</vt:lpstr>
      <vt:lpstr>Overview &amp;  Basic Knowledge</vt:lpstr>
      <vt:lpstr>Defining Addiction</vt:lpstr>
      <vt:lpstr>What is a Process Addiction ?</vt:lpstr>
      <vt:lpstr>Defining Gambling</vt:lpstr>
      <vt:lpstr>Recreational Gamblers</vt:lpstr>
      <vt:lpstr>The Continuum of Gambling Activity</vt:lpstr>
      <vt:lpstr>Warning Signs of Problem Gambling</vt:lpstr>
      <vt:lpstr>View of Health vs. Dysfunction</vt:lpstr>
      <vt:lpstr>Forms of Gambling</vt:lpstr>
      <vt:lpstr>Forms of Gambling</vt:lpstr>
      <vt:lpstr>Review of Arizona </vt:lpstr>
      <vt:lpstr>Overview of  Arizona </vt:lpstr>
      <vt:lpstr>Primary Gambling Problems  (Arizona statistics)</vt:lpstr>
      <vt:lpstr>Problem Gambling (AZ Descriptive Stats)</vt:lpstr>
      <vt:lpstr>Anecdotal Reasons for Problem Gambling  (Arizona Examples)</vt:lpstr>
      <vt:lpstr>Anecdotal Reasons for Problem Gambling  (Arizona Examples)</vt:lpstr>
      <vt:lpstr>Lecture Video 1</vt:lpstr>
      <vt:lpstr>History &amp; Scope of Gambling</vt:lpstr>
      <vt:lpstr>The History Gambling in the U.S.A.</vt:lpstr>
      <vt:lpstr>State-by-State Survey</vt:lpstr>
      <vt:lpstr>Defining Gambling</vt:lpstr>
      <vt:lpstr>Lecture Video 2</vt:lpstr>
      <vt:lpstr>Gambling Concerns &amp; Age Groups</vt:lpstr>
      <vt:lpstr>General Forms of Gambling</vt:lpstr>
      <vt:lpstr>Primary Problem Gambling Issue (By Gender)</vt:lpstr>
      <vt:lpstr>National Prevalence  of  Gambling Issues</vt:lpstr>
      <vt:lpstr>Understanding Prevalence</vt:lpstr>
      <vt:lpstr>Problem vs. Pathological</vt:lpstr>
      <vt:lpstr>Problem vs. Pathological</vt:lpstr>
      <vt:lpstr>National Trends</vt:lpstr>
      <vt:lpstr>Describing Gambling Disorder</vt:lpstr>
      <vt:lpstr>Understanding Addiction Issues</vt:lpstr>
      <vt:lpstr>History of the Issue: DSM-III</vt:lpstr>
      <vt:lpstr>History of the Issue: DSM-III to DSM-IV</vt:lpstr>
      <vt:lpstr>History of the Issue: DSM-IV</vt:lpstr>
      <vt:lpstr>DSM-5: Defining Gambling Disorder</vt:lpstr>
      <vt:lpstr>Defining Gambling Disorder for the DSM-5</vt:lpstr>
      <vt:lpstr>Defining Gambling Disorder for the DSM-5</vt:lpstr>
      <vt:lpstr>Defining Gambling Disorder for the DSM-5</vt:lpstr>
      <vt:lpstr>Defining Gambling Disorder for the DSM-5</vt:lpstr>
      <vt:lpstr>Considerations from DSM-5 Update</vt:lpstr>
      <vt:lpstr>Features Associated with DSM-5 GD</vt:lpstr>
      <vt:lpstr>PowerPoint Presentation</vt:lpstr>
      <vt:lpstr>Evaluating the DSM-5 Changes</vt:lpstr>
      <vt:lpstr>Progressive Features of Addiction</vt:lpstr>
      <vt:lpstr>Relationship with Other Addiction Issues</vt:lpstr>
      <vt:lpstr>Differences in Problem Processes</vt:lpstr>
      <vt:lpstr>PowerPoint Presentation</vt:lpstr>
      <vt:lpstr>Screening for Comorbidity</vt:lpstr>
      <vt:lpstr>Screening for Potential Co-Occurring Issues</vt:lpstr>
      <vt:lpstr>Mood Disorders</vt:lpstr>
      <vt:lpstr>Suicide Risk</vt:lpstr>
      <vt:lpstr>Research Findings</vt:lpstr>
      <vt:lpstr>Research Findings</vt:lpstr>
      <vt:lpstr>Psychiatric Comorbidity with Diagnosed Gambling Disorder</vt:lpstr>
      <vt:lpstr>Key Findings on Comorbidity</vt:lpstr>
      <vt:lpstr>South Oaks Gambling Screen (SOGS)</vt:lpstr>
      <vt:lpstr>Using the South Oaks Gambling Screen (SOGS)</vt:lpstr>
      <vt:lpstr>Using the South Oaks Gambling Screen (SOGS)</vt:lpstr>
      <vt:lpstr>Video Lecture 3: Reviewing the SOGS Instrument</vt:lpstr>
      <vt:lpstr>DSM-Style Scoring for SOGS</vt:lpstr>
      <vt:lpstr>The Continuum of Gambling Activity</vt:lpstr>
      <vt:lpstr>PowerPoint Presentation</vt:lpstr>
      <vt:lpstr>Gambling Disorder as an Addiction</vt:lpstr>
      <vt:lpstr>The Profile of Different Gambling Styles</vt:lpstr>
      <vt:lpstr>PowerPoint Presentation</vt:lpstr>
      <vt:lpstr>PowerPoint Presentation</vt:lpstr>
      <vt:lpstr>PowerPoint Presentation</vt:lpstr>
      <vt:lpstr>The Pathway Model of Problem Gambling</vt:lpstr>
      <vt:lpstr>The Pathway Model of Problem Gambling</vt:lpstr>
      <vt:lpstr>An Integrated Model of Problem Gambling</vt:lpstr>
      <vt:lpstr>Path 1: “Normal” Problem Gambling</vt:lpstr>
      <vt:lpstr>“Normal” Problem Gambling</vt:lpstr>
      <vt:lpstr>“Normal” Problem Gambling</vt:lpstr>
      <vt:lpstr>“Normal” Problem Gambling</vt:lpstr>
      <vt:lpstr>Path 2: “Emotionally Disturbed” Gambling</vt:lpstr>
      <vt:lpstr>“Emotionally Disturbed” Gambling</vt:lpstr>
      <vt:lpstr>“Emotionally Disturbed” Gambling</vt:lpstr>
      <vt:lpstr>Path 3: “Biologically Dysfunctional” Gambling</vt:lpstr>
      <vt:lpstr>“Biologically Dysfunctional” Gambling</vt:lpstr>
      <vt:lpstr>“Biologically Dysfunctional” Gambling</vt:lpstr>
      <vt:lpstr>Video Lecture 4: The Pathways Model </vt:lpstr>
      <vt:lpstr>Screening &amp; Assessment</vt:lpstr>
      <vt:lpstr>The Nine DSM-5 Diagnostic Criteria</vt:lpstr>
      <vt:lpstr>Tolerance</vt:lpstr>
      <vt:lpstr>Withdrawal</vt:lpstr>
      <vt:lpstr>Loss of Control</vt:lpstr>
      <vt:lpstr>Preoccupation</vt:lpstr>
      <vt:lpstr>Escape</vt:lpstr>
      <vt:lpstr>Chasing</vt:lpstr>
      <vt:lpstr>Lying</vt:lpstr>
      <vt:lpstr>Impact on Life Situation</vt:lpstr>
      <vt:lpstr>Bailout</vt:lpstr>
      <vt:lpstr>Second Requirement</vt:lpstr>
      <vt:lpstr>Severity Classifications Based on DSM-5 Criteria</vt:lpstr>
      <vt:lpstr>Clinical Assessment</vt:lpstr>
      <vt:lpstr>The SOGS: Research &amp; Clinical Use </vt:lpstr>
      <vt:lpstr>Common Screening Instruments</vt:lpstr>
      <vt:lpstr>Evaluation and Assessment of Gambling Disorder</vt:lpstr>
      <vt:lpstr>Evaluation and Assessment of Gambling Disorder</vt:lpstr>
      <vt:lpstr>Evaluation and Assessment of Gambling Disorder</vt:lpstr>
      <vt:lpstr>Evaluation and Assessment of Gambling Disorder</vt:lpstr>
      <vt:lpstr>Treatment Planning</vt:lpstr>
      <vt:lpstr>Treatment Choices</vt:lpstr>
      <vt:lpstr>PowerPoint Presentation</vt:lpstr>
      <vt:lpstr>Summary</vt:lpstr>
      <vt:lpstr>Problem Gambling Summary: Just the Facts</vt:lpstr>
      <vt:lpstr>Problem Gambling Summary: Just the Facts</vt:lpstr>
      <vt:lpstr>Problem Gambling Summary: Just the Facts</vt:lpstr>
      <vt:lpstr>Problem Gambling Summary: Just the Facts</vt:lpstr>
      <vt:lpstr>Problem Gambling Summary: Just the Facts</vt:lpstr>
      <vt:lpstr>Problem Gambling Summary: Just the Facts</vt:lpstr>
      <vt:lpstr>Problem Gambling Summary: Just the Facts</vt:lpstr>
      <vt:lpstr>Problem Gambling Summary: Just the Facts</vt:lpstr>
      <vt:lpstr>Problem Gambling Summary: Just the Facts</vt:lpstr>
      <vt:lpstr>Problem Gambling Summary: Just the Facts</vt:lpstr>
      <vt:lpstr>Problem Gambling Summary: Just the Facts</vt:lpstr>
      <vt:lpstr>Problem Gambling: Assessment and Care</vt:lpstr>
      <vt:lpstr>Problem Gambling: Assessment and Care</vt:lpstr>
      <vt:lpstr>Problem Gambling: Assessment and Care</vt:lpstr>
      <vt:lpstr>Problem Gambling: Assessment and Care</vt:lpstr>
      <vt:lpstr>End of Session 1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Kaufmann</dc:creator>
  <cp:lastModifiedBy>Jay Herycyk</cp:lastModifiedBy>
  <cp:revision>40</cp:revision>
  <dcterms:created xsi:type="dcterms:W3CDTF">2020-11-06T01:48:17Z</dcterms:created>
  <dcterms:modified xsi:type="dcterms:W3CDTF">2021-03-04T17:08:38Z</dcterms:modified>
</cp:coreProperties>
</file>